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156" d="100"/>
          <a:sy n="156" d="100"/>
        </p:scale>
        <p:origin x="600" y="-440"/>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Đây là hàm tách ra 2 con từ một node.</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7/16/22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2933432"/>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node named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into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parent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and the second child will have the rest </a:t>
            </a:r>
            <a:r>
              <a:rPr lang="en-US" dirty="0">
                <a:solidFill>
                  <a:srgbClr val="212529"/>
                </a:solidFill>
                <a:latin typeface="Times New Roman" panose="02020603050405020304" pitchFamily="18" charset="0"/>
                <a:ea typeface="Times New Roman" panose="02020603050405020304" pitchFamily="18" charset="0"/>
              </a:rPr>
              <a:t>of the keys</a:t>
            </a:r>
            <a:r>
              <a:rPr lang="en-US" sz="1800" dirty="0">
                <a:solidFill>
                  <a:srgbClr val="212529"/>
                </a:solidFill>
                <a:effectLst/>
                <a:latin typeface="Times New Roman" panose="02020603050405020304" pitchFamily="18" charset="0"/>
                <a:ea typeface="Times New Roman" panose="02020603050405020304" pitchFamily="18" charset="0"/>
              </a:rPr>
              <a:t>, and they will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698171" y="771915"/>
            <a:ext cx="7555896"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2936</Words>
  <Application>Microsoft Macintosh PowerPoint</Application>
  <PresentationFormat>On-screen Show (16:9)</PresentationFormat>
  <Paragraphs>391</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2022-07-16T13:25:09Z</dcterms:modified>
</cp:coreProperties>
</file>