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59" r:id="rId29"/>
    <p:sldId id="258" r:id="rId30"/>
    <p:sldId id="260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06"/>
  </p:normalViewPr>
  <p:slideViewPr>
    <p:cSldViewPr snapToGrid="0">
      <p:cViewPr varScale="1">
        <p:scale>
          <a:sx n="159" d="100"/>
          <a:sy n="159" d="100"/>
        </p:scale>
        <p:origin x="52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APCS2 - KLPT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2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 B-tree has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children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25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a child of a parent node name 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split out to 2 children, the first child have the keys from the first key to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aseline="300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the previous child, and the remaining child will have the other keys, and them both connect to the parent of node 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function 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Microsoft Macintosh PowerPoint</Application>
  <PresentationFormat>On-screen Show (16:9)</PresentationFormat>
  <Paragraphs>112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2022-06-29T00:45:18Z</dcterms:modified>
</cp:coreProperties>
</file>