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8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340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77" r:id="rId21"/>
    <p:sldId id="281" r:id="rId22"/>
    <p:sldId id="283" r:id="rId23"/>
    <p:sldId id="282" r:id="rId24"/>
    <p:sldId id="269" r:id="rId25"/>
    <p:sldId id="280" r:id="rId26"/>
    <p:sldId id="287" r:id="rId27"/>
    <p:sldId id="288" r:id="rId28"/>
    <p:sldId id="284" r:id="rId29"/>
    <p:sldId id="286" r:id="rId30"/>
    <p:sldId id="285" r:id="rId31"/>
    <p:sldId id="259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9" r:id="rId50"/>
    <p:sldId id="308" r:id="rId51"/>
    <p:sldId id="310" r:id="rId52"/>
    <p:sldId id="311" r:id="rId53"/>
    <p:sldId id="312" r:id="rId54"/>
    <p:sldId id="313" r:id="rId55"/>
    <p:sldId id="314" r:id="rId56"/>
    <p:sldId id="307" r:id="rId57"/>
    <p:sldId id="319" r:id="rId58"/>
    <p:sldId id="320" r:id="rId59"/>
    <p:sldId id="296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21" r:id="rId71"/>
    <p:sldId id="332" r:id="rId72"/>
    <p:sldId id="333" r:id="rId73"/>
    <p:sldId id="334" r:id="rId74"/>
    <p:sldId id="336" r:id="rId75"/>
    <p:sldId id="337" r:id="rId76"/>
    <p:sldId id="260" r:id="rId7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30" autoAdjust="0"/>
  </p:normalViewPr>
  <p:slideViewPr>
    <p:cSldViewPr snapToGrid="0">
      <p:cViewPr varScale="1">
        <p:scale>
          <a:sx n="156" d="100"/>
          <a:sy n="156" d="100"/>
        </p:scale>
        <p:origin x="6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which isn’t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that child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original root).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Fun Fact: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719" y="1716820"/>
            <a:ext cx="3998491" cy="28796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Bayer and McCreight never explained what, if anything, the B stands for: Boeing, balanced, broad, bushy, and Bayer have been suggested. McCreight has said that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"the more you think about what the B in B-trees means, the better you understand B-trees."</a:t>
            </a:r>
            <a:endParaRPr lang="en-US" sz="3600" i="1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058" y="225303"/>
            <a:ext cx="1406907" cy="1406907"/>
          </a:xfrm>
          <a:prstGeom prst="rect">
            <a:avLst/>
          </a:prstGeom>
        </p:spPr>
      </p:pic>
      <p:pic>
        <p:nvPicPr>
          <p:cNvPr id="7" name="Graphic 6" descr="Scales of justice outline">
            <a:extLst>
              <a:ext uri="{FF2B5EF4-FFF2-40B4-BE49-F238E27FC236}">
                <a16:creationId xmlns:a16="http://schemas.microsoft.com/office/drawing/2014/main" id="{99B58E32-4767-2CE5-7357-4FB53068F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1694" y="1934205"/>
            <a:ext cx="1744507" cy="17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Microsoft Macintosh PowerPoint</Application>
  <PresentationFormat>On-screen Show (16:9)</PresentationFormat>
  <Paragraphs>393</Paragraphs>
  <Slides>76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Fun Fact: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DEMONSTRATION</vt:lpstr>
      <vt:lpstr>ADDITIONAL FUNCTION IN INSERTION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2022-07-19T07:00:41Z</dcterms:modified>
</cp:coreProperties>
</file>