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334" r:id="rId73"/>
    <p:sldId id="336" r:id="rId74"/>
    <p:sldId id="337" r:id="rId75"/>
    <p:sldId id="260"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3421" autoAdjust="0"/>
  </p:normalViewPr>
  <p:slideViewPr>
    <p:cSldViewPr snapToGrid="0">
      <p:cViewPr varScale="1">
        <p:scale>
          <a:sx n="156" d="100"/>
          <a:sy n="156" d="100"/>
        </p:scale>
        <p:origin x="600" y="176"/>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7/16/22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1977786"/>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before inserting a value, we </a:t>
            </a:r>
            <a:r>
              <a:rPr lang="en-US" dirty="0">
                <a:solidFill>
                  <a:srgbClr val="212529"/>
                </a:solidFill>
                <a:latin typeface="Times New Roman" panose="02020603050405020304" pitchFamily="18" charset="0"/>
                <a:ea typeface="Times New Roman" panose="02020603050405020304" pitchFamily="18" charset="0"/>
              </a:rPr>
              <a:t>know that a child node named y is already full, therefore we have to split it. We also have </a:t>
            </a:r>
            <a:r>
              <a:rPr lang="en-US" b="1" i="1" dirty="0" err="1">
                <a:solidFill>
                  <a:srgbClr val="212529"/>
                </a:solidFill>
                <a:latin typeface="Times New Roman" panose="02020603050405020304" pitchFamily="18" charset="0"/>
                <a:ea typeface="Times New Roman" panose="02020603050405020304" pitchFamily="18" charset="0"/>
              </a:rPr>
              <a:t>i</a:t>
            </a:r>
            <a:r>
              <a:rPr lang="en-US" b="1" i="1" dirty="0">
                <a:solidFill>
                  <a:srgbClr val="212529"/>
                </a:solidFill>
                <a:latin typeface="Times New Roman" panose="02020603050405020304" pitchFamily="18" charset="0"/>
                <a:ea typeface="Times New Roman" panose="02020603050405020304" pitchFamily="18" charset="0"/>
              </a:rPr>
              <a:t> </a:t>
            </a:r>
            <a:r>
              <a:rPr lang="en-US" dirty="0">
                <a:solidFill>
                  <a:srgbClr val="212529"/>
                </a:solidFill>
                <a:latin typeface="Times New Roman" panose="02020603050405020304" pitchFamily="18" charset="0"/>
                <a:ea typeface="Times New Roman" panose="02020603050405020304" pitchFamily="18" charset="0"/>
              </a:rPr>
              <a:t>as the index of children array. </a:t>
            </a:r>
            <a:r>
              <a:rPr lang="en-US" b="1" i="1" dirty="0">
                <a:solidFill>
                  <a:srgbClr val="212529"/>
                </a:solidFill>
                <a:latin typeface="Times New Roman" panose="02020603050405020304" pitchFamily="18" charset="0"/>
                <a:ea typeface="Times New Roman" panose="02020603050405020304" pitchFamily="18" charset="0"/>
              </a:rPr>
              <a:t> </a:t>
            </a:r>
            <a:endParaRPr lang="en-US" sz="1400" b="1" i="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326546" y="771915"/>
            <a:ext cx="7927521"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2903</Words>
  <Application>Microsoft Macintosh PowerPoint</Application>
  <PresentationFormat>On-screen Show (16:9)</PresentationFormat>
  <Paragraphs>390</Paragraphs>
  <Slides>75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2022-07-16T15:08:35Z</dcterms:modified>
</cp:coreProperties>
</file>