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09194" y="630640"/>
            <a:ext cx="1516986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425524" y="23798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135412" y="23735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0"/>
          </p:cNvCxnSpPr>
          <p:nvPr/>
        </p:nvCxnSpPr>
        <p:spPr>
          <a:xfrm flipV="1">
            <a:off x="1606375" y="630640"/>
            <a:ext cx="1361312" cy="1242560"/>
          </a:xfrm>
          <a:prstGeom prst="bentConnector4">
            <a:avLst>
              <a:gd name="adj1" fmla="val 22141"/>
              <a:gd name="adj2" fmla="val 1183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53" idx="1"/>
          </p:cNvCxnSpPr>
          <p:nvPr/>
        </p:nvCxnSpPr>
        <p:spPr>
          <a:xfrm>
            <a:off x="1606375" y="2971100"/>
            <a:ext cx="534845" cy="2745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79" idx="1"/>
          </p:cNvCxnSpPr>
          <p:nvPr/>
        </p:nvCxnSpPr>
        <p:spPr>
          <a:xfrm>
            <a:off x="5443412" y="2672300"/>
            <a:ext cx="15780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FEE9B12C-5814-8D89-D373-269F35E99F99}"/>
              </a:ext>
            </a:extLst>
          </p:cNvPr>
          <p:cNvSpPr/>
          <p:nvPr/>
        </p:nvSpPr>
        <p:spPr>
          <a:xfrm>
            <a:off x="2209194" y="1825840"/>
            <a:ext cx="1491396" cy="74591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M" sz="1100" dirty="0"/>
              <a:t>C</a:t>
            </a:r>
            <a:r>
              <a:rPr lang="en-GB" sz="1100" dirty="0" err="1"/>
              <a:t>ompliance</a:t>
            </a:r>
            <a:r>
              <a:rPr lang="en-GB" sz="1100" dirty="0"/>
              <a:t> scanning</a:t>
            </a:r>
            <a:r>
              <a:rPr lang="en-UM" sz="1100" dirty="0"/>
              <a:t> </a:t>
            </a:r>
            <a:r>
              <a:rPr lang="en" sz="1000" dirty="0"/>
              <a:t>application container or OS image</a:t>
            </a:r>
            <a:r>
              <a:rPr lang="en-UM" sz="1000" dirty="0"/>
              <a:t> using </a:t>
            </a:r>
            <a:r>
              <a:rPr lang="en-GB" sz="1100" b="1" dirty="0"/>
              <a:t>OpenVAS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1" name="Google Shape;62;p13">
            <a:extLst>
              <a:ext uri="{FF2B5EF4-FFF2-40B4-BE49-F238E27FC236}">
                <a16:creationId xmlns:a16="http://schemas.microsoft.com/office/drawing/2014/main" id="{CAFF0C32-9DA4-C5D3-19AF-3B1A9E5DD273}"/>
              </a:ext>
            </a:extLst>
          </p:cNvPr>
          <p:cNvCxnSpPr>
            <a:cxnSpLocks/>
            <a:stCxn id="54" idx="2"/>
            <a:endCxn id="20" idx="0"/>
          </p:cNvCxnSpPr>
          <p:nvPr/>
        </p:nvCxnSpPr>
        <p:spPr>
          <a:xfrm rot="5400000">
            <a:off x="2662490" y="1520643"/>
            <a:ext cx="597600" cy="127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62;p13">
            <a:extLst>
              <a:ext uri="{FF2B5EF4-FFF2-40B4-BE49-F238E27FC236}">
                <a16:creationId xmlns:a16="http://schemas.microsoft.com/office/drawing/2014/main" id="{13513D98-6FA5-ECF4-B2C2-1AD393528F5A}"/>
              </a:ext>
            </a:extLst>
          </p:cNvPr>
          <p:cNvCxnSpPr>
            <a:cxnSpLocks/>
            <a:stCxn id="20" idx="3"/>
            <a:endCxn id="56" idx="0"/>
          </p:cNvCxnSpPr>
          <p:nvPr/>
        </p:nvCxnSpPr>
        <p:spPr>
          <a:xfrm>
            <a:off x="3700590" y="2198795"/>
            <a:ext cx="1088822" cy="17470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54;p13">
            <a:extLst>
              <a:ext uri="{FF2B5EF4-FFF2-40B4-BE49-F238E27FC236}">
                <a16:creationId xmlns:a16="http://schemas.microsoft.com/office/drawing/2014/main" id="{BD5A58CA-A19D-9CDE-F20B-72F26B29C299}"/>
              </a:ext>
            </a:extLst>
          </p:cNvPr>
          <p:cNvSpPr/>
          <p:nvPr/>
        </p:nvSpPr>
        <p:spPr>
          <a:xfrm>
            <a:off x="2141220" y="2872730"/>
            <a:ext cx="1584960" cy="74591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200" dirty="0" err="1"/>
              <a:t>Iac</a:t>
            </a:r>
            <a:r>
              <a:rPr lang="en-GB" sz="1200" dirty="0"/>
              <a:t> compliance scanning using </a:t>
            </a:r>
            <a:r>
              <a:rPr lang="en-GB" sz="1200" b="1" dirty="0"/>
              <a:t>Nikto2</a:t>
            </a:r>
            <a:r>
              <a:rPr lang="en-UM" sz="1200" b="1" dirty="0"/>
              <a:t>, </a:t>
            </a:r>
            <a:r>
              <a:rPr lang="en-GB" sz="1200" b="1" dirty="0" err="1"/>
              <a:t>Netsparker</a:t>
            </a:r>
            <a:endParaRPr lang="en-GB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/>
          </a:p>
        </p:txBody>
      </p:sp>
      <p:cxnSp>
        <p:nvCxnSpPr>
          <p:cNvPr id="63" name="Google Shape;60;p13">
            <a:extLst>
              <a:ext uri="{FF2B5EF4-FFF2-40B4-BE49-F238E27FC236}">
                <a16:creationId xmlns:a16="http://schemas.microsoft.com/office/drawing/2014/main" id="{6EE65B47-7390-1A58-EF1C-7D2555991C80}"/>
              </a:ext>
            </a:extLst>
          </p:cNvPr>
          <p:cNvCxnSpPr>
            <a:cxnSpLocks/>
            <a:stCxn id="53" idx="3"/>
            <a:endCxn id="56" idx="2"/>
          </p:cNvCxnSpPr>
          <p:nvPr/>
        </p:nvCxnSpPr>
        <p:spPr>
          <a:xfrm flipV="1">
            <a:off x="3726180" y="2971100"/>
            <a:ext cx="1063232" cy="27458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55;p13">
            <a:extLst>
              <a:ext uri="{FF2B5EF4-FFF2-40B4-BE49-F238E27FC236}">
                <a16:creationId xmlns:a16="http://schemas.microsoft.com/office/drawing/2014/main" id="{AC860A29-DB6D-A8E1-AA10-4133144E3046}"/>
              </a:ext>
            </a:extLst>
          </p:cNvPr>
          <p:cNvSpPr/>
          <p:nvPr/>
        </p:nvSpPr>
        <p:spPr>
          <a:xfrm>
            <a:off x="5601218" y="23735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Post-deployment compliance scanning</a:t>
            </a:r>
            <a:endParaRPr sz="1000" dirty="0"/>
          </a:p>
        </p:txBody>
      </p:sp>
      <p:cxnSp>
        <p:nvCxnSpPr>
          <p:cNvPr id="87" name="Google Shape;62;p13">
            <a:extLst>
              <a:ext uri="{FF2B5EF4-FFF2-40B4-BE49-F238E27FC236}">
                <a16:creationId xmlns:a16="http://schemas.microsoft.com/office/drawing/2014/main" id="{DC8B89B3-5518-6045-D621-35F7B1B7195B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>
            <a:off x="7267718" y="2672300"/>
            <a:ext cx="157806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vietvoquoc90@gmail.com</cp:lastModifiedBy>
  <cp:revision>4</cp:revision>
  <dcterms:modified xsi:type="dcterms:W3CDTF">2022-05-10T03:47:29Z</dcterms:modified>
</cp:coreProperties>
</file>