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78B0-DEDA-4132-B6C7-4202DD62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2C72C-E216-4E55-A203-1EC08C4C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C52E-E56A-4AD1-929B-EE0362C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8EF6-847C-4CFE-A3BE-CB6BD939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666C-2AAA-4E7E-AD3E-3C68BE3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1D24-95C8-4AA2-9FF2-E156F8E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6D265-AAD9-45D6-BD18-EB63F0A9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FFFE-67ED-4E3A-BCF5-344C6341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907E-181C-41DE-B33B-8D002DFE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68CA-1051-4DD4-961D-4237638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1147F-307E-4708-B74B-4A86BCC07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14DD6-5079-4BF6-AAB1-705C8153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F45B-681F-4224-BFFB-E77145D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D316-4EEA-4DCA-80FA-40C87C6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9679-4B48-409C-97BB-76E12255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08B-707A-401A-A5D2-2D360DBE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90E0-938B-4991-B07C-DB5E9375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771F-80AD-4138-BA8A-90371A6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FAC6-8929-4EB5-9B84-0BB92579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1993-B849-4B1F-87D7-2F59351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7E9-87B7-492B-A71D-CA75A03B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274F-68C4-4140-AA12-B8B880D9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4147-3DA6-47FD-A3E1-148ADEBC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BFF6-CD59-40A9-AACC-3F1B587B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36A-FE46-49DB-AD92-763F68F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D1A-F69D-4100-A327-1DE4266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1C29-AF45-4567-A3D2-1AF652BA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9592-3469-40E1-BA33-1A4D0307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BBCB-96E2-43D6-9181-4B35A29B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B1D6-8BD9-4C9B-ADFA-F3E13815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F0044-42E5-4404-99C7-60926ED9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B076-A554-4590-93E7-2FC9AA79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6E88-3086-45AA-94EB-392BC7C6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3956-B8F7-4DAA-A8BD-D29F9FF96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888B-95FA-44E8-8815-201C734C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326B9-410C-4081-9B6B-C62B6D70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BDA9F-1467-4641-A2BF-B125164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45B9F-CA8A-46FA-8CBE-BA5971EF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19B0F-6A5A-482B-8BF6-C7973737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8738-01AD-43C2-AD51-E741190D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E0529-C54A-43CE-A6E9-E963B46F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AEA-254F-45F3-AD8A-FEBCB36D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5A65-058F-4AD0-9E35-0627086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F0D38-4884-495C-ADFB-1ED969E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FAE1-3B74-4952-9E72-9E2FB56B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41340-3195-49D4-9BC9-DD9D14B9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B929-549D-4E82-8B6C-7EDD1000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5CDF-C4F0-4D79-9F53-43F97FB0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09C2-9156-4EBC-ABB2-78E44A23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FFEA-2190-46EE-A7A7-EDD5A790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448E-2904-447B-93F0-AD46AA1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E89B-DC0E-4F09-816C-895D581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E71-B4B1-43B1-9B52-22C47617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CA4F2-72F9-4C8A-BCCC-7FEA44DB7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9E0C7-2093-449C-9D60-700ABF13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963E-07C6-47FA-A2B4-6542F760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04D1-9DB2-44EA-B8C9-27573CA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9627-1886-483A-9E9E-D4BFB14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950E0-0101-4D50-804D-28C3535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FE08-17AB-4569-BC26-ADB580E7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46B-5EB1-4798-965F-A55EB4F9C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E8-25E7-45BC-A5EB-3F57D7A161C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AED2-A4B2-46CE-A613-C09956A8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0822-6689-4E94-A634-FCDFE6653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C7E6-04A0-4955-ADFE-088F5C5E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66395-6493-4E81-BF24-C6244A56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85737"/>
            <a:ext cx="99536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7C7F6-6C35-4E93-9B19-8755336BF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102" y="194553"/>
            <a:ext cx="11556460" cy="61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vu</dc:creator>
  <cp:lastModifiedBy>viet vu</cp:lastModifiedBy>
  <cp:revision>4</cp:revision>
  <dcterms:created xsi:type="dcterms:W3CDTF">2020-07-28T10:20:00Z</dcterms:created>
  <dcterms:modified xsi:type="dcterms:W3CDTF">2020-07-28T11:07:52Z</dcterms:modified>
</cp:coreProperties>
</file>