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77" r:id="rId3"/>
    <p:sldId id="259" r:id="rId4"/>
    <p:sldId id="258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D2336-976A-4769-AED8-6EDA81862489}" v="579" dt="2021-02-16T16:22:00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Vu" userId="bb2b5a8b1e172b66" providerId="LiveId" clId="{09ED2336-976A-4769-AED8-6EDA81862489}"/>
    <pc:docChg chg="undo custSel addSld delSld modSld">
      <pc:chgData name="Viet Vu" userId="bb2b5a8b1e172b66" providerId="LiveId" clId="{09ED2336-976A-4769-AED8-6EDA81862489}" dt="2021-02-16T16:23:40.004" v="3956" actId="26606"/>
      <pc:docMkLst>
        <pc:docMk/>
      </pc:docMkLst>
      <pc:sldChg chg="addSp delSp modSp new mod setBg addAnim delAnim">
        <pc:chgData name="Viet Vu" userId="bb2b5a8b1e172b66" providerId="LiveId" clId="{09ED2336-976A-4769-AED8-6EDA81862489}" dt="2021-02-16T16:22:00.189" v="3928"/>
        <pc:sldMkLst>
          <pc:docMk/>
          <pc:sldMk cId="1745068384" sldId="256"/>
        </pc:sldMkLst>
        <pc:spChg chg="mod">
          <ac:chgData name="Viet Vu" userId="bb2b5a8b1e172b66" providerId="LiveId" clId="{09ED2336-976A-4769-AED8-6EDA81862489}" dt="2021-02-16T16:22:00.189" v="3928"/>
          <ac:spMkLst>
            <pc:docMk/>
            <pc:sldMk cId="1745068384" sldId="256"/>
            <ac:spMk id="2" creationId="{D5B5D6B5-C036-4DE8-8478-8CC11525B2BA}"/>
          </ac:spMkLst>
        </pc:spChg>
        <pc:spChg chg="mod">
          <ac:chgData name="Viet Vu" userId="bb2b5a8b1e172b66" providerId="LiveId" clId="{09ED2336-976A-4769-AED8-6EDA81862489}" dt="2021-02-16T16:22:00.189" v="3928"/>
          <ac:spMkLst>
            <pc:docMk/>
            <pc:sldMk cId="1745068384" sldId="256"/>
            <ac:spMk id="3" creationId="{9F0D8CF3-0017-4333-B96D-9A0307B03715}"/>
          </ac:spMkLst>
        </pc:spChg>
        <pc:spChg chg="add del">
          <ac:chgData name="Viet Vu" userId="bb2b5a8b1e172b66" providerId="LiveId" clId="{09ED2336-976A-4769-AED8-6EDA81862489}" dt="2021-02-16T16:19:19.753" v="3901" actId="26606"/>
          <ac:spMkLst>
            <pc:docMk/>
            <pc:sldMk cId="1745068384" sldId="256"/>
            <ac:spMk id="7" creationId="{87CC2527-562A-4F69-B487-4371E5B243E7}"/>
          </ac:spMkLst>
        </pc:spChg>
        <pc:spChg chg="add del">
          <ac:chgData name="Viet Vu" userId="bb2b5a8b1e172b66" providerId="LiveId" clId="{09ED2336-976A-4769-AED8-6EDA81862489}" dt="2021-02-16T16:17:43.327" v="3895" actId="26606"/>
          <ac:spMkLst>
            <pc:docMk/>
            <pc:sldMk cId="1745068384" sldId="256"/>
            <ac:spMk id="8" creationId="{6F5A5072-7B47-4D32-B52A-4EBBF590B8A5}"/>
          </ac:spMkLst>
        </pc:spChg>
        <pc:spChg chg="add del">
          <ac:chgData name="Viet Vu" userId="bb2b5a8b1e172b66" providerId="LiveId" clId="{09ED2336-976A-4769-AED8-6EDA81862489}" dt="2021-02-16T16:18:47.042" v="3897" actId="26606"/>
          <ac:spMkLst>
            <pc:docMk/>
            <pc:sldMk cId="1745068384" sldId="256"/>
            <ac:spMk id="9" creationId="{736CAB1F-557E-4FA4-81CC-DC491EF83443}"/>
          </ac:spMkLst>
        </pc:spChg>
        <pc:spChg chg="add del">
          <ac:chgData name="Viet Vu" userId="bb2b5a8b1e172b66" providerId="LiveId" clId="{09ED2336-976A-4769-AED8-6EDA81862489}" dt="2021-02-16T16:17:43.327" v="3895" actId="26606"/>
          <ac:spMkLst>
            <pc:docMk/>
            <pc:sldMk cId="1745068384" sldId="256"/>
            <ac:spMk id="10" creationId="{9715DAF0-AE1B-46C9-8A6B-DB2AA05AB91D}"/>
          </ac:spMkLst>
        </pc:spChg>
        <pc:spChg chg="add del">
          <ac:chgData name="Viet Vu" userId="bb2b5a8b1e172b66" providerId="LiveId" clId="{09ED2336-976A-4769-AED8-6EDA81862489}" dt="2021-02-16T16:18:47.042" v="3897" actId="26606"/>
          <ac:spMkLst>
            <pc:docMk/>
            <pc:sldMk cId="1745068384" sldId="256"/>
            <ac:spMk id="11" creationId="{AA065953-3D69-4CD4-80C3-DF10DEB4C761}"/>
          </ac:spMkLst>
        </pc:spChg>
        <pc:spChg chg="add del">
          <ac:chgData name="Viet Vu" userId="bb2b5a8b1e172b66" providerId="LiveId" clId="{09ED2336-976A-4769-AED8-6EDA81862489}" dt="2021-02-16T16:17:43.327" v="3895" actId="26606"/>
          <ac:spMkLst>
            <pc:docMk/>
            <pc:sldMk cId="1745068384" sldId="256"/>
            <ac:spMk id="12" creationId="{6016219D-510E-4184-9090-6D5578A87BD1}"/>
          </ac:spMkLst>
        </pc:spChg>
        <pc:spChg chg="add del">
          <ac:chgData name="Viet Vu" userId="bb2b5a8b1e172b66" providerId="LiveId" clId="{09ED2336-976A-4769-AED8-6EDA81862489}" dt="2021-02-16T16:18:47.042" v="3897" actId="26606"/>
          <ac:spMkLst>
            <pc:docMk/>
            <pc:sldMk cId="1745068384" sldId="256"/>
            <ac:spMk id="13" creationId="{2AB36DB5-F10D-4EDB-87E2-ECB9301FFC62}"/>
          </ac:spMkLst>
        </pc:spChg>
        <pc:spChg chg="add del">
          <ac:chgData name="Viet Vu" userId="bb2b5a8b1e172b66" providerId="LiveId" clId="{09ED2336-976A-4769-AED8-6EDA81862489}" dt="2021-02-16T16:17:43.327" v="3895" actId="26606"/>
          <ac:spMkLst>
            <pc:docMk/>
            <pc:sldMk cId="1745068384" sldId="256"/>
            <ac:spMk id="14" creationId="{AFF4A713-7B75-4B21-90D7-5AB19547C728}"/>
          </ac:spMkLst>
        </pc:spChg>
        <pc:spChg chg="add del">
          <ac:chgData name="Viet Vu" userId="bb2b5a8b1e172b66" providerId="LiveId" clId="{09ED2336-976A-4769-AED8-6EDA81862489}" dt="2021-02-16T16:18:47.042" v="3897" actId="26606"/>
          <ac:spMkLst>
            <pc:docMk/>
            <pc:sldMk cId="1745068384" sldId="256"/>
            <ac:spMk id="15" creationId="{446F195D-95DC-419E-BBC1-E2B601A6067B}"/>
          </ac:spMkLst>
        </pc:spChg>
        <pc:spChg chg="add del">
          <ac:chgData name="Viet Vu" userId="bb2b5a8b1e172b66" providerId="LiveId" clId="{09ED2336-976A-4769-AED8-6EDA81862489}" dt="2021-02-16T16:17:43.327" v="3895" actId="26606"/>
          <ac:spMkLst>
            <pc:docMk/>
            <pc:sldMk cId="1745068384" sldId="256"/>
            <ac:spMk id="16" creationId="{DC631C0B-6DA6-4E57-8231-CE32B3434A7E}"/>
          </ac:spMkLst>
        </pc:spChg>
        <pc:spChg chg="add del">
          <ac:chgData name="Viet Vu" userId="bb2b5a8b1e172b66" providerId="LiveId" clId="{09ED2336-976A-4769-AED8-6EDA81862489}" dt="2021-02-16T16:18:47.042" v="3897" actId="26606"/>
          <ac:spMkLst>
            <pc:docMk/>
            <pc:sldMk cId="1745068384" sldId="256"/>
            <ac:spMk id="17" creationId="{55550980-2AB6-4DE5-86DD-064ADF160E40}"/>
          </ac:spMkLst>
        </pc:spChg>
        <pc:spChg chg="add del">
          <ac:chgData name="Viet Vu" userId="bb2b5a8b1e172b66" providerId="LiveId" clId="{09ED2336-976A-4769-AED8-6EDA81862489}" dt="2021-02-16T16:17:43.327" v="3895" actId="26606"/>
          <ac:spMkLst>
            <pc:docMk/>
            <pc:sldMk cId="1745068384" sldId="256"/>
            <ac:spMk id="18" creationId="{C29501E6-A978-4A61-9689-9085AF97A53A}"/>
          </ac:spMkLst>
        </pc:spChg>
        <pc:spChg chg="add del">
          <ac:chgData name="Viet Vu" userId="bb2b5a8b1e172b66" providerId="LiveId" clId="{09ED2336-976A-4769-AED8-6EDA81862489}" dt="2021-02-16T16:18:47.042" v="3897" actId="26606"/>
          <ac:spMkLst>
            <pc:docMk/>
            <pc:sldMk cId="1745068384" sldId="256"/>
            <ac:spMk id="19" creationId="{EDF4B167-8E82-4458-AE55-88B683EBF69B}"/>
          </ac:spMkLst>
        </pc:spChg>
        <pc:spChg chg="add del">
          <ac:chgData name="Viet Vu" userId="bb2b5a8b1e172b66" providerId="LiveId" clId="{09ED2336-976A-4769-AED8-6EDA81862489}" dt="2021-02-16T16:18:47.042" v="3897" actId="26606"/>
          <ac:spMkLst>
            <pc:docMk/>
            <pc:sldMk cId="1745068384" sldId="256"/>
            <ac:spMk id="21" creationId="{55993D72-5628-4E5E-BB9F-96066414EEFD}"/>
          </ac:spMkLst>
        </pc:spChg>
        <pc:picChg chg="add del">
          <ac:chgData name="Viet Vu" userId="bb2b5a8b1e172b66" providerId="LiveId" clId="{09ED2336-976A-4769-AED8-6EDA81862489}" dt="2021-02-16T16:18:47.042" v="3897" actId="26606"/>
          <ac:picMkLst>
            <pc:docMk/>
            <pc:sldMk cId="1745068384" sldId="256"/>
            <ac:picMk id="5" creationId="{969CEEF6-7ED7-4BE7-81BB-F47D12186820}"/>
          </ac:picMkLst>
        </pc:picChg>
        <pc:picChg chg="add del">
          <ac:chgData name="Viet Vu" userId="bb2b5a8b1e172b66" providerId="LiveId" clId="{09ED2336-976A-4769-AED8-6EDA81862489}" dt="2021-02-16T16:19:19.753" v="3901" actId="26606"/>
          <ac:picMkLst>
            <pc:docMk/>
            <pc:sldMk cId="1745068384" sldId="256"/>
            <ac:picMk id="6" creationId="{F14ADE1E-9021-4A87-B350-ABAD4439BDFC}"/>
          </ac:picMkLst>
        </pc:picChg>
        <pc:cxnChg chg="add del">
          <ac:chgData name="Viet Vu" userId="bb2b5a8b1e172b66" providerId="LiveId" clId="{09ED2336-976A-4769-AED8-6EDA81862489}" dt="2021-02-16T16:19:19.753" v="3901" actId="26606"/>
          <ac:cxnSpMkLst>
            <pc:docMk/>
            <pc:sldMk cId="1745068384" sldId="256"/>
            <ac:cxnSpMk id="20" creationId="{BCDAEC91-5BCE-4B55-9CC0-43EF94CB734B}"/>
          </ac:cxnSpMkLst>
        </pc:cxnChg>
      </pc:sldChg>
      <pc:sldChg chg="addSp delSp modSp new del mod modClrScheme chgLayout">
        <pc:chgData name="Viet Vu" userId="bb2b5a8b1e172b66" providerId="LiveId" clId="{09ED2336-976A-4769-AED8-6EDA81862489}" dt="2021-02-16T16:14:21.127" v="3868" actId="47"/>
        <pc:sldMkLst>
          <pc:docMk/>
          <pc:sldMk cId="637497460" sldId="257"/>
        </pc:sldMkLst>
        <pc:spChg chg="mod ord">
          <ac:chgData name="Viet Vu" userId="bb2b5a8b1e172b66" providerId="LiveId" clId="{09ED2336-976A-4769-AED8-6EDA81862489}" dt="2021-02-16T16:10:31.982" v="3809" actId="700"/>
          <ac:spMkLst>
            <pc:docMk/>
            <pc:sldMk cId="637497460" sldId="257"/>
            <ac:spMk id="2" creationId="{0257DDC0-C5CD-4439-BD39-8143CBA0696F}"/>
          </ac:spMkLst>
        </pc:spChg>
        <pc:spChg chg="add del mod ord">
          <ac:chgData name="Viet Vu" userId="bb2b5a8b1e172b66" providerId="LiveId" clId="{09ED2336-976A-4769-AED8-6EDA81862489}" dt="2021-02-16T16:13:16.883" v="3844" actId="20577"/>
          <ac:spMkLst>
            <pc:docMk/>
            <pc:sldMk cId="637497460" sldId="257"/>
            <ac:spMk id="3" creationId="{C59168C6-CCCA-4540-876E-52841E3323F2}"/>
          </ac:spMkLst>
        </pc:spChg>
        <pc:spChg chg="add del mod">
          <ac:chgData name="Viet Vu" userId="bb2b5a8b1e172b66" providerId="LiveId" clId="{09ED2336-976A-4769-AED8-6EDA81862489}" dt="2021-02-16T16:09:38.565" v="3781" actId="478"/>
          <ac:spMkLst>
            <pc:docMk/>
            <pc:sldMk cId="637497460" sldId="257"/>
            <ac:spMk id="5" creationId="{43CDC087-A862-4E0B-82BA-500CB8372F5D}"/>
          </ac:spMkLst>
        </pc:spChg>
        <pc:spChg chg="add del mod ord">
          <ac:chgData name="Viet Vu" userId="bb2b5a8b1e172b66" providerId="LiveId" clId="{09ED2336-976A-4769-AED8-6EDA81862489}" dt="2021-02-16T16:10:37.715" v="3810"/>
          <ac:spMkLst>
            <pc:docMk/>
            <pc:sldMk cId="637497460" sldId="257"/>
            <ac:spMk id="7" creationId="{F76B0C2F-6A0D-4372-B715-9CC8F0368F2C}"/>
          </ac:spMkLst>
        </pc:spChg>
        <pc:spChg chg="add del mod">
          <ac:chgData name="Viet Vu" userId="bb2b5a8b1e172b66" providerId="LiveId" clId="{09ED2336-976A-4769-AED8-6EDA81862489}" dt="2021-02-16T16:12:38.758" v="3821" actId="1032"/>
          <ac:spMkLst>
            <pc:docMk/>
            <pc:sldMk cId="637497460" sldId="257"/>
            <ac:spMk id="10" creationId="{0E28F75B-EACC-40A6-99DC-BA7EA15BC4A5}"/>
          </ac:spMkLst>
        </pc:spChg>
        <pc:graphicFrameChg chg="add del mod">
          <ac:chgData name="Viet Vu" userId="bb2b5a8b1e172b66" providerId="LiveId" clId="{09ED2336-976A-4769-AED8-6EDA81862489}" dt="2021-02-16T16:09:38.350" v="3780"/>
          <ac:graphicFrameMkLst>
            <pc:docMk/>
            <pc:sldMk cId="637497460" sldId="257"/>
            <ac:graphicFrameMk id="6" creationId="{33A809B1-6B56-48C6-9584-1C75BAA23B91}"/>
          </ac:graphicFrameMkLst>
        </pc:graphicFrameChg>
        <pc:graphicFrameChg chg="add del mod">
          <ac:chgData name="Viet Vu" userId="bb2b5a8b1e172b66" providerId="LiveId" clId="{09ED2336-976A-4769-AED8-6EDA81862489}" dt="2021-02-16T16:12:14.562" v="3820" actId="478"/>
          <ac:graphicFrameMkLst>
            <pc:docMk/>
            <pc:sldMk cId="637497460" sldId="257"/>
            <ac:graphicFrameMk id="8" creationId="{4794629D-E813-42A5-943D-5D8B9AAD145C}"/>
          </ac:graphicFrameMkLst>
        </pc:graphicFrameChg>
        <pc:graphicFrameChg chg="add mod modGraphic">
          <ac:chgData name="Viet Vu" userId="bb2b5a8b1e172b66" providerId="LiveId" clId="{09ED2336-976A-4769-AED8-6EDA81862489}" dt="2021-02-16T16:13:46.514" v="3849" actId="12100"/>
          <ac:graphicFrameMkLst>
            <pc:docMk/>
            <pc:sldMk cId="637497460" sldId="257"/>
            <ac:graphicFrameMk id="11" creationId="{9637ECB6-8F3C-46A2-96F8-0F061DCD9792}"/>
          </ac:graphicFrameMkLst>
        </pc:graphicFrameChg>
      </pc:sldChg>
      <pc:sldChg chg="modSp new mod">
        <pc:chgData name="Viet Vu" userId="bb2b5a8b1e172b66" providerId="LiveId" clId="{09ED2336-976A-4769-AED8-6EDA81862489}" dt="2021-02-16T16:22:14.463" v="3930" actId="207"/>
        <pc:sldMkLst>
          <pc:docMk/>
          <pc:sldMk cId="2839104956" sldId="258"/>
        </pc:sldMkLst>
        <pc:spChg chg="mod">
          <ac:chgData name="Viet Vu" userId="bb2b5a8b1e172b66" providerId="LiveId" clId="{09ED2336-976A-4769-AED8-6EDA81862489}" dt="2021-02-16T16:22:14.463" v="3930" actId="207"/>
          <ac:spMkLst>
            <pc:docMk/>
            <pc:sldMk cId="2839104956" sldId="258"/>
            <ac:spMk id="2" creationId="{D4B16D32-AF15-44B5-B03A-1776D116FC04}"/>
          </ac:spMkLst>
        </pc:spChg>
        <pc:spChg chg="mod">
          <ac:chgData name="Viet Vu" userId="bb2b5a8b1e172b66" providerId="LiveId" clId="{09ED2336-976A-4769-AED8-6EDA81862489}" dt="2021-02-16T16:22:00.189" v="3928"/>
          <ac:spMkLst>
            <pc:docMk/>
            <pc:sldMk cId="2839104956" sldId="258"/>
            <ac:spMk id="3" creationId="{9DFD7E84-600E-4E79-833F-8816156F45E7}"/>
          </ac:spMkLst>
        </pc:spChg>
      </pc:sldChg>
      <pc:sldChg chg="addSp delSp modSp new mod modClrScheme chgLayout">
        <pc:chgData name="Viet Vu" userId="bb2b5a8b1e172b66" providerId="LiveId" clId="{09ED2336-976A-4769-AED8-6EDA81862489}" dt="2021-02-16T16:22:00.189" v="3928"/>
        <pc:sldMkLst>
          <pc:docMk/>
          <pc:sldMk cId="4078402265" sldId="259"/>
        </pc:sldMkLst>
        <pc:spChg chg="del mod ord">
          <ac:chgData name="Viet Vu" userId="bb2b5a8b1e172b66" providerId="LiveId" clId="{09ED2336-976A-4769-AED8-6EDA81862489}" dt="2021-02-05T16:47:14.799" v="429" actId="700"/>
          <ac:spMkLst>
            <pc:docMk/>
            <pc:sldMk cId="4078402265" sldId="259"/>
            <ac:spMk id="2" creationId="{9848A2DC-EB09-4A5D-9672-7D40C57079C9}"/>
          </ac:spMkLst>
        </pc:spChg>
        <pc:spChg chg="del mod ord">
          <ac:chgData name="Viet Vu" userId="bb2b5a8b1e172b66" providerId="LiveId" clId="{09ED2336-976A-4769-AED8-6EDA81862489}" dt="2021-02-05T16:47:14.799" v="429" actId="700"/>
          <ac:spMkLst>
            <pc:docMk/>
            <pc:sldMk cId="4078402265" sldId="259"/>
            <ac:spMk id="3" creationId="{6469797D-47CB-4B30-8DD5-D4904E787462}"/>
          </ac:spMkLst>
        </pc:spChg>
        <pc:spChg chg="add mod ord">
          <ac:chgData name="Viet Vu" userId="bb2b5a8b1e172b66" providerId="LiveId" clId="{09ED2336-976A-4769-AED8-6EDA81862489}" dt="2021-02-16T16:22:00.189" v="3928"/>
          <ac:spMkLst>
            <pc:docMk/>
            <pc:sldMk cId="4078402265" sldId="259"/>
            <ac:spMk id="4" creationId="{28FA333F-B520-448B-A4A6-1314B8139E3B}"/>
          </ac:spMkLst>
        </pc:spChg>
        <pc:spChg chg="add mod ord">
          <ac:chgData name="Viet Vu" userId="bb2b5a8b1e172b66" providerId="LiveId" clId="{09ED2336-976A-4769-AED8-6EDA81862489}" dt="2021-02-16T16:22:00.189" v="3928"/>
          <ac:spMkLst>
            <pc:docMk/>
            <pc:sldMk cId="4078402265" sldId="259"/>
            <ac:spMk id="5" creationId="{113059BE-9636-4421-ABC7-37362D4334B0}"/>
          </ac:spMkLst>
        </pc:spChg>
      </pc:sldChg>
      <pc:sldChg chg="modSp new mod">
        <pc:chgData name="Viet Vu" userId="bb2b5a8b1e172b66" providerId="LiveId" clId="{09ED2336-976A-4769-AED8-6EDA81862489}" dt="2021-02-16T16:22:21.493" v="3932" actId="207"/>
        <pc:sldMkLst>
          <pc:docMk/>
          <pc:sldMk cId="4164719920" sldId="260"/>
        </pc:sldMkLst>
        <pc:spChg chg="mod">
          <ac:chgData name="Viet Vu" userId="bb2b5a8b1e172b66" providerId="LiveId" clId="{09ED2336-976A-4769-AED8-6EDA81862489}" dt="2021-02-16T16:22:21.493" v="3932" actId="207"/>
          <ac:spMkLst>
            <pc:docMk/>
            <pc:sldMk cId="4164719920" sldId="260"/>
            <ac:spMk id="2" creationId="{24BF4B6D-DF7B-4367-ABDC-B1A24EF89AE2}"/>
          </ac:spMkLst>
        </pc:spChg>
        <pc:spChg chg="mod">
          <ac:chgData name="Viet Vu" userId="bb2b5a8b1e172b66" providerId="LiveId" clId="{09ED2336-976A-4769-AED8-6EDA81862489}" dt="2021-02-16T16:22:00.189" v="3928"/>
          <ac:spMkLst>
            <pc:docMk/>
            <pc:sldMk cId="4164719920" sldId="260"/>
            <ac:spMk id="3" creationId="{3FF660D5-A4D8-4317-A8CF-6D3C4A864178}"/>
          </ac:spMkLst>
        </pc:spChg>
      </pc:sldChg>
      <pc:sldChg chg="addSp delSp modSp new mod setBg">
        <pc:chgData name="Viet Vu" userId="bb2b5a8b1e172b66" providerId="LiveId" clId="{09ED2336-976A-4769-AED8-6EDA81862489}" dt="2021-02-16T16:22:25.383" v="3934" actId="207"/>
        <pc:sldMkLst>
          <pc:docMk/>
          <pc:sldMk cId="4068045612" sldId="261"/>
        </pc:sldMkLst>
        <pc:spChg chg="mod">
          <ac:chgData name="Viet Vu" userId="bb2b5a8b1e172b66" providerId="LiveId" clId="{09ED2336-976A-4769-AED8-6EDA81862489}" dt="2021-02-16T16:22:25.383" v="3934" actId="207"/>
          <ac:spMkLst>
            <pc:docMk/>
            <pc:sldMk cId="4068045612" sldId="261"/>
            <ac:spMk id="2" creationId="{35752EE0-6F1B-4828-B3A5-47DAB0FB9424}"/>
          </ac:spMkLst>
        </pc:spChg>
        <pc:spChg chg="mod">
          <ac:chgData name="Viet Vu" userId="bb2b5a8b1e172b66" providerId="LiveId" clId="{09ED2336-976A-4769-AED8-6EDA81862489}" dt="2021-02-16T16:22:00.189" v="3928"/>
          <ac:spMkLst>
            <pc:docMk/>
            <pc:sldMk cId="4068045612" sldId="261"/>
            <ac:spMk id="3" creationId="{85EF9379-F586-485F-BB7D-7CBDC2EAC5B5}"/>
          </ac:spMkLst>
        </pc:spChg>
        <pc:spChg chg="mod">
          <ac:chgData name="Viet Vu" userId="bb2b5a8b1e172b66" providerId="LiveId" clId="{09ED2336-976A-4769-AED8-6EDA81862489}" dt="2021-02-05T17:02:53.405" v="565" actId="14826"/>
          <ac:spMkLst>
            <pc:docMk/>
            <pc:sldMk cId="4068045612" sldId="261"/>
            <ac:spMk id="6" creationId="{78B85DB8-28FF-4CDF-AAEE-C0100C197DFA}"/>
          </ac:spMkLst>
        </pc:spChg>
        <pc:spChg chg="mod">
          <ac:chgData name="Viet Vu" userId="bb2b5a8b1e172b66" providerId="LiveId" clId="{09ED2336-976A-4769-AED8-6EDA81862489}" dt="2021-02-05T17:02:53.405" v="565" actId="14826"/>
          <ac:spMkLst>
            <pc:docMk/>
            <pc:sldMk cId="4068045612" sldId="261"/>
            <ac:spMk id="7" creationId="{D6F21241-29A2-4611-ADE4-FEC2F5781BAD}"/>
          </ac:spMkLst>
        </pc:spChg>
        <pc:spChg chg="mod">
          <ac:chgData name="Viet Vu" userId="bb2b5a8b1e172b66" providerId="LiveId" clId="{09ED2336-976A-4769-AED8-6EDA81862489}" dt="2021-02-05T17:02:53.405" v="565" actId="14826"/>
          <ac:spMkLst>
            <pc:docMk/>
            <pc:sldMk cId="4068045612" sldId="261"/>
            <ac:spMk id="9" creationId="{BEC7B9E8-BAB5-475F-BD07-C692EB6855A7}"/>
          </ac:spMkLst>
        </pc:spChg>
        <pc:spChg chg="add del">
          <ac:chgData name="Viet Vu" userId="bb2b5a8b1e172b66" providerId="LiveId" clId="{09ED2336-976A-4769-AED8-6EDA81862489}" dt="2021-02-05T17:03:06.826" v="567" actId="26606"/>
          <ac:spMkLst>
            <pc:docMk/>
            <pc:sldMk cId="4068045612" sldId="261"/>
            <ac:spMk id="14" creationId="{AFA67CD3-AB4E-4A7A-BEB8-53C445D8C44E}"/>
          </ac:spMkLst>
        </pc:spChg>
        <pc:spChg chg="add del">
          <ac:chgData name="Viet Vu" userId="bb2b5a8b1e172b66" providerId="LiveId" clId="{09ED2336-976A-4769-AED8-6EDA81862489}" dt="2021-02-05T17:03:06.826" v="567" actId="26606"/>
          <ac:spMkLst>
            <pc:docMk/>
            <pc:sldMk cId="4068045612" sldId="261"/>
            <ac:spMk id="18" creationId="{339C8D78-A644-462F-B674-F440635E5353}"/>
          </ac:spMkLst>
        </pc:spChg>
        <pc:spChg chg="add del">
          <ac:chgData name="Viet Vu" userId="bb2b5a8b1e172b66" providerId="LiveId" clId="{09ED2336-976A-4769-AED8-6EDA81862489}" dt="2021-02-05T17:03:11.045" v="569" actId="26606"/>
          <ac:spMkLst>
            <pc:docMk/>
            <pc:sldMk cId="4068045612" sldId="261"/>
            <ac:spMk id="20" creationId="{5E39A796-BE83-48B1-B33F-35C4A32AAB57}"/>
          </ac:spMkLst>
        </pc:spChg>
        <pc:spChg chg="add del">
          <ac:chgData name="Viet Vu" userId="bb2b5a8b1e172b66" providerId="LiveId" clId="{09ED2336-976A-4769-AED8-6EDA81862489}" dt="2021-02-05T17:03:11.045" v="569" actId="26606"/>
          <ac:spMkLst>
            <pc:docMk/>
            <pc:sldMk cId="4068045612" sldId="261"/>
            <ac:spMk id="21" creationId="{72F84B47-E267-4194-8194-831DB7B5547F}"/>
          </ac:spMkLst>
        </pc:spChg>
        <pc:grpChg chg="add mod">
          <ac:chgData name="Viet Vu" userId="bb2b5a8b1e172b66" providerId="LiveId" clId="{09ED2336-976A-4769-AED8-6EDA81862489}" dt="2021-02-05T17:03:11.045" v="569" actId="26606"/>
          <ac:grpSpMkLst>
            <pc:docMk/>
            <pc:sldMk cId="4068045612" sldId="261"/>
            <ac:grpSpMk id="4" creationId="{6028B534-4AA5-4B86-9C7F-B0001AE65C07}"/>
          </ac:grpSpMkLst>
        </pc:grpChg>
        <pc:picChg chg="mod">
          <ac:chgData name="Viet Vu" userId="bb2b5a8b1e172b66" providerId="LiveId" clId="{09ED2336-976A-4769-AED8-6EDA81862489}" dt="2021-02-05T17:02:53.405" v="565" actId="14826"/>
          <ac:picMkLst>
            <pc:docMk/>
            <pc:sldMk cId="4068045612" sldId="261"/>
            <ac:picMk id="5" creationId="{AC60D74A-4732-4283-A1E9-7556CEE8559C}"/>
          </ac:picMkLst>
        </pc:picChg>
        <pc:picChg chg="mod">
          <ac:chgData name="Viet Vu" userId="bb2b5a8b1e172b66" providerId="LiveId" clId="{09ED2336-976A-4769-AED8-6EDA81862489}" dt="2021-02-05T17:02:53.405" v="565" actId="14826"/>
          <ac:picMkLst>
            <pc:docMk/>
            <pc:sldMk cId="4068045612" sldId="261"/>
            <ac:picMk id="8" creationId="{5D382AB5-DA55-4F3B-83A4-78110C0358BF}"/>
          </ac:picMkLst>
        </pc:picChg>
        <pc:picChg chg="add del">
          <ac:chgData name="Viet Vu" userId="bb2b5a8b1e172b66" providerId="LiveId" clId="{09ED2336-976A-4769-AED8-6EDA81862489}" dt="2021-02-05T17:03:06.826" v="567" actId="26606"/>
          <ac:picMkLst>
            <pc:docMk/>
            <pc:sldMk cId="4068045612" sldId="261"/>
            <ac:picMk id="16" creationId="{07CF545F-9C2E-4446-97CD-AD92990C2B68}"/>
          </ac:picMkLst>
        </pc:picChg>
      </pc:sldChg>
      <pc:sldChg chg="addSp delSp modSp new mod setBg modClrScheme chgLayout">
        <pc:chgData name="Viet Vu" userId="bb2b5a8b1e172b66" providerId="LiveId" clId="{09ED2336-976A-4769-AED8-6EDA81862489}" dt="2021-02-16T16:22:29.676" v="3936" actId="207"/>
        <pc:sldMkLst>
          <pc:docMk/>
          <pc:sldMk cId="1147315158" sldId="262"/>
        </pc:sldMkLst>
        <pc:spChg chg="mod ord">
          <ac:chgData name="Viet Vu" userId="bb2b5a8b1e172b66" providerId="LiveId" clId="{09ED2336-976A-4769-AED8-6EDA81862489}" dt="2021-02-16T16:22:29.676" v="3936" actId="207"/>
          <ac:spMkLst>
            <pc:docMk/>
            <pc:sldMk cId="1147315158" sldId="262"/>
            <ac:spMk id="2" creationId="{65A8A104-F215-49E5-8338-B4DE0FB77E5A}"/>
          </ac:spMkLst>
        </pc:spChg>
        <pc:spChg chg="mod ord">
          <ac:chgData name="Viet Vu" userId="bb2b5a8b1e172b66" providerId="LiveId" clId="{09ED2336-976A-4769-AED8-6EDA81862489}" dt="2021-02-09T16:23:10.105" v="1133" actId="1076"/>
          <ac:spMkLst>
            <pc:docMk/>
            <pc:sldMk cId="1147315158" sldId="262"/>
            <ac:spMk id="3" creationId="{AD241A1A-FF9D-4385-9247-9386358F32C5}"/>
          </ac:spMkLst>
        </pc:spChg>
        <pc:spChg chg="add del mod ord">
          <ac:chgData name="Viet Vu" userId="bb2b5a8b1e172b66" providerId="LiveId" clId="{09ED2336-976A-4769-AED8-6EDA81862489}" dt="2021-02-09T16:12:56.219" v="1119" actId="478"/>
          <ac:spMkLst>
            <pc:docMk/>
            <pc:sldMk cId="1147315158" sldId="262"/>
            <ac:spMk id="4" creationId="{806E2DFD-83E0-4AF7-B0E7-A4B6AE87295E}"/>
          </ac:spMkLst>
        </pc:spChg>
        <pc:spChg chg="add del mod">
          <ac:chgData name="Viet Vu" userId="bb2b5a8b1e172b66" providerId="LiveId" clId="{09ED2336-976A-4769-AED8-6EDA81862489}" dt="2021-02-09T16:14:02.687" v="1120" actId="931"/>
          <ac:spMkLst>
            <pc:docMk/>
            <pc:sldMk cId="1147315158" sldId="262"/>
            <ac:spMk id="6" creationId="{DEF55ECB-50E5-49CA-98F4-B5B8364EB091}"/>
          </ac:spMkLst>
        </pc:spChg>
        <pc:spChg chg="add mod">
          <ac:chgData name="Viet Vu" userId="bb2b5a8b1e172b66" providerId="LiveId" clId="{09ED2336-976A-4769-AED8-6EDA81862489}" dt="2021-02-13T16:35:43.267" v="1655" actId="313"/>
          <ac:spMkLst>
            <pc:docMk/>
            <pc:sldMk cId="1147315158" sldId="262"/>
            <ac:spMk id="9" creationId="{5EEA203A-48A7-4454-B9F5-F543D224150D}"/>
          </ac:spMkLst>
        </pc:spChg>
        <pc:spChg chg="add del">
          <ac:chgData name="Viet Vu" userId="bb2b5a8b1e172b66" providerId="LiveId" clId="{09ED2336-976A-4769-AED8-6EDA81862489}" dt="2021-02-09T16:22:04.873" v="1130" actId="26606"/>
          <ac:spMkLst>
            <pc:docMk/>
            <pc:sldMk cId="1147315158" sldId="262"/>
            <ac:spMk id="13" creationId="{DBC6133C-0615-4CE4-9132-37E609A9BDFA}"/>
          </ac:spMkLst>
        </pc:spChg>
        <pc:spChg chg="add del">
          <ac:chgData name="Viet Vu" userId="bb2b5a8b1e172b66" providerId="LiveId" clId="{09ED2336-976A-4769-AED8-6EDA81862489}" dt="2021-02-09T16:22:04.873" v="1130" actId="26606"/>
          <ac:spMkLst>
            <pc:docMk/>
            <pc:sldMk cId="1147315158" sldId="262"/>
            <ac:spMk id="15" creationId="{169CC832-2974-4E8D-90ED-3E2941BA7336}"/>
          </ac:spMkLst>
        </pc:spChg>
        <pc:spChg chg="add mod">
          <ac:chgData name="Viet Vu" userId="bb2b5a8b1e172b66" providerId="LiveId" clId="{09ED2336-976A-4769-AED8-6EDA81862489}" dt="2021-02-09T16:50:30.989" v="1271" actId="20577"/>
          <ac:spMkLst>
            <pc:docMk/>
            <pc:sldMk cId="1147315158" sldId="262"/>
            <ac:spMk id="16" creationId="{DCAA15C2-0334-4BC3-9C25-314A46CD9505}"/>
          </ac:spMkLst>
        </pc:spChg>
        <pc:spChg chg="add del">
          <ac:chgData name="Viet Vu" userId="bb2b5a8b1e172b66" providerId="LiveId" clId="{09ED2336-976A-4769-AED8-6EDA81862489}" dt="2021-02-09T16:22:04.873" v="1130" actId="26606"/>
          <ac:spMkLst>
            <pc:docMk/>
            <pc:sldMk cId="1147315158" sldId="262"/>
            <ac:spMk id="17" creationId="{55222F96-971A-4F90-B841-6BAB416C7AC1}"/>
          </ac:spMkLst>
        </pc:spChg>
        <pc:spChg chg="add mod">
          <ac:chgData name="Viet Vu" userId="bb2b5a8b1e172b66" providerId="LiveId" clId="{09ED2336-976A-4769-AED8-6EDA81862489}" dt="2021-02-09T16:50:45.381" v="1279" actId="20577"/>
          <ac:spMkLst>
            <pc:docMk/>
            <pc:sldMk cId="1147315158" sldId="262"/>
            <ac:spMk id="18" creationId="{2CC6C651-B4A4-4814-A569-7214966EC6AB}"/>
          </ac:spMkLst>
        </pc:spChg>
        <pc:spChg chg="add del">
          <ac:chgData name="Viet Vu" userId="bb2b5a8b1e172b66" providerId="LiveId" clId="{09ED2336-976A-4769-AED8-6EDA81862489}" dt="2021-02-09T16:22:04.873" v="1130" actId="26606"/>
          <ac:spMkLst>
            <pc:docMk/>
            <pc:sldMk cId="1147315158" sldId="262"/>
            <ac:spMk id="19" creationId="{08980754-6F4B-43C9-B9BE-127B6BED6586}"/>
          </ac:spMkLst>
        </pc:spChg>
        <pc:spChg chg="add mod">
          <ac:chgData name="Viet Vu" userId="bb2b5a8b1e172b66" providerId="LiveId" clId="{09ED2336-976A-4769-AED8-6EDA81862489}" dt="2021-02-13T16:36:16.012" v="1709" actId="20577"/>
          <ac:spMkLst>
            <pc:docMk/>
            <pc:sldMk cId="1147315158" sldId="262"/>
            <ac:spMk id="20" creationId="{2AA18A90-9B73-43E1-8BBF-5199221EE52C}"/>
          </ac:spMkLst>
        </pc:spChg>
        <pc:spChg chg="add del">
          <ac:chgData name="Viet Vu" userId="bb2b5a8b1e172b66" providerId="LiveId" clId="{09ED2336-976A-4769-AED8-6EDA81862489}" dt="2021-02-09T16:22:04.873" v="1130" actId="26606"/>
          <ac:spMkLst>
            <pc:docMk/>
            <pc:sldMk cId="1147315158" sldId="262"/>
            <ac:spMk id="21" creationId="{2C1BBA94-3F40-40AA-8BB9-E69E25E537C1}"/>
          </ac:spMkLst>
        </pc:spChg>
        <pc:picChg chg="add mod ord">
          <ac:chgData name="Viet Vu" userId="bb2b5a8b1e172b66" providerId="LiveId" clId="{09ED2336-976A-4769-AED8-6EDA81862489}" dt="2021-02-16T16:15:40.651" v="3885" actId="167"/>
          <ac:picMkLst>
            <pc:docMk/>
            <pc:sldMk cId="1147315158" sldId="262"/>
            <ac:picMk id="8" creationId="{398288CE-1F3B-4F14-8031-F8C503A6D1D4}"/>
          </ac:picMkLst>
        </pc:picChg>
      </pc:sldChg>
      <pc:sldChg chg="addSp delSp modSp new mod setBg modClrScheme delDesignElem chgLayout">
        <pc:chgData name="Viet Vu" userId="bb2b5a8b1e172b66" providerId="LiveId" clId="{09ED2336-976A-4769-AED8-6EDA81862489}" dt="2021-02-16T16:22:35.560" v="3938" actId="207"/>
        <pc:sldMkLst>
          <pc:docMk/>
          <pc:sldMk cId="1057562957" sldId="263"/>
        </pc:sldMkLst>
        <pc:spChg chg="mod ord">
          <ac:chgData name="Viet Vu" userId="bb2b5a8b1e172b66" providerId="LiveId" clId="{09ED2336-976A-4769-AED8-6EDA81862489}" dt="2021-02-16T16:22:35.560" v="3938" actId="207"/>
          <ac:spMkLst>
            <pc:docMk/>
            <pc:sldMk cId="1057562957" sldId="263"/>
            <ac:spMk id="2" creationId="{95C21A94-83B1-493B-AC65-0A880CA3EADE}"/>
          </ac:spMkLst>
        </pc:spChg>
        <pc:spChg chg="mod ord">
          <ac:chgData name="Viet Vu" userId="bb2b5a8b1e172b66" providerId="LiveId" clId="{09ED2336-976A-4769-AED8-6EDA81862489}" dt="2021-02-09T16:58:23.204" v="1334" actId="26606"/>
          <ac:spMkLst>
            <pc:docMk/>
            <pc:sldMk cId="1057562957" sldId="263"/>
            <ac:spMk id="3" creationId="{39C5BCD2-C113-4B91-93FB-48F8F7506887}"/>
          </ac:spMkLst>
        </pc:spChg>
        <pc:spChg chg="add del mod ord">
          <ac:chgData name="Viet Vu" userId="bb2b5a8b1e172b66" providerId="LiveId" clId="{09ED2336-976A-4769-AED8-6EDA81862489}" dt="2021-02-09T16:14:26.243" v="1124" actId="478"/>
          <ac:spMkLst>
            <pc:docMk/>
            <pc:sldMk cId="1057562957" sldId="263"/>
            <ac:spMk id="4" creationId="{3F034D8E-8BC6-4DF8-80E3-76880B6EE09A}"/>
          </ac:spMkLst>
        </pc:spChg>
        <pc:spChg chg="add del mod">
          <ac:chgData name="Viet Vu" userId="bb2b5a8b1e172b66" providerId="LiveId" clId="{09ED2336-976A-4769-AED8-6EDA81862489}" dt="2021-02-09T16:14:31.737" v="1125" actId="931"/>
          <ac:spMkLst>
            <pc:docMk/>
            <pc:sldMk cId="1057562957" sldId="263"/>
            <ac:spMk id="6" creationId="{40E66B26-66AF-4F3D-8F00-828CA3F6C389}"/>
          </ac:spMkLst>
        </pc:spChg>
        <pc:spChg chg="add del">
          <ac:chgData name="Viet Vu" userId="bb2b5a8b1e172b66" providerId="LiveId" clId="{09ED2336-976A-4769-AED8-6EDA81862489}" dt="2021-02-16T16:14:29.242" v="3872"/>
          <ac:spMkLst>
            <pc:docMk/>
            <pc:sldMk cId="1057562957" sldId="263"/>
            <ac:spMk id="10" creationId="{5E39A796-BE83-48B1-B33F-35C4A32AAB57}"/>
          </ac:spMkLst>
        </pc:spChg>
        <pc:spChg chg="add del">
          <ac:chgData name="Viet Vu" userId="bb2b5a8b1e172b66" providerId="LiveId" clId="{09ED2336-976A-4769-AED8-6EDA81862489}" dt="2021-02-16T16:14:29.242" v="3872"/>
          <ac:spMkLst>
            <pc:docMk/>
            <pc:sldMk cId="1057562957" sldId="263"/>
            <ac:spMk id="11" creationId="{72F84B47-E267-4194-8194-831DB7B5547F}"/>
          </ac:spMkLst>
        </pc:spChg>
        <pc:spChg chg="add del">
          <ac:chgData name="Viet Vu" userId="bb2b5a8b1e172b66" providerId="LiveId" clId="{09ED2336-976A-4769-AED8-6EDA81862489}" dt="2021-02-09T16:22:06.464" v="1131" actId="26606"/>
          <ac:spMkLst>
            <pc:docMk/>
            <pc:sldMk cId="1057562957" sldId="263"/>
            <ac:spMk id="13" creationId="{201CC55D-ED54-4C5C-95E6-10947BD1103B}"/>
          </ac:spMkLst>
        </pc:spChg>
        <pc:spChg chg="add del">
          <ac:chgData name="Viet Vu" userId="bb2b5a8b1e172b66" providerId="LiveId" clId="{09ED2336-976A-4769-AED8-6EDA81862489}" dt="2021-02-09T16:22:06.464" v="1131" actId="26606"/>
          <ac:spMkLst>
            <pc:docMk/>
            <pc:sldMk cId="1057562957" sldId="263"/>
            <ac:spMk id="19" creationId="{3873B707-463F-40B0-8227-E8CC6C67EB25}"/>
          </ac:spMkLst>
        </pc:spChg>
        <pc:spChg chg="add del">
          <ac:chgData name="Viet Vu" userId="bb2b5a8b1e172b66" providerId="LiveId" clId="{09ED2336-976A-4769-AED8-6EDA81862489}" dt="2021-02-09T16:22:06.464" v="1131" actId="26606"/>
          <ac:spMkLst>
            <pc:docMk/>
            <pc:sldMk cId="1057562957" sldId="263"/>
            <ac:spMk id="21" creationId="{C13237C8-E62C-4F0D-A318-BD6FB6C2D138}"/>
          </ac:spMkLst>
        </pc:spChg>
        <pc:spChg chg="add del">
          <ac:chgData name="Viet Vu" userId="bb2b5a8b1e172b66" providerId="LiveId" clId="{09ED2336-976A-4769-AED8-6EDA81862489}" dt="2021-02-09T16:22:06.464" v="1131" actId="26606"/>
          <ac:spMkLst>
            <pc:docMk/>
            <pc:sldMk cId="1057562957" sldId="263"/>
            <ac:spMk id="23" creationId="{19C9EAEA-39D0-4B0E-A0EB-51E7B26740B1}"/>
          </ac:spMkLst>
        </pc:spChg>
        <pc:grpChg chg="add del">
          <ac:chgData name="Viet Vu" userId="bb2b5a8b1e172b66" providerId="LiveId" clId="{09ED2336-976A-4769-AED8-6EDA81862489}" dt="2021-02-09T16:22:06.464" v="1131" actId="26606"/>
          <ac:grpSpMkLst>
            <pc:docMk/>
            <pc:sldMk cId="1057562957" sldId="263"/>
            <ac:grpSpMk id="15" creationId="{1DE889C7-FAD6-4397-98E2-05D503484459}"/>
          </ac:grpSpMkLst>
        </pc:grpChg>
        <pc:picChg chg="add mod ord">
          <ac:chgData name="Viet Vu" userId="bb2b5a8b1e172b66" providerId="LiveId" clId="{09ED2336-976A-4769-AED8-6EDA81862489}" dt="2021-02-09T16:58:23.204" v="1334" actId="26606"/>
          <ac:picMkLst>
            <pc:docMk/>
            <pc:sldMk cId="1057562957" sldId="263"/>
            <ac:picMk id="8" creationId="{D2587975-852F-4681-A8D1-D13A84C3B60B}"/>
          </ac:picMkLst>
        </pc:picChg>
      </pc:sldChg>
      <pc:sldChg chg="modSp add del mod">
        <pc:chgData name="Viet Vu" userId="bb2b5a8b1e172b66" providerId="LiveId" clId="{09ED2336-976A-4769-AED8-6EDA81862489}" dt="2021-02-16T15:51:22.532" v="3576" actId="47"/>
        <pc:sldMkLst>
          <pc:docMk/>
          <pc:sldMk cId="758188226" sldId="264"/>
        </pc:sldMkLst>
        <pc:spChg chg="mod">
          <ac:chgData name="Viet Vu" userId="bb2b5a8b1e172b66" providerId="LiveId" clId="{09ED2336-976A-4769-AED8-6EDA81862489}" dt="2021-02-05T17:43:34.944" v="1040" actId="20577"/>
          <ac:spMkLst>
            <pc:docMk/>
            <pc:sldMk cId="758188226" sldId="264"/>
            <ac:spMk id="4" creationId="{28FA333F-B520-448B-A4A6-1314B8139E3B}"/>
          </ac:spMkLst>
        </pc:spChg>
        <pc:spChg chg="mod">
          <ac:chgData name="Viet Vu" userId="bb2b5a8b1e172b66" providerId="LiveId" clId="{09ED2336-976A-4769-AED8-6EDA81862489}" dt="2021-02-09T16:59:04.753" v="1374" actId="20577"/>
          <ac:spMkLst>
            <pc:docMk/>
            <pc:sldMk cId="758188226" sldId="264"/>
            <ac:spMk id="5" creationId="{113059BE-9636-4421-ABC7-37362D4334B0}"/>
          </ac:spMkLst>
        </pc:spChg>
      </pc:sldChg>
      <pc:sldChg chg="addSp delSp modSp new del mod setBg modClrScheme chgLayout">
        <pc:chgData name="Viet Vu" userId="bb2b5a8b1e172b66" providerId="LiveId" clId="{09ED2336-976A-4769-AED8-6EDA81862489}" dt="2021-02-16T15:51:22.532" v="3576" actId="47"/>
        <pc:sldMkLst>
          <pc:docMk/>
          <pc:sldMk cId="1536701367" sldId="265"/>
        </pc:sldMkLst>
        <pc:spChg chg="del mod ord">
          <ac:chgData name="Viet Vu" userId="bb2b5a8b1e172b66" providerId="LiveId" clId="{09ED2336-976A-4769-AED8-6EDA81862489}" dt="2021-02-05T17:47:31.659" v="1066" actId="700"/>
          <ac:spMkLst>
            <pc:docMk/>
            <pc:sldMk cId="1536701367" sldId="265"/>
            <ac:spMk id="2" creationId="{106A691B-A5DE-4BB7-8E1F-12B1473924A9}"/>
          </ac:spMkLst>
        </pc:spChg>
        <pc:spChg chg="del mod ord">
          <ac:chgData name="Viet Vu" userId="bb2b5a8b1e172b66" providerId="LiveId" clId="{09ED2336-976A-4769-AED8-6EDA81862489}" dt="2021-02-05T17:47:31.659" v="1066" actId="700"/>
          <ac:spMkLst>
            <pc:docMk/>
            <pc:sldMk cId="1536701367" sldId="265"/>
            <ac:spMk id="3" creationId="{387810B8-6744-40A2-84DE-E053A756B2A5}"/>
          </ac:spMkLst>
        </pc:spChg>
        <pc:spChg chg="add mod ord">
          <ac:chgData name="Viet Vu" userId="bb2b5a8b1e172b66" providerId="LiveId" clId="{09ED2336-976A-4769-AED8-6EDA81862489}" dt="2021-02-15T16:23:49.949" v="2169" actId="26606"/>
          <ac:spMkLst>
            <pc:docMk/>
            <pc:sldMk cId="1536701367" sldId="265"/>
            <ac:spMk id="4" creationId="{224D8ED3-337C-41F1-8425-DAF73B870D91}"/>
          </ac:spMkLst>
        </pc:spChg>
        <pc:spChg chg="add del mod ord">
          <ac:chgData name="Viet Vu" userId="bb2b5a8b1e172b66" providerId="LiveId" clId="{09ED2336-976A-4769-AED8-6EDA81862489}" dt="2021-02-16T14:46:54.241" v="3088" actId="114"/>
          <ac:spMkLst>
            <pc:docMk/>
            <pc:sldMk cId="1536701367" sldId="265"/>
            <ac:spMk id="5" creationId="{9B6AC907-6ECE-4FBC-BF66-5394AFC45C44}"/>
          </ac:spMkLst>
        </pc:spChg>
        <pc:spChg chg="add del">
          <ac:chgData name="Viet Vu" userId="bb2b5a8b1e172b66" providerId="LiveId" clId="{09ED2336-976A-4769-AED8-6EDA81862489}" dt="2021-02-15T16:23:49.949" v="2169" actId="26606"/>
          <ac:spMkLst>
            <pc:docMk/>
            <pc:sldMk cId="1536701367" sldId="265"/>
            <ac:spMk id="12" creationId="{86C7B4A1-154A-4DF0-AC46-F88D75A2E0FD}"/>
          </ac:spMkLst>
        </pc:spChg>
        <pc:graphicFrameChg chg="add del">
          <ac:chgData name="Viet Vu" userId="bb2b5a8b1e172b66" providerId="LiveId" clId="{09ED2336-976A-4769-AED8-6EDA81862489}" dt="2021-02-15T16:23:49.949" v="2169" actId="26606"/>
          <ac:graphicFrameMkLst>
            <pc:docMk/>
            <pc:sldMk cId="1536701367" sldId="265"/>
            <ac:graphicFrameMk id="7" creationId="{D2ED9E71-463B-4E96-816E-4573A2E67F58}"/>
          </ac:graphicFrameMkLst>
        </pc:graphicFrameChg>
        <pc:picChg chg="add del">
          <ac:chgData name="Viet Vu" userId="bb2b5a8b1e172b66" providerId="LiveId" clId="{09ED2336-976A-4769-AED8-6EDA81862489}" dt="2021-02-15T16:23:49.949" v="2169" actId="26606"/>
          <ac:picMkLst>
            <pc:docMk/>
            <pc:sldMk cId="1536701367" sldId="265"/>
            <ac:picMk id="8" creationId="{590AE979-A49F-4461-8BD1-F95627CFAFC9}"/>
          </ac:picMkLst>
        </pc:picChg>
      </pc:sldChg>
      <pc:sldChg chg="addSp delSp modSp new add del mod">
        <pc:chgData name="Viet Vu" userId="bb2b5a8b1e172b66" providerId="LiveId" clId="{09ED2336-976A-4769-AED8-6EDA81862489}" dt="2021-02-16T16:15:22.410" v="3884" actId="47"/>
        <pc:sldMkLst>
          <pc:docMk/>
          <pc:sldMk cId="1325199330" sldId="266"/>
        </pc:sldMkLst>
        <pc:spChg chg="del">
          <ac:chgData name="Viet Vu" userId="bb2b5a8b1e172b66" providerId="LiveId" clId="{09ED2336-976A-4769-AED8-6EDA81862489}" dt="2021-02-16T16:04:18.081" v="3674" actId="478"/>
          <ac:spMkLst>
            <pc:docMk/>
            <pc:sldMk cId="1325199330" sldId="266"/>
            <ac:spMk id="2" creationId="{2CA9F0EA-FEE5-46CD-85AE-6704AB31F395}"/>
          </ac:spMkLst>
        </pc:spChg>
        <pc:spChg chg="del">
          <ac:chgData name="Viet Vu" userId="bb2b5a8b1e172b66" providerId="LiveId" clId="{09ED2336-976A-4769-AED8-6EDA81862489}" dt="2021-02-13T07:27:46.260" v="1376" actId="1032"/>
          <ac:spMkLst>
            <pc:docMk/>
            <pc:sldMk cId="1325199330" sldId="266"/>
            <ac:spMk id="3" creationId="{720EF28C-F8EE-4E30-B91E-0CB1E5F1B820}"/>
          </ac:spMkLst>
        </pc:spChg>
        <pc:graphicFrameChg chg="add mod modGraphic">
          <ac:chgData name="Viet Vu" userId="bb2b5a8b1e172b66" providerId="LiveId" clId="{09ED2336-976A-4769-AED8-6EDA81862489}" dt="2021-02-16T16:07:21.489" v="3717" actId="20577"/>
          <ac:graphicFrameMkLst>
            <pc:docMk/>
            <pc:sldMk cId="1325199330" sldId="266"/>
            <ac:graphicFrameMk id="4" creationId="{77E7B47D-DE5C-44EC-BFA8-FD180D466974}"/>
          </ac:graphicFrameMkLst>
        </pc:graphicFrameChg>
      </pc:sldChg>
      <pc:sldChg chg="addSp delSp modSp new del mod modClrScheme chgLayout">
        <pc:chgData name="Viet Vu" userId="bb2b5a8b1e172b66" providerId="LiveId" clId="{09ED2336-976A-4769-AED8-6EDA81862489}" dt="2021-02-16T15:51:22.532" v="3576" actId="47"/>
        <pc:sldMkLst>
          <pc:docMk/>
          <pc:sldMk cId="2206064600" sldId="267"/>
        </pc:sldMkLst>
        <pc:spChg chg="mod ord">
          <ac:chgData name="Viet Vu" userId="bb2b5a8b1e172b66" providerId="LiveId" clId="{09ED2336-976A-4769-AED8-6EDA81862489}" dt="2021-02-16T08:42:35.776" v="2907" actId="20577"/>
          <ac:spMkLst>
            <pc:docMk/>
            <pc:sldMk cId="2206064600" sldId="267"/>
            <ac:spMk id="2" creationId="{F0A1E106-A24F-4022-B18F-4D8E7DAAD26A}"/>
          </ac:spMkLst>
        </pc:spChg>
        <pc:spChg chg="del mod ord">
          <ac:chgData name="Viet Vu" userId="bb2b5a8b1e172b66" providerId="LiveId" clId="{09ED2336-976A-4769-AED8-6EDA81862489}" dt="2021-02-15T16:17:00.856" v="2167" actId="700"/>
          <ac:spMkLst>
            <pc:docMk/>
            <pc:sldMk cId="2206064600" sldId="267"/>
            <ac:spMk id="3" creationId="{0B03230D-B502-495B-B735-77A5E6DB0B7C}"/>
          </ac:spMkLst>
        </pc:spChg>
        <pc:spChg chg="add mod ord">
          <ac:chgData name="Viet Vu" userId="bb2b5a8b1e172b66" providerId="LiveId" clId="{09ED2336-976A-4769-AED8-6EDA81862489}" dt="2021-02-16T08:23:00.625" v="2219" actId="20577"/>
          <ac:spMkLst>
            <pc:docMk/>
            <pc:sldMk cId="2206064600" sldId="267"/>
            <ac:spMk id="4" creationId="{4046B730-DEC9-4806-AD6E-F0FE42362E1C}"/>
          </ac:spMkLst>
        </pc:spChg>
        <pc:spChg chg="add mod ord">
          <ac:chgData name="Viet Vu" userId="bb2b5a8b1e172b66" providerId="LiveId" clId="{09ED2336-976A-4769-AED8-6EDA81862489}" dt="2021-02-16T08:43:20.186" v="2920" actId="20577"/>
          <ac:spMkLst>
            <pc:docMk/>
            <pc:sldMk cId="2206064600" sldId="267"/>
            <ac:spMk id="5" creationId="{C47BA0C3-E0B7-48C1-8AD4-8B88D8C9229F}"/>
          </ac:spMkLst>
        </pc:spChg>
      </pc:sldChg>
      <pc:sldChg chg="addSp delSp modSp new mod setBg modClrScheme chgLayout">
        <pc:chgData name="Viet Vu" userId="bb2b5a8b1e172b66" providerId="LiveId" clId="{09ED2336-976A-4769-AED8-6EDA81862489}" dt="2021-02-16T16:22:00.189" v="3928"/>
        <pc:sldMkLst>
          <pc:docMk/>
          <pc:sldMk cId="3016279024" sldId="268"/>
        </pc:sldMkLst>
        <pc:spChg chg="del mod ord">
          <ac:chgData name="Viet Vu" userId="bb2b5a8b1e172b66" providerId="LiveId" clId="{09ED2336-976A-4769-AED8-6EDA81862489}" dt="2021-02-16T08:24:23.169" v="2222" actId="700"/>
          <ac:spMkLst>
            <pc:docMk/>
            <pc:sldMk cId="3016279024" sldId="268"/>
            <ac:spMk id="2" creationId="{D4439DF7-FEEB-4504-B109-EEBC85E445D9}"/>
          </ac:spMkLst>
        </pc:spChg>
        <pc:spChg chg="del mod ord">
          <ac:chgData name="Viet Vu" userId="bb2b5a8b1e172b66" providerId="LiveId" clId="{09ED2336-976A-4769-AED8-6EDA81862489}" dt="2021-02-16T08:24:23.169" v="2222" actId="700"/>
          <ac:spMkLst>
            <pc:docMk/>
            <pc:sldMk cId="3016279024" sldId="268"/>
            <ac:spMk id="3" creationId="{4EB07024-4C07-4B66-9D6F-6FBD7618FA0C}"/>
          </ac:spMkLst>
        </pc:spChg>
        <pc:spChg chg="del">
          <ac:chgData name="Viet Vu" userId="bb2b5a8b1e172b66" providerId="LiveId" clId="{09ED2336-976A-4769-AED8-6EDA81862489}" dt="2021-02-16T08:24:23.169" v="2222" actId="700"/>
          <ac:spMkLst>
            <pc:docMk/>
            <pc:sldMk cId="3016279024" sldId="268"/>
            <ac:spMk id="4" creationId="{7C4001B5-F646-4B12-8CED-4DAD5BA83911}"/>
          </ac:spMkLst>
        </pc:spChg>
        <pc:spChg chg="add del mod ord">
          <ac:chgData name="Viet Vu" userId="bb2b5a8b1e172b66" providerId="LiveId" clId="{09ED2336-976A-4769-AED8-6EDA81862489}" dt="2021-02-16T08:24:28.444" v="2223" actId="700"/>
          <ac:spMkLst>
            <pc:docMk/>
            <pc:sldMk cId="3016279024" sldId="268"/>
            <ac:spMk id="5" creationId="{CFA7564F-FF2C-45C8-938B-6D84F8E2B0D9}"/>
          </ac:spMkLst>
        </pc:spChg>
        <pc:spChg chg="add del mod ord">
          <ac:chgData name="Viet Vu" userId="bb2b5a8b1e172b66" providerId="LiveId" clId="{09ED2336-976A-4769-AED8-6EDA81862489}" dt="2021-02-16T08:24:28.444" v="2223" actId="700"/>
          <ac:spMkLst>
            <pc:docMk/>
            <pc:sldMk cId="3016279024" sldId="268"/>
            <ac:spMk id="6" creationId="{B4C91C22-D998-4D87-9E54-D4F07E08E915}"/>
          </ac:spMkLst>
        </pc:spChg>
        <pc:spChg chg="add mod ord">
          <ac:chgData name="Viet Vu" userId="bb2b5a8b1e172b66" providerId="LiveId" clId="{09ED2336-976A-4769-AED8-6EDA81862489}" dt="2021-02-16T16:22:00.189" v="3928"/>
          <ac:spMkLst>
            <pc:docMk/>
            <pc:sldMk cId="3016279024" sldId="268"/>
            <ac:spMk id="7" creationId="{4CF7880C-BEEE-45C7-8788-B7BE8F6381FA}"/>
          </ac:spMkLst>
        </pc:spChg>
        <pc:spChg chg="add mod ord">
          <ac:chgData name="Viet Vu" userId="bb2b5a8b1e172b66" providerId="LiveId" clId="{09ED2336-976A-4769-AED8-6EDA81862489}" dt="2021-02-16T16:22:00.189" v="3928"/>
          <ac:spMkLst>
            <pc:docMk/>
            <pc:sldMk cId="3016279024" sldId="268"/>
            <ac:spMk id="8" creationId="{5E167717-C4CF-4E0B-9A7B-C960210F1FEB}"/>
          </ac:spMkLst>
        </pc:spChg>
      </pc:sldChg>
      <pc:sldChg chg="addSp delSp modSp new mod modClrScheme chgLayout">
        <pc:chgData name="Viet Vu" userId="bb2b5a8b1e172b66" providerId="LiveId" clId="{09ED2336-976A-4769-AED8-6EDA81862489}" dt="2021-02-16T16:22:49.874" v="3944" actId="207"/>
        <pc:sldMkLst>
          <pc:docMk/>
          <pc:sldMk cId="704368849" sldId="269"/>
        </pc:sldMkLst>
        <pc:spChg chg="del mod ord">
          <ac:chgData name="Viet Vu" userId="bb2b5a8b1e172b66" providerId="LiveId" clId="{09ED2336-976A-4769-AED8-6EDA81862489}" dt="2021-02-16T08:24:57.833" v="2279" actId="700"/>
          <ac:spMkLst>
            <pc:docMk/>
            <pc:sldMk cId="704368849" sldId="269"/>
            <ac:spMk id="2" creationId="{1CEC3568-ED7C-448D-9C21-ED412CCB25D0}"/>
          </ac:spMkLst>
        </pc:spChg>
        <pc:spChg chg="del mod ord">
          <ac:chgData name="Viet Vu" userId="bb2b5a8b1e172b66" providerId="LiveId" clId="{09ED2336-976A-4769-AED8-6EDA81862489}" dt="2021-02-16T08:24:57.833" v="2279" actId="700"/>
          <ac:spMkLst>
            <pc:docMk/>
            <pc:sldMk cId="704368849" sldId="269"/>
            <ac:spMk id="3" creationId="{08AB317D-BE2B-44E2-8423-C95C72D5F2F6}"/>
          </ac:spMkLst>
        </pc:spChg>
        <pc:spChg chg="del">
          <ac:chgData name="Viet Vu" userId="bb2b5a8b1e172b66" providerId="LiveId" clId="{09ED2336-976A-4769-AED8-6EDA81862489}" dt="2021-02-16T08:24:57.833" v="2279" actId="700"/>
          <ac:spMkLst>
            <pc:docMk/>
            <pc:sldMk cId="704368849" sldId="269"/>
            <ac:spMk id="4" creationId="{EC7E2235-1A25-46CE-92AE-1ACB9F077FB0}"/>
          </ac:spMkLst>
        </pc:spChg>
        <pc:spChg chg="add mod ord">
          <ac:chgData name="Viet Vu" userId="bb2b5a8b1e172b66" providerId="LiveId" clId="{09ED2336-976A-4769-AED8-6EDA81862489}" dt="2021-02-16T16:22:49.874" v="3944" actId="207"/>
          <ac:spMkLst>
            <pc:docMk/>
            <pc:sldMk cId="704368849" sldId="269"/>
            <ac:spMk id="5" creationId="{2F4AC766-95B3-4AFF-9234-EC8CF1F5B892}"/>
          </ac:spMkLst>
        </pc:spChg>
        <pc:spChg chg="add mod ord">
          <ac:chgData name="Viet Vu" userId="bb2b5a8b1e172b66" providerId="LiveId" clId="{09ED2336-976A-4769-AED8-6EDA81862489}" dt="2021-02-16T16:22:00.189" v="3928"/>
          <ac:spMkLst>
            <pc:docMk/>
            <pc:sldMk cId="704368849" sldId="269"/>
            <ac:spMk id="6" creationId="{AE11C1BF-2B4D-4A35-B48D-1BAF1FBD74B9}"/>
          </ac:spMkLst>
        </pc:spChg>
        <pc:spChg chg="add del mod ord">
          <ac:chgData name="Viet Vu" userId="bb2b5a8b1e172b66" providerId="LiveId" clId="{09ED2336-976A-4769-AED8-6EDA81862489}" dt="2021-02-16T08:33:40.794" v="2563" actId="22"/>
          <ac:spMkLst>
            <pc:docMk/>
            <pc:sldMk cId="704368849" sldId="269"/>
            <ac:spMk id="7" creationId="{372DAC2C-7875-4D46-A644-6BCC21938875}"/>
          </ac:spMkLst>
        </pc:spChg>
        <pc:spChg chg="add mod">
          <ac:chgData name="Viet Vu" userId="bb2b5a8b1e172b66" providerId="LiveId" clId="{09ED2336-976A-4769-AED8-6EDA81862489}" dt="2021-02-16T08:35:12.574" v="2578" actId="207"/>
          <ac:spMkLst>
            <pc:docMk/>
            <pc:sldMk cId="704368849" sldId="269"/>
            <ac:spMk id="10" creationId="{E863BD5F-B6D0-4A81-AA15-1D2EFDCE54DD}"/>
          </ac:spMkLst>
        </pc:spChg>
        <pc:picChg chg="add mod ord">
          <ac:chgData name="Viet Vu" userId="bb2b5a8b1e172b66" providerId="LiveId" clId="{09ED2336-976A-4769-AED8-6EDA81862489}" dt="2021-02-16T08:33:43.443" v="2564" actId="1076"/>
          <ac:picMkLst>
            <pc:docMk/>
            <pc:sldMk cId="704368849" sldId="269"/>
            <ac:picMk id="9" creationId="{3CD81886-4139-4E08-8A76-7BEBA6A0E2BB}"/>
          </ac:picMkLst>
        </pc:picChg>
      </pc:sldChg>
      <pc:sldChg chg="addSp delSp modSp new del mod">
        <pc:chgData name="Viet Vu" userId="bb2b5a8b1e172b66" providerId="LiveId" clId="{09ED2336-976A-4769-AED8-6EDA81862489}" dt="2021-02-16T14:41:06.481" v="3057" actId="47"/>
        <pc:sldMkLst>
          <pc:docMk/>
          <pc:sldMk cId="2080293993" sldId="270"/>
        </pc:sldMkLst>
        <pc:spChg chg="mod">
          <ac:chgData name="Viet Vu" userId="bb2b5a8b1e172b66" providerId="LiveId" clId="{09ED2336-976A-4769-AED8-6EDA81862489}" dt="2021-02-16T08:38:01.129" v="2788" actId="20577"/>
          <ac:spMkLst>
            <pc:docMk/>
            <pc:sldMk cId="2080293993" sldId="270"/>
            <ac:spMk id="2" creationId="{14EA1FEC-9A8F-4B0B-9CC1-41AAD22A7C8B}"/>
          </ac:spMkLst>
        </pc:spChg>
        <pc:spChg chg="mod">
          <ac:chgData name="Viet Vu" userId="bb2b5a8b1e172b66" providerId="LiveId" clId="{09ED2336-976A-4769-AED8-6EDA81862489}" dt="2021-02-16T08:39:20.066" v="2888" actId="20577"/>
          <ac:spMkLst>
            <pc:docMk/>
            <pc:sldMk cId="2080293993" sldId="270"/>
            <ac:spMk id="3" creationId="{2FE9C97D-DF20-4144-9427-C5F3C118474B}"/>
          </ac:spMkLst>
        </pc:spChg>
        <pc:spChg chg="del">
          <ac:chgData name="Viet Vu" userId="bb2b5a8b1e172b66" providerId="LiveId" clId="{09ED2336-976A-4769-AED8-6EDA81862489}" dt="2021-02-16T14:28:34.983" v="2958" actId="931"/>
          <ac:spMkLst>
            <pc:docMk/>
            <pc:sldMk cId="2080293993" sldId="270"/>
            <ac:spMk id="4" creationId="{BAA969BF-D9D6-4C86-A081-25077E152F68}"/>
          </ac:spMkLst>
        </pc:spChg>
        <pc:picChg chg="add mod">
          <ac:chgData name="Viet Vu" userId="bb2b5a8b1e172b66" providerId="LiveId" clId="{09ED2336-976A-4769-AED8-6EDA81862489}" dt="2021-02-16T14:28:47.569" v="2963" actId="1076"/>
          <ac:picMkLst>
            <pc:docMk/>
            <pc:sldMk cId="2080293993" sldId="270"/>
            <ac:picMk id="6" creationId="{0DE6D4CC-9F5C-41AC-ADFE-2220FAEA2073}"/>
          </ac:picMkLst>
        </pc:picChg>
        <pc:picChg chg="add mod">
          <ac:chgData name="Viet Vu" userId="bb2b5a8b1e172b66" providerId="LiveId" clId="{09ED2336-976A-4769-AED8-6EDA81862489}" dt="2021-02-16T14:38:26.975" v="2968" actId="1076"/>
          <ac:picMkLst>
            <pc:docMk/>
            <pc:sldMk cId="2080293993" sldId="270"/>
            <ac:picMk id="8" creationId="{450217F9-7ADC-49ED-BC59-A1D77437EB70}"/>
          </ac:picMkLst>
        </pc:picChg>
      </pc:sldChg>
      <pc:sldChg chg="addSp delSp modSp new mod">
        <pc:chgData name="Viet Vu" userId="bb2b5a8b1e172b66" providerId="LiveId" clId="{09ED2336-976A-4769-AED8-6EDA81862489}" dt="2021-02-16T16:22:56.724" v="3948" actId="20577"/>
        <pc:sldMkLst>
          <pc:docMk/>
          <pc:sldMk cId="2169219495" sldId="271"/>
        </pc:sldMkLst>
        <pc:spChg chg="mod">
          <ac:chgData name="Viet Vu" userId="bb2b5a8b1e172b66" providerId="LiveId" clId="{09ED2336-976A-4769-AED8-6EDA81862489}" dt="2021-02-16T16:22:56.724" v="3948" actId="20577"/>
          <ac:spMkLst>
            <pc:docMk/>
            <pc:sldMk cId="2169219495" sldId="271"/>
            <ac:spMk id="2" creationId="{2D70B83D-51BC-4365-A414-52EBFFA9D605}"/>
          </ac:spMkLst>
        </pc:spChg>
        <pc:spChg chg="mod">
          <ac:chgData name="Viet Vu" userId="bb2b5a8b1e172b66" providerId="LiveId" clId="{09ED2336-976A-4769-AED8-6EDA81862489}" dt="2021-02-16T16:22:00.189" v="3928"/>
          <ac:spMkLst>
            <pc:docMk/>
            <pc:sldMk cId="2169219495" sldId="271"/>
            <ac:spMk id="3" creationId="{B7F92303-A884-4098-BCCA-DBDB60D39C08}"/>
          </ac:spMkLst>
        </pc:spChg>
        <pc:spChg chg="mod">
          <ac:chgData name="Viet Vu" userId="bb2b5a8b1e172b66" providerId="LiveId" clId="{09ED2336-976A-4769-AED8-6EDA81862489}" dt="2021-02-16T16:22:00.189" v="3928"/>
          <ac:spMkLst>
            <pc:docMk/>
            <pc:sldMk cId="2169219495" sldId="271"/>
            <ac:spMk id="4" creationId="{EC2D4E32-D2C9-41FF-8005-BF1780C8F894}"/>
          </ac:spMkLst>
        </pc:spChg>
        <pc:picChg chg="add mod">
          <ac:chgData name="Viet Vu" userId="bb2b5a8b1e172b66" providerId="LiveId" clId="{09ED2336-976A-4769-AED8-6EDA81862489}" dt="2021-02-16T14:40:07.336" v="3022" actId="1076"/>
          <ac:picMkLst>
            <pc:docMk/>
            <pc:sldMk cId="2169219495" sldId="271"/>
            <ac:picMk id="5" creationId="{629842D9-8A01-46D0-9056-334D48EAA773}"/>
          </ac:picMkLst>
        </pc:picChg>
        <pc:picChg chg="add del mod">
          <ac:chgData name="Viet Vu" userId="bb2b5a8b1e172b66" providerId="LiveId" clId="{09ED2336-976A-4769-AED8-6EDA81862489}" dt="2021-02-16T14:39:52.754" v="3016" actId="478"/>
          <ac:picMkLst>
            <pc:docMk/>
            <pc:sldMk cId="2169219495" sldId="271"/>
            <ac:picMk id="6" creationId="{AA3E8FCF-4E8B-49FE-97CA-4548379A8A52}"/>
          </ac:picMkLst>
        </pc:picChg>
        <pc:picChg chg="add del mod">
          <ac:chgData name="Viet Vu" userId="bb2b5a8b1e172b66" providerId="LiveId" clId="{09ED2336-976A-4769-AED8-6EDA81862489}" dt="2021-02-16T14:41:47.403" v="3058" actId="478"/>
          <ac:picMkLst>
            <pc:docMk/>
            <pc:sldMk cId="2169219495" sldId="271"/>
            <ac:picMk id="8" creationId="{364A334C-72CD-4E87-9B92-EB6B02B3C27A}"/>
          </ac:picMkLst>
        </pc:picChg>
        <pc:picChg chg="add mod">
          <ac:chgData name="Viet Vu" userId="bb2b5a8b1e172b66" providerId="LiveId" clId="{09ED2336-976A-4769-AED8-6EDA81862489}" dt="2021-02-16T14:41:56.901" v="3062" actId="14100"/>
          <ac:picMkLst>
            <pc:docMk/>
            <pc:sldMk cId="2169219495" sldId="271"/>
            <ac:picMk id="10" creationId="{6D8B13C2-8E21-4110-9349-EBC20148F320}"/>
          </ac:picMkLst>
        </pc:picChg>
      </pc:sldChg>
      <pc:sldChg chg="addSp delSp modSp new mod setBg modClrScheme setClrOvrMap delDesignElem chgLayout">
        <pc:chgData name="Viet Vu" userId="bb2b5a8b1e172b66" providerId="LiveId" clId="{09ED2336-976A-4769-AED8-6EDA81862489}" dt="2021-02-16T16:23:40.004" v="3956" actId="26606"/>
        <pc:sldMkLst>
          <pc:docMk/>
          <pc:sldMk cId="1404280833" sldId="272"/>
        </pc:sldMkLst>
        <pc:spChg chg="del mod ord">
          <ac:chgData name="Viet Vu" userId="bb2b5a8b1e172b66" providerId="LiveId" clId="{09ED2336-976A-4769-AED8-6EDA81862489}" dt="2021-02-16T14:45:50.239" v="3064" actId="700"/>
          <ac:spMkLst>
            <pc:docMk/>
            <pc:sldMk cId="1404280833" sldId="272"/>
            <ac:spMk id="2" creationId="{2AE8CB04-4ED8-4F5E-A34A-67F50D231A65}"/>
          </ac:spMkLst>
        </pc:spChg>
        <pc:spChg chg="del mod ord">
          <ac:chgData name="Viet Vu" userId="bb2b5a8b1e172b66" providerId="LiveId" clId="{09ED2336-976A-4769-AED8-6EDA81862489}" dt="2021-02-16T14:45:50.239" v="3064" actId="700"/>
          <ac:spMkLst>
            <pc:docMk/>
            <pc:sldMk cId="1404280833" sldId="272"/>
            <ac:spMk id="3" creationId="{13B3BA74-49B0-4652-880A-0E8A008AD9F2}"/>
          </ac:spMkLst>
        </pc:spChg>
        <pc:spChg chg="del">
          <ac:chgData name="Viet Vu" userId="bb2b5a8b1e172b66" providerId="LiveId" clId="{09ED2336-976A-4769-AED8-6EDA81862489}" dt="2021-02-16T14:45:50.239" v="3064" actId="700"/>
          <ac:spMkLst>
            <pc:docMk/>
            <pc:sldMk cId="1404280833" sldId="272"/>
            <ac:spMk id="4" creationId="{411AC92C-8F04-4B7F-8D5A-E29F8568CA1C}"/>
          </ac:spMkLst>
        </pc:spChg>
        <pc:spChg chg="add mod ord">
          <ac:chgData name="Viet Vu" userId="bb2b5a8b1e172b66" providerId="LiveId" clId="{09ED2336-976A-4769-AED8-6EDA81862489}" dt="2021-02-16T16:23:39.998" v="3955" actId="26606"/>
          <ac:spMkLst>
            <pc:docMk/>
            <pc:sldMk cId="1404280833" sldId="272"/>
            <ac:spMk id="5" creationId="{DCE15425-32CF-4049-B18B-D90B4AB9E48D}"/>
          </ac:spMkLst>
        </pc:spChg>
        <pc:spChg chg="add mod ord">
          <ac:chgData name="Viet Vu" userId="bb2b5a8b1e172b66" providerId="LiveId" clId="{09ED2336-976A-4769-AED8-6EDA81862489}" dt="2021-02-16T16:23:39.998" v="3955" actId="26606"/>
          <ac:spMkLst>
            <pc:docMk/>
            <pc:sldMk cId="1404280833" sldId="272"/>
            <ac:spMk id="6" creationId="{3BE33DBA-F819-4909-AED2-000B4EA66501}"/>
          </ac:spMkLst>
        </pc:spChg>
        <pc:spChg chg="add del">
          <ac:chgData name="Viet Vu" userId="bb2b5a8b1e172b66" providerId="LiveId" clId="{09ED2336-976A-4769-AED8-6EDA81862489}" dt="2021-02-16T16:14:29.242" v="3872"/>
          <ac:spMkLst>
            <pc:docMk/>
            <pc:sldMk cId="1404280833" sldId="272"/>
            <ac:spMk id="12" creationId="{87CC2527-562A-4F69-B487-4371E5B243E7}"/>
          </ac:spMkLst>
        </pc:spChg>
        <pc:spChg chg="add del">
          <ac:chgData name="Viet Vu" userId="bb2b5a8b1e172b66" providerId="LiveId" clId="{09ED2336-976A-4769-AED8-6EDA81862489}" dt="2021-02-16T16:23:37.761" v="3953" actId="26606"/>
          <ac:spMkLst>
            <pc:docMk/>
            <pc:sldMk cId="1404280833" sldId="272"/>
            <ac:spMk id="13" creationId="{87CC2527-562A-4F69-B487-4371E5B243E7}"/>
          </ac:spMkLst>
        </pc:spChg>
        <pc:spChg chg="add del">
          <ac:chgData name="Viet Vu" userId="bb2b5a8b1e172b66" providerId="LiveId" clId="{09ED2336-976A-4769-AED8-6EDA81862489}" dt="2021-02-16T16:23:39.998" v="3955" actId="26606"/>
          <ac:spMkLst>
            <pc:docMk/>
            <pc:sldMk cId="1404280833" sldId="272"/>
            <ac:spMk id="17" creationId="{AF2F604E-43BE-4DC3-B983-E071523364F8}"/>
          </ac:spMkLst>
        </pc:spChg>
        <pc:spChg chg="add del">
          <ac:chgData name="Viet Vu" userId="bb2b5a8b1e172b66" providerId="LiveId" clId="{09ED2336-976A-4769-AED8-6EDA81862489}" dt="2021-02-16T16:23:39.998" v="3955" actId="26606"/>
          <ac:spMkLst>
            <pc:docMk/>
            <pc:sldMk cId="1404280833" sldId="272"/>
            <ac:spMk id="18" creationId="{526E0BFB-CDF1-4990-8C11-AC849311E0A8}"/>
          </ac:spMkLst>
        </pc:spChg>
        <pc:spChg chg="add del">
          <ac:chgData name="Viet Vu" userId="bb2b5a8b1e172b66" providerId="LiveId" clId="{09ED2336-976A-4769-AED8-6EDA81862489}" dt="2021-02-16T16:23:39.998" v="3955" actId="26606"/>
          <ac:spMkLst>
            <pc:docMk/>
            <pc:sldMk cId="1404280833" sldId="272"/>
            <ac:spMk id="19" creationId="{08C9B587-E65E-4B52-B37C-ABEBB6E87928}"/>
          </ac:spMkLst>
        </pc:spChg>
        <pc:spChg chg="add del">
          <ac:chgData name="Viet Vu" userId="bb2b5a8b1e172b66" providerId="LiveId" clId="{09ED2336-976A-4769-AED8-6EDA81862489}" dt="2021-02-16T16:23:39.998" v="3955" actId="26606"/>
          <ac:spMkLst>
            <pc:docMk/>
            <pc:sldMk cId="1404280833" sldId="272"/>
            <ac:spMk id="20" creationId="{6069A1F8-9BEB-4786-9694-FC48B2D75D21}"/>
          </ac:spMkLst>
        </pc:spChg>
        <pc:spChg chg="add">
          <ac:chgData name="Viet Vu" userId="bb2b5a8b1e172b66" providerId="LiveId" clId="{09ED2336-976A-4769-AED8-6EDA81862489}" dt="2021-02-16T16:23:40.004" v="3956" actId="26606"/>
          <ac:spMkLst>
            <pc:docMk/>
            <pc:sldMk cId="1404280833" sldId="272"/>
            <ac:spMk id="22" creationId="{87CC2527-562A-4F69-B487-4371E5B243E7}"/>
          </ac:spMkLst>
        </pc:spChg>
        <pc:picChg chg="add mod">
          <ac:chgData name="Viet Vu" userId="bb2b5a8b1e172b66" providerId="LiveId" clId="{09ED2336-976A-4769-AED8-6EDA81862489}" dt="2021-02-16T16:23:40.004" v="3956" actId="26606"/>
          <ac:picMkLst>
            <pc:docMk/>
            <pc:sldMk cId="1404280833" sldId="272"/>
            <ac:picMk id="8" creationId="{24F50CC8-C114-47A2-B59C-1FFC1198C948}"/>
          </ac:picMkLst>
        </pc:picChg>
        <pc:cxnChg chg="add del">
          <ac:chgData name="Viet Vu" userId="bb2b5a8b1e172b66" providerId="LiveId" clId="{09ED2336-976A-4769-AED8-6EDA81862489}" dt="2021-02-16T16:14:29.242" v="3872"/>
          <ac:cxnSpMkLst>
            <pc:docMk/>
            <pc:sldMk cId="1404280833" sldId="272"/>
            <ac:cxnSpMk id="14" creationId="{BCDAEC91-5BCE-4B55-9CC0-43EF94CB734B}"/>
          </ac:cxnSpMkLst>
        </pc:cxnChg>
        <pc:cxnChg chg="add del">
          <ac:chgData name="Viet Vu" userId="bb2b5a8b1e172b66" providerId="LiveId" clId="{09ED2336-976A-4769-AED8-6EDA81862489}" dt="2021-02-16T16:23:37.761" v="3953" actId="26606"/>
          <ac:cxnSpMkLst>
            <pc:docMk/>
            <pc:sldMk cId="1404280833" sldId="272"/>
            <ac:cxnSpMk id="15" creationId="{BCDAEC91-5BCE-4B55-9CC0-43EF94CB734B}"/>
          </ac:cxnSpMkLst>
        </pc:cxnChg>
        <pc:cxnChg chg="add">
          <ac:chgData name="Viet Vu" userId="bb2b5a8b1e172b66" providerId="LiveId" clId="{09ED2336-976A-4769-AED8-6EDA81862489}" dt="2021-02-16T16:23:40.004" v="3956" actId="26606"/>
          <ac:cxnSpMkLst>
            <pc:docMk/>
            <pc:sldMk cId="1404280833" sldId="272"/>
            <ac:cxnSpMk id="23" creationId="{BCDAEC91-5BCE-4B55-9CC0-43EF94CB734B}"/>
          </ac:cxnSpMkLst>
        </pc:cxnChg>
      </pc:sldChg>
      <pc:sldChg chg="addSp delSp modSp new mod setBg modClrScheme delDesignElem chgLayout">
        <pc:chgData name="Viet Vu" userId="bb2b5a8b1e172b66" providerId="LiveId" clId="{09ED2336-976A-4769-AED8-6EDA81862489}" dt="2021-02-16T16:23:18.148" v="3951" actId="26606"/>
        <pc:sldMkLst>
          <pc:docMk/>
          <pc:sldMk cId="1633790509" sldId="273"/>
        </pc:sldMkLst>
        <pc:spChg chg="del">
          <ac:chgData name="Viet Vu" userId="bb2b5a8b1e172b66" providerId="LiveId" clId="{09ED2336-976A-4769-AED8-6EDA81862489}" dt="2021-02-16T14:46:13.048" v="3083" actId="700"/>
          <ac:spMkLst>
            <pc:docMk/>
            <pc:sldMk cId="1633790509" sldId="273"/>
            <ac:spMk id="2" creationId="{76241B26-7A06-4B24-9CEF-705C36181500}"/>
          </ac:spMkLst>
        </pc:spChg>
        <pc:spChg chg="del">
          <ac:chgData name="Viet Vu" userId="bb2b5a8b1e172b66" providerId="LiveId" clId="{09ED2336-976A-4769-AED8-6EDA81862489}" dt="2021-02-16T14:46:13.048" v="3083" actId="700"/>
          <ac:spMkLst>
            <pc:docMk/>
            <pc:sldMk cId="1633790509" sldId="273"/>
            <ac:spMk id="3" creationId="{F5F4B247-0D0E-4C36-B3FF-5ADE09CFFA3F}"/>
          </ac:spMkLst>
        </pc:spChg>
        <pc:spChg chg="add mod">
          <ac:chgData name="Viet Vu" userId="bb2b5a8b1e172b66" providerId="LiveId" clId="{09ED2336-976A-4769-AED8-6EDA81862489}" dt="2021-02-16T16:23:18.148" v="3951" actId="26606"/>
          <ac:spMkLst>
            <pc:docMk/>
            <pc:sldMk cId="1633790509" sldId="273"/>
            <ac:spMk id="4" creationId="{96A18DC2-C601-4A6D-8B82-BB5F5A4FBCEF}"/>
          </ac:spMkLst>
        </pc:spChg>
        <pc:spChg chg="add mod">
          <ac:chgData name="Viet Vu" userId="bb2b5a8b1e172b66" providerId="LiveId" clId="{09ED2336-976A-4769-AED8-6EDA81862489}" dt="2021-02-16T16:23:18.148" v="3951" actId="26606"/>
          <ac:spMkLst>
            <pc:docMk/>
            <pc:sldMk cId="1633790509" sldId="273"/>
            <ac:spMk id="5" creationId="{0AB4F5C5-B0CF-4B67-950F-08FEB0F1406C}"/>
          </ac:spMkLst>
        </pc:spChg>
        <pc:spChg chg="add del">
          <ac:chgData name="Viet Vu" userId="bb2b5a8b1e172b66" providerId="LiveId" clId="{09ED2336-976A-4769-AED8-6EDA81862489}" dt="2021-02-16T16:23:18.135" v="3950" actId="26606"/>
          <ac:spMkLst>
            <pc:docMk/>
            <pc:sldMk cId="1633790509" sldId="273"/>
            <ac:spMk id="8" creationId="{3CD9DF72-87A3-404E-A828-84CBF11A8303}"/>
          </ac:spMkLst>
        </pc:spChg>
        <pc:spChg chg="add del">
          <ac:chgData name="Viet Vu" userId="bb2b5a8b1e172b66" providerId="LiveId" clId="{09ED2336-976A-4769-AED8-6EDA81862489}" dt="2021-02-16T16:02:51.310" v="3601" actId="26606"/>
          <ac:spMkLst>
            <pc:docMk/>
            <pc:sldMk cId="1633790509" sldId="273"/>
            <ac:spMk id="11" creationId="{3CD9DF72-87A3-404E-A828-84CBF11A8303}"/>
          </ac:spMkLst>
        </pc:spChg>
        <pc:spChg chg="add">
          <ac:chgData name="Viet Vu" userId="bb2b5a8b1e172b66" providerId="LiveId" clId="{09ED2336-976A-4769-AED8-6EDA81862489}" dt="2021-02-16T16:23:18.148" v="3951" actId="26606"/>
          <ac:spMkLst>
            <pc:docMk/>
            <pc:sldMk cId="1633790509" sldId="273"/>
            <ac:spMk id="12" creationId="{D5997EA8-5EFC-40CD-A85F-C3C3BC5F9EB7}"/>
          </ac:spMkLst>
        </pc:spChg>
        <pc:spChg chg="add">
          <ac:chgData name="Viet Vu" userId="bb2b5a8b1e172b66" providerId="LiveId" clId="{09ED2336-976A-4769-AED8-6EDA81862489}" dt="2021-02-16T16:23:18.148" v="3951" actId="26606"/>
          <ac:spMkLst>
            <pc:docMk/>
            <pc:sldMk cId="1633790509" sldId="273"/>
            <ac:spMk id="14" creationId="{1CF6A1EC-BD15-42D9-A339-A3970CF7C65A}"/>
          </ac:spMkLst>
        </pc:spChg>
        <pc:spChg chg="add">
          <ac:chgData name="Viet Vu" userId="bb2b5a8b1e172b66" providerId="LiveId" clId="{09ED2336-976A-4769-AED8-6EDA81862489}" dt="2021-02-16T16:23:18.148" v="3951" actId="26606"/>
          <ac:spMkLst>
            <pc:docMk/>
            <pc:sldMk cId="1633790509" sldId="273"/>
            <ac:spMk id="15" creationId="{A720C27D-5C39-492B-BD68-C220C0F838AC}"/>
          </ac:spMkLst>
        </pc:spChg>
        <pc:spChg chg="add">
          <ac:chgData name="Viet Vu" userId="bb2b5a8b1e172b66" providerId="LiveId" clId="{09ED2336-976A-4769-AED8-6EDA81862489}" dt="2021-02-16T16:23:18.148" v="3951" actId="26606"/>
          <ac:spMkLst>
            <pc:docMk/>
            <pc:sldMk cId="1633790509" sldId="273"/>
            <ac:spMk id="17" creationId="{A4F3394A-A959-460A-ACF9-5FA682C76940}"/>
          </ac:spMkLst>
        </pc:spChg>
        <pc:spChg chg="add del">
          <ac:chgData name="Viet Vu" userId="bb2b5a8b1e172b66" providerId="LiveId" clId="{09ED2336-976A-4769-AED8-6EDA81862489}" dt="2021-02-16T16:02:47.026" v="3596" actId="26606"/>
          <ac:spMkLst>
            <pc:docMk/>
            <pc:sldMk cId="1633790509" sldId="273"/>
            <ac:spMk id="18" creationId="{8181FC64-B306-4821-98E2-780662EFC486}"/>
          </ac:spMkLst>
        </pc:spChg>
        <pc:spChg chg="add del">
          <ac:chgData name="Viet Vu" userId="bb2b5a8b1e172b66" providerId="LiveId" clId="{09ED2336-976A-4769-AED8-6EDA81862489}" dt="2021-02-16T16:02:47.026" v="3596" actId="26606"/>
          <ac:spMkLst>
            <pc:docMk/>
            <pc:sldMk cId="1633790509" sldId="273"/>
            <ac:spMk id="20" creationId="{5871FC61-DD4E-47D4-81FD-8A7E7D12B371}"/>
          </ac:spMkLst>
        </pc:spChg>
        <pc:spChg chg="add del">
          <ac:chgData name="Viet Vu" userId="bb2b5a8b1e172b66" providerId="LiveId" clId="{09ED2336-976A-4769-AED8-6EDA81862489}" dt="2021-02-16T16:02:47.026" v="3596" actId="26606"/>
          <ac:spMkLst>
            <pc:docMk/>
            <pc:sldMk cId="1633790509" sldId="273"/>
            <ac:spMk id="22" creationId="{F9EC3F91-A75C-4F74-867E-E4C28C13546B}"/>
          </ac:spMkLst>
        </pc:spChg>
        <pc:spChg chg="add del">
          <ac:chgData name="Viet Vu" userId="bb2b5a8b1e172b66" providerId="LiveId" clId="{09ED2336-976A-4769-AED8-6EDA81862489}" dt="2021-02-16T16:02:47.026" v="3596" actId="26606"/>
          <ac:spMkLst>
            <pc:docMk/>
            <pc:sldMk cId="1633790509" sldId="273"/>
            <ac:spMk id="24" creationId="{829A1E2C-5AC8-40FC-99E9-832069D39792}"/>
          </ac:spMkLst>
        </pc:spChg>
        <pc:spChg chg="add del">
          <ac:chgData name="Viet Vu" userId="bb2b5a8b1e172b66" providerId="LiveId" clId="{09ED2336-976A-4769-AED8-6EDA81862489}" dt="2021-02-16T16:02:47.598" v="3598" actId="26606"/>
          <ac:spMkLst>
            <pc:docMk/>
            <pc:sldMk cId="1633790509" sldId="273"/>
            <ac:spMk id="26" creationId="{3CD9DF72-87A3-404E-A828-84CBF11A8303}"/>
          </ac:spMkLst>
        </pc:spChg>
        <pc:spChg chg="add del">
          <ac:chgData name="Viet Vu" userId="bb2b5a8b1e172b66" providerId="LiveId" clId="{09ED2336-976A-4769-AED8-6EDA81862489}" dt="2021-02-16T16:14:29.242" v="3872"/>
          <ac:spMkLst>
            <pc:docMk/>
            <pc:sldMk cId="1633790509" sldId="273"/>
            <ac:spMk id="31" creationId="{3CD9DF72-87A3-404E-A828-84CBF11A8303}"/>
          </ac:spMkLst>
        </pc:spChg>
        <pc:picChg chg="add mod ord">
          <ac:chgData name="Viet Vu" userId="bb2b5a8b1e172b66" providerId="LiveId" clId="{09ED2336-976A-4769-AED8-6EDA81862489}" dt="2021-02-16T16:02:51.304" v="3600" actId="26606"/>
          <ac:picMkLst>
            <pc:docMk/>
            <pc:sldMk cId="1633790509" sldId="273"/>
            <ac:picMk id="6" creationId="{9FAEFA2B-FDE5-4710-B3D1-17787290B6F9}"/>
          </ac:picMkLst>
        </pc:picChg>
        <pc:cxnChg chg="add del">
          <ac:chgData name="Viet Vu" userId="bb2b5a8b1e172b66" providerId="LiveId" clId="{09ED2336-976A-4769-AED8-6EDA81862489}" dt="2021-02-16T16:23:18.135" v="3950" actId="26606"/>
          <ac:cxnSpMkLst>
            <pc:docMk/>
            <pc:sldMk cId="1633790509" sldId="273"/>
            <ac:cxnSpMk id="9" creationId="{20E3A342-4D61-4E3F-AF90-1AB42AEB96CC}"/>
          </ac:cxnSpMkLst>
        </pc:cxnChg>
        <pc:cxnChg chg="add del">
          <ac:chgData name="Viet Vu" userId="bb2b5a8b1e172b66" providerId="LiveId" clId="{09ED2336-976A-4769-AED8-6EDA81862489}" dt="2021-02-16T16:02:51.310" v="3601" actId="26606"/>
          <ac:cxnSpMkLst>
            <pc:docMk/>
            <pc:sldMk cId="1633790509" sldId="273"/>
            <ac:cxnSpMk id="13" creationId="{20E3A342-4D61-4E3F-AF90-1AB42AEB96CC}"/>
          </ac:cxnSpMkLst>
        </pc:cxnChg>
        <pc:cxnChg chg="add del">
          <ac:chgData name="Viet Vu" userId="bb2b5a8b1e172b66" providerId="LiveId" clId="{09ED2336-976A-4769-AED8-6EDA81862489}" dt="2021-02-16T16:02:47.598" v="3598" actId="26606"/>
          <ac:cxnSpMkLst>
            <pc:docMk/>
            <pc:sldMk cId="1633790509" sldId="273"/>
            <ac:cxnSpMk id="27" creationId="{20E3A342-4D61-4E3F-AF90-1AB42AEB96CC}"/>
          </ac:cxnSpMkLst>
        </pc:cxnChg>
        <pc:cxnChg chg="add del">
          <ac:chgData name="Viet Vu" userId="bb2b5a8b1e172b66" providerId="LiveId" clId="{09ED2336-976A-4769-AED8-6EDA81862489}" dt="2021-02-16T16:02:51.304" v="3600" actId="26606"/>
          <ac:cxnSpMkLst>
            <pc:docMk/>
            <pc:sldMk cId="1633790509" sldId="273"/>
            <ac:cxnSpMk id="29" creationId="{E4A809D5-3600-46D4-A466-67F2349A54FB}"/>
          </ac:cxnSpMkLst>
        </pc:cxnChg>
        <pc:cxnChg chg="add del">
          <ac:chgData name="Viet Vu" userId="bb2b5a8b1e172b66" providerId="LiveId" clId="{09ED2336-976A-4769-AED8-6EDA81862489}" dt="2021-02-16T16:14:29.242" v="3872"/>
          <ac:cxnSpMkLst>
            <pc:docMk/>
            <pc:sldMk cId="1633790509" sldId="273"/>
            <ac:cxnSpMk id="32" creationId="{20E3A342-4D61-4E3F-AF90-1AB42AEB96CC}"/>
          </ac:cxnSpMkLst>
        </pc:cxnChg>
      </pc:sldChg>
      <pc:sldChg chg="addSp delSp modSp new mod setBg modClrScheme setClrOvrMap chgLayout">
        <pc:chgData name="Viet Vu" userId="bb2b5a8b1e172b66" providerId="LiveId" clId="{09ED2336-976A-4769-AED8-6EDA81862489}" dt="2021-02-16T16:22:00.189" v="3928"/>
        <pc:sldMkLst>
          <pc:docMk/>
          <pc:sldMk cId="739551725" sldId="274"/>
        </pc:sldMkLst>
        <pc:spChg chg="del mod ord">
          <ac:chgData name="Viet Vu" userId="bb2b5a8b1e172b66" providerId="LiveId" clId="{09ED2336-976A-4769-AED8-6EDA81862489}" dt="2021-02-16T14:47:13.431" v="3090" actId="700"/>
          <ac:spMkLst>
            <pc:docMk/>
            <pc:sldMk cId="739551725" sldId="274"/>
            <ac:spMk id="2" creationId="{2635B376-22B4-438E-A8ED-1EB9F2624C12}"/>
          </ac:spMkLst>
        </pc:spChg>
        <pc:spChg chg="del mod ord">
          <ac:chgData name="Viet Vu" userId="bb2b5a8b1e172b66" providerId="LiveId" clId="{09ED2336-976A-4769-AED8-6EDA81862489}" dt="2021-02-16T14:47:13.431" v="3090" actId="700"/>
          <ac:spMkLst>
            <pc:docMk/>
            <pc:sldMk cId="739551725" sldId="274"/>
            <ac:spMk id="3" creationId="{FF7ACC06-46BD-412A-9290-7A238EAFBA71}"/>
          </ac:spMkLst>
        </pc:spChg>
        <pc:spChg chg="del">
          <ac:chgData name="Viet Vu" userId="bb2b5a8b1e172b66" providerId="LiveId" clId="{09ED2336-976A-4769-AED8-6EDA81862489}" dt="2021-02-16T14:47:13.431" v="3090" actId="700"/>
          <ac:spMkLst>
            <pc:docMk/>
            <pc:sldMk cId="739551725" sldId="274"/>
            <ac:spMk id="4" creationId="{5604DC2D-4910-4334-9E9E-8B41B091F452}"/>
          </ac:spMkLst>
        </pc:spChg>
        <pc:spChg chg="add mod ord">
          <ac:chgData name="Viet Vu" userId="bb2b5a8b1e172b66" providerId="LiveId" clId="{09ED2336-976A-4769-AED8-6EDA81862489}" dt="2021-02-16T16:22:00.189" v="3928"/>
          <ac:spMkLst>
            <pc:docMk/>
            <pc:sldMk cId="739551725" sldId="274"/>
            <ac:spMk id="5" creationId="{0631A10C-88D6-42B9-94CD-9F3E008759A9}"/>
          </ac:spMkLst>
        </pc:spChg>
        <pc:spChg chg="add mod ord">
          <ac:chgData name="Viet Vu" userId="bb2b5a8b1e172b66" providerId="LiveId" clId="{09ED2336-976A-4769-AED8-6EDA81862489}" dt="2021-02-16T16:22:00.189" v="3928"/>
          <ac:spMkLst>
            <pc:docMk/>
            <pc:sldMk cId="739551725" sldId="274"/>
            <ac:spMk id="6" creationId="{F856A3E3-E118-4FF5-9E18-115CECB4A2F9}"/>
          </ac:spMkLst>
        </pc:spChg>
        <pc:spChg chg="add del">
          <ac:chgData name="Viet Vu" userId="bb2b5a8b1e172b66" providerId="LiveId" clId="{09ED2336-976A-4769-AED8-6EDA81862489}" dt="2021-02-16T16:19:29.045" v="3903" actId="26606"/>
          <ac:spMkLst>
            <pc:docMk/>
            <pc:sldMk cId="739551725" sldId="274"/>
            <ac:spMk id="10" creationId="{87CC2527-562A-4F69-B487-4371E5B243E7}"/>
          </ac:spMkLst>
        </pc:spChg>
        <pc:spChg chg="add del">
          <ac:chgData name="Viet Vu" userId="bb2b5a8b1e172b66" providerId="LiveId" clId="{09ED2336-976A-4769-AED8-6EDA81862489}" dt="2021-02-16T14:47:44.628" v="3140" actId="26606"/>
          <ac:spMkLst>
            <pc:docMk/>
            <pc:sldMk cId="739551725" sldId="274"/>
            <ac:spMk id="12" creationId="{C1DD1A8A-57D5-4A81-AD04-532B043C5611}"/>
          </ac:spMkLst>
        </pc:spChg>
        <pc:spChg chg="add del">
          <ac:chgData name="Viet Vu" userId="bb2b5a8b1e172b66" providerId="LiveId" clId="{09ED2336-976A-4769-AED8-6EDA81862489}" dt="2021-02-16T16:20:20.707" v="3915" actId="26606"/>
          <ac:spMkLst>
            <pc:docMk/>
            <pc:sldMk cId="739551725" sldId="274"/>
            <ac:spMk id="13" creationId="{526E0BFB-CDF1-4990-8C11-AC849311E0A8}"/>
          </ac:spMkLst>
        </pc:spChg>
        <pc:spChg chg="add del">
          <ac:chgData name="Viet Vu" userId="bb2b5a8b1e172b66" providerId="LiveId" clId="{09ED2336-976A-4769-AED8-6EDA81862489}" dt="2021-02-16T14:47:44.628" v="3140" actId="26606"/>
          <ac:spMkLst>
            <pc:docMk/>
            <pc:sldMk cId="739551725" sldId="274"/>
            <ac:spMk id="14" creationId="{007891EC-4501-44ED-A8C8-B11B6DB767AB}"/>
          </ac:spMkLst>
        </pc:spChg>
        <pc:spChg chg="add del">
          <ac:chgData name="Viet Vu" userId="bb2b5a8b1e172b66" providerId="LiveId" clId="{09ED2336-976A-4769-AED8-6EDA81862489}" dt="2021-02-16T14:47:46.807" v="3142" actId="26606"/>
          <ac:spMkLst>
            <pc:docMk/>
            <pc:sldMk cId="739551725" sldId="274"/>
            <ac:spMk id="17" creationId="{87CC2527-562A-4F69-B487-4371E5B243E7}"/>
          </ac:spMkLst>
        </pc:spChg>
        <pc:spChg chg="add del">
          <ac:chgData name="Viet Vu" userId="bb2b5a8b1e172b66" providerId="LiveId" clId="{09ED2336-976A-4769-AED8-6EDA81862489}" dt="2021-02-16T16:20:20.707" v="3915" actId="26606"/>
          <ac:spMkLst>
            <pc:docMk/>
            <pc:sldMk cId="739551725" sldId="274"/>
            <ac:spMk id="19" creationId="{6069A1F8-9BEB-4786-9694-FC48B2D75D21}"/>
          </ac:spMkLst>
        </pc:spChg>
        <pc:spChg chg="add del">
          <ac:chgData name="Viet Vu" userId="bb2b5a8b1e172b66" providerId="LiveId" clId="{09ED2336-976A-4769-AED8-6EDA81862489}" dt="2021-02-16T16:20:20.707" v="3915" actId="26606"/>
          <ac:spMkLst>
            <pc:docMk/>
            <pc:sldMk cId="739551725" sldId="274"/>
            <ac:spMk id="20" creationId="{AF2F604E-43BE-4DC3-B983-E071523364F8}"/>
          </ac:spMkLst>
        </pc:spChg>
        <pc:spChg chg="add del">
          <ac:chgData name="Viet Vu" userId="bb2b5a8b1e172b66" providerId="LiveId" clId="{09ED2336-976A-4769-AED8-6EDA81862489}" dt="2021-02-16T16:20:20.707" v="3915" actId="26606"/>
          <ac:spMkLst>
            <pc:docMk/>
            <pc:sldMk cId="739551725" sldId="274"/>
            <ac:spMk id="21" creationId="{08C9B587-E65E-4B52-B37C-ABEBB6E87928}"/>
          </ac:spMkLst>
        </pc:spChg>
        <pc:picChg chg="add del">
          <ac:chgData name="Viet Vu" userId="bb2b5a8b1e172b66" providerId="LiveId" clId="{09ED2336-976A-4769-AED8-6EDA81862489}" dt="2021-02-16T14:47:44.628" v="3140" actId="26606"/>
          <ac:picMkLst>
            <pc:docMk/>
            <pc:sldMk cId="739551725" sldId="274"/>
            <ac:picMk id="8" creationId="{03B87FAD-D825-45FC-997C-FD88C22E2545}"/>
          </ac:picMkLst>
        </pc:picChg>
        <pc:picChg chg="add del">
          <ac:chgData name="Viet Vu" userId="bb2b5a8b1e172b66" providerId="LiveId" clId="{09ED2336-976A-4769-AED8-6EDA81862489}" dt="2021-02-16T16:19:29.045" v="3903" actId="26606"/>
          <ac:picMkLst>
            <pc:docMk/>
            <pc:sldMk cId="739551725" sldId="274"/>
            <ac:picMk id="9" creationId="{EB82ADDE-CDEB-4673-B741-16F6D541F3E3}"/>
          </ac:picMkLst>
        </pc:picChg>
        <pc:picChg chg="add del">
          <ac:chgData name="Viet Vu" userId="bb2b5a8b1e172b66" providerId="LiveId" clId="{09ED2336-976A-4769-AED8-6EDA81862489}" dt="2021-02-16T16:20:20.707" v="3915" actId="26606"/>
          <ac:picMkLst>
            <pc:docMk/>
            <pc:sldMk cId="739551725" sldId="274"/>
            <ac:picMk id="15" creationId="{88A5349A-7803-4C32-A4E6-4157C7B2DC7C}"/>
          </ac:picMkLst>
        </pc:picChg>
        <pc:picChg chg="add del">
          <ac:chgData name="Viet Vu" userId="bb2b5a8b1e172b66" providerId="LiveId" clId="{09ED2336-976A-4769-AED8-6EDA81862489}" dt="2021-02-16T14:47:46.807" v="3142" actId="26606"/>
          <ac:picMkLst>
            <pc:docMk/>
            <pc:sldMk cId="739551725" sldId="274"/>
            <ac:picMk id="16" creationId="{35CF17D0-00C2-49F1-9710-D4FFEB3B0E14}"/>
          </ac:picMkLst>
        </pc:picChg>
        <pc:cxnChg chg="add del">
          <ac:chgData name="Viet Vu" userId="bb2b5a8b1e172b66" providerId="LiveId" clId="{09ED2336-976A-4769-AED8-6EDA81862489}" dt="2021-02-16T16:19:29.045" v="3903" actId="26606"/>
          <ac:cxnSpMkLst>
            <pc:docMk/>
            <pc:sldMk cId="739551725" sldId="274"/>
            <ac:cxnSpMk id="11" creationId="{BCDAEC91-5BCE-4B55-9CC0-43EF94CB734B}"/>
          </ac:cxnSpMkLst>
        </pc:cxnChg>
        <pc:cxnChg chg="add del">
          <ac:chgData name="Viet Vu" userId="bb2b5a8b1e172b66" providerId="LiveId" clId="{09ED2336-976A-4769-AED8-6EDA81862489}" dt="2021-02-16T14:47:46.807" v="3142" actId="26606"/>
          <ac:cxnSpMkLst>
            <pc:docMk/>
            <pc:sldMk cId="739551725" sldId="274"/>
            <ac:cxnSpMk id="18" creationId="{BCDAEC91-5BCE-4B55-9CC0-43EF94CB734B}"/>
          </ac:cxnSpMkLst>
        </pc:cxnChg>
      </pc:sldChg>
      <pc:sldChg chg="addSp delSp modSp new mod modClrScheme chgLayout">
        <pc:chgData name="Viet Vu" userId="bb2b5a8b1e172b66" providerId="LiveId" clId="{09ED2336-976A-4769-AED8-6EDA81862489}" dt="2021-02-16T16:22:40.686" v="3940" actId="207"/>
        <pc:sldMkLst>
          <pc:docMk/>
          <pc:sldMk cId="1488029980" sldId="275"/>
        </pc:sldMkLst>
        <pc:spChg chg="del mod ord">
          <ac:chgData name="Viet Vu" userId="bb2b5a8b1e172b66" providerId="LiveId" clId="{09ED2336-976A-4769-AED8-6EDA81862489}" dt="2021-02-16T14:47:58.426" v="3144" actId="700"/>
          <ac:spMkLst>
            <pc:docMk/>
            <pc:sldMk cId="1488029980" sldId="275"/>
            <ac:spMk id="2" creationId="{A7613D42-75BF-4DFA-996E-89C1F57C7D01}"/>
          </ac:spMkLst>
        </pc:spChg>
        <pc:spChg chg="del mod ord">
          <ac:chgData name="Viet Vu" userId="bb2b5a8b1e172b66" providerId="LiveId" clId="{09ED2336-976A-4769-AED8-6EDA81862489}" dt="2021-02-16T14:47:58.426" v="3144" actId="700"/>
          <ac:spMkLst>
            <pc:docMk/>
            <pc:sldMk cId="1488029980" sldId="275"/>
            <ac:spMk id="3" creationId="{96B89E10-C521-410C-ABA4-71012EC1FBF9}"/>
          </ac:spMkLst>
        </pc:spChg>
        <pc:spChg chg="add mod ord">
          <ac:chgData name="Viet Vu" userId="bb2b5a8b1e172b66" providerId="LiveId" clId="{09ED2336-976A-4769-AED8-6EDA81862489}" dt="2021-02-16T16:22:40.686" v="3940" actId="207"/>
          <ac:spMkLst>
            <pc:docMk/>
            <pc:sldMk cId="1488029980" sldId="275"/>
            <ac:spMk id="4" creationId="{C7532669-F6F9-49A6-9637-2E46F2E0871F}"/>
          </ac:spMkLst>
        </pc:spChg>
        <pc:spChg chg="add del mod ord">
          <ac:chgData name="Viet Vu" userId="bb2b5a8b1e172b66" providerId="LiveId" clId="{09ED2336-976A-4769-AED8-6EDA81862489}" dt="2021-02-16T14:48:17.924" v="3150" actId="700"/>
          <ac:spMkLst>
            <pc:docMk/>
            <pc:sldMk cId="1488029980" sldId="275"/>
            <ac:spMk id="5" creationId="{75217C8D-BB74-4370-924F-6AB6836BA5A6}"/>
          </ac:spMkLst>
        </pc:spChg>
        <pc:spChg chg="add mod ord">
          <ac:chgData name="Viet Vu" userId="bb2b5a8b1e172b66" providerId="LiveId" clId="{09ED2336-976A-4769-AED8-6EDA81862489}" dt="2021-02-16T15:35:44.985" v="3402" actId="14100"/>
          <ac:spMkLst>
            <pc:docMk/>
            <pc:sldMk cId="1488029980" sldId="275"/>
            <ac:spMk id="6" creationId="{F0D09B87-32EA-49E5-BBA4-AF34BA897331}"/>
          </ac:spMkLst>
        </pc:spChg>
        <pc:spChg chg="add del mod ord">
          <ac:chgData name="Viet Vu" userId="bb2b5a8b1e172b66" providerId="LiveId" clId="{09ED2336-976A-4769-AED8-6EDA81862489}" dt="2021-02-16T15:35:36.356" v="3399" actId="478"/>
          <ac:spMkLst>
            <pc:docMk/>
            <pc:sldMk cId="1488029980" sldId="275"/>
            <ac:spMk id="7" creationId="{7EFF5ABE-EE2A-48F0-9DF0-623AD52D764B}"/>
          </ac:spMkLst>
        </pc:spChg>
        <pc:spChg chg="add del mod">
          <ac:chgData name="Viet Vu" userId="bb2b5a8b1e172b66" providerId="LiveId" clId="{09ED2336-976A-4769-AED8-6EDA81862489}" dt="2021-02-16T15:35:40.993" v="3401"/>
          <ac:spMkLst>
            <pc:docMk/>
            <pc:sldMk cId="1488029980" sldId="275"/>
            <ac:spMk id="11" creationId="{B7017BCE-3191-47BE-890B-46636586EE70}"/>
          </ac:spMkLst>
        </pc:spChg>
        <pc:picChg chg="add del mod">
          <ac:chgData name="Viet Vu" userId="bb2b5a8b1e172b66" providerId="LiveId" clId="{09ED2336-976A-4769-AED8-6EDA81862489}" dt="2021-02-16T15:35:38.303" v="3400" actId="21"/>
          <ac:picMkLst>
            <pc:docMk/>
            <pc:sldMk cId="1488029980" sldId="275"/>
            <ac:picMk id="9" creationId="{64D63F46-0832-4A54-9A9F-286BC11400CB}"/>
          </ac:picMkLst>
        </pc:picChg>
        <pc:picChg chg="add mod">
          <ac:chgData name="Viet Vu" userId="bb2b5a8b1e172b66" providerId="LiveId" clId="{09ED2336-976A-4769-AED8-6EDA81862489}" dt="2021-02-16T16:22:00.189" v="3928"/>
          <ac:picMkLst>
            <pc:docMk/>
            <pc:sldMk cId="1488029980" sldId="275"/>
            <ac:picMk id="12" creationId="{BA30C186-9098-47E8-9BB1-A7FF7BDBCAA8}"/>
          </ac:picMkLst>
        </pc:picChg>
      </pc:sldChg>
      <pc:sldChg chg="addSp modSp new mod">
        <pc:chgData name="Viet Vu" userId="bb2b5a8b1e172b66" providerId="LiveId" clId="{09ED2336-976A-4769-AED8-6EDA81862489}" dt="2021-02-16T16:22:45.329" v="3942" actId="207"/>
        <pc:sldMkLst>
          <pc:docMk/>
          <pc:sldMk cId="1796592129" sldId="276"/>
        </pc:sldMkLst>
        <pc:spChg chg="mod">
          <ac:chgData name="Viet Vu" userId="bb2b5a8b1e172b66" providerId="LiveId" clId="{09ED2336-976A-4769-AED8-6EDA81862489}" dt="2021-02-16T16:22:45.329" v="3942" actId="207"/>
          <ac:spMkLst>
            <pc:docMk/>
            <pc:sldMk cId="1796592129" sldId="276"/>
            <ac:spMk id="2" creationId="{191AF041-1C1F-4AAD-A411-F6F4AE98DD4D}"/>
          </ac:spMkLst>
        </pc:spChg>
        <pc:spChg chg="mod">
          <ac:chgData name="Viet Vu" userId="bb2b5a8b1e172b66" providerId="LiveId" clId="{09ED2336-976A-4769-AED8-6EDA81862489}" dt="2021-02-16T16:22:00.189" v="3928"/>
          <ac:spMkLst>
            <pc:docMk/>
            <pc:sldMk cId="1796592129" sldId="276"/>
            <ac:spMk id="3" creationId="{6F3282D2-2460-4E29-AC32-8CAAA8852E75}"/>
          </ac:spMkLst>
        </pc:spChg>
        <pc:spChg chg="mod">
          <ac:chgData name="Viet Vu" userId="bb2b5a8b1e172b66" providerId="LiveId" clId="{09ED2336-976A-4769-AED8-6EDA81862489}" dt="2021-02-16T16:14:58.971" v="3880" actId="27636"/>
          <ac:spMkLst>
            <pc:docMk/>
            <pc:sldMk cId="1796592129" sldId="276"/>
            <ac:spMk id="4" creationId="{B22E365B-A631-49AA-B767-059079FBD0D9}"/>
          </ac:spMkLst>
        </pc:spChg>
        <pc:picChg chg="add mod">
          <ac:chgData name="Viet Vu" userId="bb2b5a8b1e172b66" providerId="LiveId" clId="{09ED2336-976A-4769-AED8-6EDA81862489}" dt="2021-02-16T15:47:15.150" v="3570" actId="14100"/>
          <ac:picMkLst>
            <pc:docMk/>
            <pc:sldMk cId="1796592129" sldId="276"/>
            <ac:picMk id="6" creationId="{448E70C2-10D0-4615-8924-52ABFCBF1D4B}"/>
          </ac:picMkLst>
        </pc:picChg>
      </pc:sldChg>
      <pc:sldChg chg="addSp delSp modSp new mod setBg modClrScheme chgLayout">
        <pc:chgData name="Viet Vu" userId="bb2b5a8b1e172b66" providerId="LiveId" clId="{09ED2336-976A-4769-AED8-6EDA81862489}" dt="2021-02-16T16:22:00.189" v="3928"/>
        <pc:sldMkLst>
          <pc:docMk/>
          <pc:sldMk cId="3783775892" sldId="277"/>
        </pc:sldMkLst>
        <pc:spChg chg="del mod ord">
          <ac:chgData name="Viet Vu" userId="bb2b5a8b1e172b66" providerId="LiveId" clId="{09ED2336-976A-4769-AED8-6EDA81862489}" dt="2021-02-16T16:14:06.705" v="3851" actId="700"/>
          <ac:spMkLst>
            <pc:docMk/>
            <pc:sldMk cId="3783775892" sldId="277"/>
            <ac:spMk id="2" creationId="{6CFF9974-47BB-4968-92FF-72EAAC74994C}"/>
          </ac:spMkLst>
        </pc:spChg>
        <pc:spChg chg="del mod ord">
          <ac:chgData name="Viet Vu" userId="bb2b5a8b1e172b66" providerId="LiveId" clId="{09ED2336-976A-4769-AED8-6EDA81862489}" dt="2021-02-16T16:14:06.705" v="3851" actId="700"/>
          <ac:spMkLst>
            <pc:docMk/>
            <pc:sldMk cId="3783775892" sldId="277"/>
            <ac:spMk id="3" creationId="{94EF7C1D-321F-4B36-BAEC-F254F0152F44}"/>
          </ac:spMkLst>
        </pc:spChg>
        <pc:spChg chg="del">
          <ac:chgData name="Viet Vu" userId="bb2b5a8b1e172b66" providerId="LiveId" clId="{09ED2336-976A-4769-AED8-6EDA81862489}" dt="2021-02-16T16:14:06.705" v="3851" actId="700"/>
          <ac:spMkLst>
            <pc:docMk/>
            <pc:sldMk cId="3783775892" sldId="277"/>
            <ac:spMk id="4" creationId="{8EB07D80-D1E7-4FA0-8B2C-55398D5653A9}"/>
          </ac:spMkLst>
        </pc:spChg>
        <pc:spChg chg="add mod ord">
          <ac:chgData name="Viet Vu" userId="bb2b5a8b1e172b66" providerId="LiveId" clId="{09ED2336-976A-4769-AED8-6EDA81862489}" dt="2021-02-16T16:22:00.189" v="3928"/>
          <ac:spMkLst>
            <pc:docMk/>
            <pc:sldMk cId="3783775892" sldId="277"/>
            <ac:spMk id="5" creationId="{D3B638F3-1299-44B6-8EE7-807F40903A47}"/>
          </ac:spMkLst>
        </pc:spChg>
        <pc:spChg chg="add del mod ord">
          <ac:chgData name="Viet Vu" userId="bb2b5a8b1e172b66" providerId="LiveId" clId="{09ED2336-976A-4769-AED8-6EDA81862489}" dt="2021-02-16T16:14:11.211" v="3852"/>
          <ac:spMkLst>
            <pc:docMk/>
            <pc:sldMk cId="3783775892" sldId="277"/>
            <ac:spMk id="6" creationId="{8A265E97-99E3-4319-AF4F-DE4BE40F8848}"/>
          </ac:spMkLst>
        </pc:spChg>
        <pc:graphicFrameChg chg="add mod modGraphic">
          <ac:chgData name="Viet Vu" userId="bb2b5a8b1e172b66" providerId="LiveId" clId="{09ED2336-976A-4769-AED8-6EDA81862489}" dt="2021-02-16T16:16:55.523" v="3888"/>
          <ac:graphicFrameMkLst>
            <pc:docMk/>
            <pc:sldMk cId="3783775892" sldId="277"/>
            <ac:graphicFrameMk id="7" creationId="{503E49CF-1A21-4A9B-8122-3F9DD53DD2BF}"/>
          </ac:graphicFrameMkLst>
        </pc:graphicFrameChg>
      </pc:sldChg>
      <pc:sldChg chg="addSp delSp add del setBg delDesignElem">
        <pc:chgData name="Viet Vu" userId="bb2b5a8b1e172b66" providerId="LiveId" clId="{09ED2336-976A-4769-AED8-6EDA81862489}" dt="2021-02-16T16:20:16.506" v="3911"/>
        <pc:sldMkLst>
          <pc:docMk/>
          <pc:sldMk cId="344371468" sldId="278"/>
        </pc:sldMkLst>
        <pc:spChg chg="add del">
          <ac:chgData name="Viet Vu" userId="bb2b5a8b1e172b66" providerId="LiveId" clId="{09ED2336-976A-4769-AED8-6EDA81862489}" dt="2021-02-16T16:20:16.506" v="3911"/>
          <ac:spMkLst>
            <pc:docMk/>
            <pc:sldMk cId="344371468" sldId="278"/>
            <ac:spMk id="13" creationId="{526E0BFB-CDF1-4990-8C11-AC849311E0A8}"/>
          </ac:spMkLst>
        </pc:spChg>
        <pc:spChg chg="add del">
          <ac:chgData name="Viet Vu" userId="bb2b5a8b1e172b66" providerId="LiveId" clId="{09ED2336-976A-4769-AED8-6EDA81862489}" dt="2021-02-16T16:20:16.506" v="3911"/>
          <ac:spMkLst>
            <pc:docMk/>
            <pc:sldMk cId="344371468" sldId="278"/>
            <ac:spMk id="19" creationId="{6069A1F8-9BEB-4786-9694-FC48B2D75D21}"/>
          </ac:spMkLst>
        </pc:spChg>
        <pc:spChg chg="add del">
          <ac:chgData name="Viet Vu" userId="bb2b5a8b1e172b66" providerId="LiveId" clId="{09ED2336-976A-4769-AED8-6EDA81862489}" dt="2021-02-16T16:20:16.506" v="3911"/>
          <ac:spMkLst>
            <pc:docMk/>
            <pc:sldMk cId="344371468" sldId="278"/>
            <ac:spMk id="20" creationId="{AF2F604E-43BE-4DC3-B983-E071523364F8}"/>
          </ac:spMkLst>
        </pc:spChg>
        <pc:spChg chg="add del">
          <ac:chgData name="Viet Vu" userId="bb2b5a8b1e172b66" providerId="LiveId" clId="{09ED2336-976A-4769-AED8-6EDA81862489}" dt="2021-02-16T16:20:16.506" v="3911"/>
          <ac:spMkLst>
            <pc:docMk/>
            <pc:sldMk cId="344371468" sldId="278"/>
            <ac:spMk id="21" creationId="{08C9B587-E65E-4B52-B37C-ABEBB6E87928}"/>
          </ac:spMkLst>
        </pc:spChg>
      </pc:sldChg>
      <pc:sldChg chg="addSp delSp add del setBg delDesignElem">
        <pc:chgData name="Viet Vu" userId="bb2b5a8b1e172b66" providerId="LiveId" clId="{09ED2336-976A-4769-AED8-6EDA81862489}" dt="2021-02-16T16:20:17.673" v="3913"/>
        <pc:sldMkLst>
          <pc:docMk/>
          <pc:sldMk cId="3823867873" sldId="278"/>
        </pc:sldMkLst>
        <pc:spChg chg="add del">
          <ac:chgData name="Viet Vu" userId="bb2b5a8b1e172b66" providerId="LiveId" clId="{09ED2336-976A-4769-AED8-6EDA81862489}" dt="2021-02-16T16:20:17.673" v="3913"/>
          <ac:spMkLst>
            <pc:docMk/>
            <pc:sldMk cId="3823867873" sldId="278"/>
            <ac:spMk id="13" creationId="{526E0BFB-CDF1-4990-8C11-AC849311E0A8}"/>
          </ac:spMkLst>
        </pc:spChg>
        <pc:spChg chg="add del">
          <ac:chgData name="Viet Vu" userId="bb2b5a8b1e172b66" providerId="LiveId" clId="{09ED2336-976A-4769-AED8-6EDA81862489}" dt="2021-02-16T16:20:17.673" v="3913"/>
          <ac:spMkLst>
            <pc:docMk/>
            <pc:sldMk cId="3823867873" sldId="278"/>
            <ac:spMk id="19" creationId="{6069A1F8-9BEB-4786-9694-FC48B2D75D21}"/>
          </ac:spMkLst>
        </pc:spChg>
        <pc:spChg chg="add del">
          <ac:chgData name="Viet Vu" userId="bb2b5a8b1e172b66" providerId="LiveId" clId="{09ED2336-976A-4769-AED8-6EDA81862489}" dt="2021-02-16T16:20:17.673" v="3913"/>
          <ac:spMkLst>
            <pc:docMk/>
            <pc:sldMk cId="3823867873" sldId="278"/>
            <ac:spMk id="20" creationId="{AF2F604E-43BE-4DC3-B983-E071523364F8}"/>
          </ac:spMkLst>
        </pc:spChg>
        <pc:spChg chg="add del">
          <ac:chgData name="Viet Vu" userId="bb2b5a8b1e172b66" providerId="LiveId" clId="{09ED2336-976A-4769-AED8-6EDA81862489}" dt="2021-02-16T16:20:17.673" v="3913"/>
          <ac:spMkLst>
            <pc:docMk/>
            <pc:sldMk cId="3823867873" sldId="278"/>
            <ac:spMk id="21" creationId="{08C9B587-E65E-4B52-B37C-ABEBB6E8792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3026B-596A-43B7-8AF4-21F19340489B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A54CC2-9C05-4E60-947F-3D582898E85A}">
      <dgm:prSet phldrT="[Text]"/>
      <dgm:spPr/>
      <dgm:t>
        <a:bodyPr/>
        <a:lstStyle/>
        <a:p>
          <a:r>
            <a:rPr lang="en-US" dirty="0"/>
            <a:t>Getting Started with Java</a:t>
          </a:r>
        </a:p>
      </dgm:t>
    </dgm:pt>
    <dgm:pt modelId="{3AFE98C0-AD83-4B3A-98AD-9B73D6958E91}" type="parTrans" cxnId="{6A517B7E-4D5F-4790-BB66-47F89C89C298}">
      <dgm:prSet/>
      <dgm:spPr/>
      <dgm:t>
        <a:bodyPr/>
        <a:lstStyle/>
        <a:p>
          <a:endParaRPr lang="en-US"/>
        </a:p>
      </dgm:t>
    </dgm:pt>
    <dgm:pt modelId="{AAA29C20-C9AB-41C3-913B-AF0ABC187509}" type="sibTrans" cxnId="{6A517B7E-4D5F-4790-BB66-47F89C89C298}">
      <dgm:prSet/>
      <dgm:spPr/>
      <dgm:t>
        <a:bodyPr/>
        <a:lstStyle/>
        <a:p>
          <a:endParaRPr lang="en-US"/>
        </a:p>
      </dgm:t>
    </dgm:pt>
    <dgm:pt modelId="{CBE71D83-8AC8-473E-86FB-075756172232}">
      <dgm:prSet phldrT="[Text]"/>
      <dgm:spPr/>
      <dgm:t>
        <a:bodyPr/>
        <a:lstStyle/>
        <a:p>
          <a:r>
            <a:rPr lang="en-US" dirty="0"/>
            <a:t>OOP</a:t>
          </a:r>
        </a:p>
      </dgm:t>
    </dgm:pt>
    <dgm:pt modelId="{B54499D5-61E2-4309-BC5D-3B50F8ACE0C0}" type="parTrans" cxnId="{D8808B9D-5B04-4332-B64D-8EE80EB6979B}">
      <dgm:prSet/>
      <dgm:spPr/>
      <dgm:t>
        <a:bodyPr/>
        <a:lstStyle/>
        <a:p>
          <a:endParaRPr lang="en-US"/>
        </a:p>
      </dgm:t>
    </dgm:pt>
    <dgm:pt modelId="{5470728D-BF17-4A2C-82D1-5251BF7F0E6A}" type="sibTrans" cxnId="{D8808B9D-5B04-4332-B64D-8EE80EB6979B}">
      <dgm:prSet/>
      <dgm:spPr/>
      <dgm:t>
        <a:bodyPr/>
        <a:lstStyle/>
        <a:p>
          <a:endParaRPr lang="en-US"/>
        </a:p>
      </dgm:t>
    </dgm:pt>
    <dgm:pt modelId="{E0FF047F-A78A-4735-B95B-7B79483A0076}">
      <dgm:prSet phldrT="[Text]"/>
      <dgm:spPr/>
      <dgm:t>
        <a:bodyPr/>
        <a:lstStyle/>
        <a:p>
          <a:r>
            <a:rPr lang="en-US" dirty="0"/>
            <a:t>Class and Objects</a:t>
          </a:r>
        </a:p>
      </dgm:t>
    </dgm:pt>
    <dgm:pt modelId="{CE88FF37-0C4D-4CF9-ADCE-BECA506BFD14}" type="parTrans" cxnId="{8532FED0-DE7A-4016-A323-66B0137ADFE6}">
      <dgm:prSet/>
      <dgm:spPr/>
      <dgm:t>
        <a:bodyPr/>
        <a:lstStyle/>
        <a:p>
          <a:endParaRPr lang="en-US"/>
        </a:p>
      </dgm:t>
    </dgm:pt>
    <dgm:pt modelId="{2E160787-1086-4E02-AD62-DBB753DCF7A6}" type="sibTrans" cxnId="{8532FED0-DE7A-4016-A323-66B0137ADFE6}">
      <dgm:prSet/>
      <dgm:spPr/>
      <dgm:t>
        <a:bodyPr/>
        <a:lstStyle/>
        <a:p>
          <a:endParaRPr lang="en-US"/>
        </a:p>
      </dgm:t>
    </dgm:pt>
    <dgm:pt modelId="{8B36E80D-4BAE-4DD0-889A-C95F6CA0FA98}">
      <dgm:prSet phldrT="[Text]"/>
      <dgm:spPr/>
      <dgm:t>
        <a:bodyPr/>
        <a:lstStyle/>
        <a:p>
          <a:r>
            <a:rPr lang="en-US" dirty="0"/>
            <a:t>Abstract class and Interface</a:t>
          </a:r>
        </a:p>
      </dgm:t>
    </dgm:pt>
    <dgm:pt modelId="{8C5836D0-D824-4AB3-8C54-A49DAB93834A}" type="parTrans" cxnId="{222A558D-8357-47C0-AFF9-75335EBBE492}">
      <dgm:prSet/>
      <dgm:spPr/>
      <dgm:t>
        <a:bodyPr/>
        <a:lstStyle/>
        <a:p>
          <a:endParaRPr lang="en-US"/>
        </a:p>
      </dgm:t>
    </dgm:pt>
    <dgm:pt modelId="{8B2996D7-76DD-437F-BBDC-9A5301E83D9D}" type="sibTrans" cxnId="{222A558D-8357-47C0-AFF9-75335EBBE492}">
      <dgm:prSet/>
      <dgm:spPr/>
      <dgm:t>
        <a:bodyPr/>
        <a:lstStyle/>
        <a:p>
          <a:endParaRPr lang="en-US"/>
        </a:p>
      </dgm:t>
    </dgm:pt>
    <dgm:pt modelId="{A3A97FB1-E404-47BA-B835-E0D8C09CB754}">
      <dgm:prSet phldrT="[Text]"/>
      <dgm:spPr/>
      <dgm:t>
        <a:bodyPr/>
        <a:lstStyle/>
        <a:p>
          <a:r>
            <a:rPr lang="en-US" dirty="0"/>
            <a:t>Build a Java Project</a:t>
          </a:r>
        </a:p>
      </dgm:t>
    </dgm:pt>
    <dgm:pt modelId="{0DAD3269-CCE7-487D-BCF3-1970B9DDCA2E}" type="parTrans" cxnId="{C293951E-04F0-4CC9-A58D-94D407984EE1}">
      <dgm:prSet/>
      <dgm:spPr/>
      <dgm:t>
        <a:bodyPr/>
        <a:lstStyle/>
        <a:p>
          <a:endParaRPr lang="en-US"/>
        </a:p>
      </dgm:t>
    </dgm:pt>
    <dgm:pt modelId="{2F3FD72F-982D-4AC9-84D4-D41600494D20}" type="sibTrans" cxnId="{C293951E-04F0-4CC9-A58D-94D407984EE1}">
      <dgm:prSet/>
      <dgm:spPr/>
      <dgm:t>
        <a:bodyPr/>
        <a:lstStyle/>
        <a:p>
          <a:endParaRPr lang="en-US"/>
        </a:p>
      </dgm:t>
    </dgm:pt>
    <dgm:pt modelId="{D32B63F4-779E-4C28-807E-1960B3F0AAA8}">
      <dgm:prSet phldrT="[Text]"/>
      <dgm:spPr/>
      <dgm:t>
        <a:bodyPr/>
        <a:lstStyle/>
        <a:p>
          <a:r>
            <a:rPr lang="en-US" dirty="0"/>
            <a:t>Maven Introduction</a:t>
          </a:r>
        </a:p>
      </dgm:t>
    </dgm:pt>
    <dgm:pt modelId="{EDF6E488-13A7-48AE-8BA3-B6A42D6AED60}" type="parTrans" cxnId="{B03FD54C-FDC3-4941-B58E-74969BC64CF5}">
      <dgm:prSet/>
      <dgm:spPr/>
      <dgm:t>
        <a:bodyPr/>
        <a:lstStyle/>
        <a:p>
          <a:endParaRPr lang="en-US"/>
        </a:p>
      </dgm:t>
    </dgm:pt>
    <dgm:pt modelId="{69E348A2-0289-427B-B11F-6E0EF0CB6C54}" type="sibTrans" cxnId="{B03FD54C-FDC3-4941-B58E-74969BC64CF5}">
      <dgm:prSet/>
      <dgm:spPr/>
      <dgm:t>
        <a:bodyPr/>
        <a:lstStyle/>
        <a:p>
          <a:endParaRPr lang="en-US"/>
        </a:p>
      </dgm:t>
    </dgm:pt>
    <dgm:pt modelId="{6D3B1C77-819C-4EBE-B900-5B2B26802635}">
      <dgm:prSet phldrT="[Text]"/>
      <dgm:spPr/>
      <dgm:t>
        <a:bodyPr/>
        <a:lstStyle/>
        <a:p>
          <a:r>
            <a:rPr lang="en-US" dirty="0"/>
            <a:t>Working with Maven</a:t>
          </a:r>
        </a:p>
      </dgm:t>
    </dgm:pt>
    <dgm:pt modelId="{E38C6817-3257-4D0F-B2A4-9513ACBC5214}" type="parTrans" cxnId="{5A09E06E-3AB6-4484-B5F4-AA66D80E8EC3}">
      <dgm:prSet/>
      <dgm:spPr/>
      <dgm:t>
        <a:bodyPr/>
        <a:lstStyle/>
        <a:p>
          <a:endParaRPr lang="en-US"/>
        </a:p>
      </dgm:t>
    </dgm:pt>
    <dgm:pt modelId="{16340B6C-E6EB-404F-8DA0-3A227233F554}" type="sibTrans" cxnId="{5A09E06E-3AB6-4484-B5F4-AA66D80E8EC3}">
      <dgm:prSet/>
      <dgm:spPr/>
      <dgm:t>
        <a:bodyPr/>
        <a:lstStyle/>
        <a:p>
          <a:endParaRPr lang="en-US"/>
        </a:p>
      </dgm:t>
    </dgm:pt>
    <dgm:pt modelId="{CAF3E551-7B02-48B5-B5C1-676D821D1F97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6C4BEDB2-B122-4411-9AD8-0DFA38D24F67}" type="parTrans" cxnId="{1BB517DC-5A92-4A7F-A797-C2F2CC6D6F2A}">
      <dgm:prSet/>
      <dgm:spPr/>
      <dgm:t>
        <a:bodyPr/>
        <a:lstStyle/>
        <a:p>
          <a:endParaRPr lang="en-US"/>
        </a:p>
      </dgm:t>
    </dgm:pt>
    <dgm:pt modelId="{D5073878-FAA1-4D73-9C50-0DD1F669D623}" type="sibTrans" cxnId="{1BB517DC-5A92-4A7F-A797-C2F2CC6D6F2A}">
      <dgm:prSet/>
      <dgm:spPr/>
      <dgm:t>
        <a:bodyPr/>
        <a:lstStyle/>
        <a:p>
          <a:endParaRPr lang="en-US"/>
        </a:p>
      </dgm:t>
    </dgm:pt>
    <dgm:pt modelId="{4324FAC2-21DF-4054-BDAD-EF32B97ADBCA}">
      <dgm:prSet phldrT="[Text]"/>
      <dgm:spPr/>
      <dgm:t>
        <a:bodyPr/>
        <a:lstStyle/>
        <a:p>
          <a:r>
            <a:rPr lang="en-US"/>
            <a:t>Chess - the mini project</a:t>
          </a:r>
          <a:endParaRPr lang="en-US" dirty="0"/>
        </a:p>
      </dgm:t>
    </dgm:pt>
    <dgm:pt modelId="{E9832B55-6F8E-45F2-9A91-01FE86B1C208}" type="parTrans" cxnId="{2642091F-1813-420A-B626-8AE2CB09B63D}">
      <dgm:prSet/>
      <dgm:spPr/>
      <dgm:t>
        <a:bodyPr/>
        <a:lstStyle/>
        <a:p>
          <a:endParaRPr lang="en-US"/>
        </a:p>
      </dgm:t>
    </dgm:pt>
    <dgm:pt modelId="{0257E6A3-4E47-42F2-94D9-5C7CF8003439}" type="sibTrans" cxnId="{2642091F-1813-420A-B626-8AE2CB09B63D}">
      <dgm:prSet/>
      <dgm:spPr/>
      <dgm:t>
        <a:bodyPr/>
        <a:lstStyle/>
        <a:p>
          <a:endParaRPr lang="en-US"/>
        </a:p>
      </dgm:t>
    </dgm:pt>
    <dgm:pt modelId="{156A0AB8-CFD9-4C2E-AC31-FBA91FA3F8A7}">
      <dgm:prSet phldrT="[Text]"/>
      <dgm:spPr/>
      <dgm:t>
        <a:bodyPr/>
        <a:lstStyle/>
        <a:p>
          <a:r>
            <a:rPr lang="en-US" dirty="0"/>
            <a:t>Practices</a:t>
          </a:r>
        </a:p>
      </dgm:t>
    </dgm:pt>
    <dgm:pt modelId="{340EA015-18C3-485B-BC19-4F1885AFD61C}" type="parTrans" cxnId="{891AD742-7DFE-4EAA-B83A-FE556796E5F4}">
      <dgm:prSet/>
      <dgm:spPr/>
      <dgm:t>
        <a:bodyPr/>
        <a:lstStyle/>
        <a:p>
          <a:endParaRPr lang="en-US"/>
        </a:p>
      </dgm:t>
    </dgm:pt>
    <dgm:pt modelId="{B5D78618-02D1-4760-BE20-8950A7439D78}" type="sibTrans" cxnId="{891AD742-7DFE-4EAA-B83A-FE556796E5F4}">
      <dgm:prSet/>
      <dgm:spPr/>
      <dgm:t>
        <a:bodyPr/>
        <a:lstStyle/>
        <a:p>
          <a:endParaRPr lang="en-US"/>
        </a:p>
      </dgm:t>
    </dgm:pt>
    <dgm:pt modelId="{2B6DECC1-6707-4C53-8165-8F4A779CEF22}">
      <dgm:prSet phldrT="[Text]"/>
      <dgm:spPr/>
      <dgm:t>
        <a:bodyPr/>
        <a:lstStyle/>
        <a:p>
          <a:r>
            <a:rPr lang="en-US" dirty="0"/>
            <a:t>The Developer Work</a:t>
          </a:r>
        </a:p>
      </dgm:t>
    </dgm:pt>
    <dgm:pt modelId="{C57C6B21-DDA1-45AE-B088-A09D72B1654A}" type="parTrans" cxnId="{8B050E85-8D6E-4708-9C2C-A869B77B49AE}">
      <dgm:prSet/>
      <dgm:spPr/>
      <dgm:t>
        <a:bodyPr/>
        <a:lstStyle/>
        <a:p>
          <a:endParaRPr lang="en-US"/>
        </a:p>
      </dgm:t>
    </dgm:pt>
    <dgm:pt modelId="{667EF50D-477E-44AF-BAC9-39F925AC6F22}" type="sibTrans" cxnId="{8B050E85-8D6E-4708-9C2C-A869B77B49AE}">
      <dgm:prSet/>
      <dgm:spPr/>
      <dgm:t>
        <a:bodyPr/>
        <a:lstStyle/>
        <a:p>
          <a:endParaRPr lang="en-US"/>
        </a:p>
      </dgm:t>
    </dgm:pt>
    <dgm:pt modelId="{33B581D0-9B09-4D58-B3CB-5E1CB9B42177}">
      <dgm:prSet phldrT="[Text]"/>
      <dgm:spPr/>
      <dgm:t>
        <a:bodyPr/>
        <a:lstStyle/>
        <a:p>
          <a:r>
            <a:rPr lang="en-US" dirty="0"/>
            <a:t>JUnit and Mockito</a:t>
          </a:r>
        </a:p>
      </dgm:t>
    </dgm:pt>
    <dgm:pt modelId="{601F4482-A24C-4347-A6C0-69EFE16ED11B}" type="parTrans" cxnId="{7BF3B8F8-35C6-4C87-8EA0-9358B3FB3985}">
      <dgm:prSet/>
      <dgm:spPr/>
      <dgm:t>
        <a:bodyPr/>
        <a:lstStyle/>
        <a:p>
          <a:endParaRPr lang="en-US"/>
        </a:p>
      </dgm:t>
    </dgm:pt>
    <dgm:pt modelId="{5D8FA2FA-2632-4F3C-BFD1-7A7CB1E9AE1D}" type="sibTrans" cxnId="{7BF3B8F8-35C6-4C87-8EA0-9358B3FB3985}">
      <dgm:prSet/>
      <dgm:spPr/>
      <dgm:t>
        <a:bodyPr/>
        <a:lstStyle/>
        <a:p>
          <a:endParaRPr lang="en-US"/>
        </a:p>
      </dgm:t>
    </dgm:pt>
    <dgm:pt modelId="{413389D1-C520-4C24-B35D-8C665B56630B}" type="pres">
      <dgm:prSet presAssocID="{8AD3026B-596A-43B7-8AF4-21F19340489B}" presName="Name0" presStyleCnt="0">
        <dgm:presLayoutVars>
          <dgm:dir/>
          <dgm:resizeHandles val="exact"/>
        </dgm:presLayoutVars>
      </dgm:prSet>
      <dgm:spPr/>
    </dgm:pt>
    <dgm:pt modelId="{103437CF-8402-4BC7-809D-6D5FF4A971CE}" type="pres">
      <dgm:prSet presAssocID="{A4A54CC2-9C05-4E60-947F-3D582898E85A}" presName="node" presStyleLbl="node1" presStyleIdx="0" presStyleCnt="4">
        <dgm:presLayoutVars>
          <dgm:bulletEnabled val="1"/>
        </dgm:presLayoutVars>
      </dgm:prSet>
      <dgm:spPr/>
    </dgm:pt>
    <dgm:pt modelId="{9B9ED998-D8FB-49F2-B5A4-7048B905ACBA}" type="pres">
      <dgm:prSet presAssocID="{AAA29C20-C9AB-41C3-913B-AF0ABC187509}" presName="sibTrans" presStyleCnt="0"/>
      <dgm:spPr/>
    </dgm:pt>
    <dgm:pt modelId="{5F00E1E0-6366-448E-9C5C-67D54B1DA223}" type="pres">
      <dgm:prSet presAssocID="{A3A97FB1-E404-47BA-B835-E0D8C09CB754}" presName="node" presStyleLbl="node1" presStyleIdx="1" presStyleCnt="4">
        <dgm:presLayoutVars>
          <dgm:bulletEnabled val="1"/>
        </dgm:presLayoutVars>
      </dgm:prSet>
      <dgm:spPr/>
    </dgm:pt>
    <dgm:pt modelId="{A5FAC5D1-70E2-4883-B1A0-90A5541AC610}" type="pres">
      <dgm:prSet presAssocID="{2F3FD72F-982D-4AC9-84D4-D41600494D20}" presName="sibTrans" presStyleCnt="0"/>
      <dgm:spPr/>
    </dgm:pt>
    <dgm:pt modelId="{CCF2946C-A301-4632-B296-5AB3AE3BE66B}" type="pres">
      <dgm:prSet presAssocID="{CAF3E551-7B02-48B5-B5C1-676D821D1F97}" presName="node" presStyleLbl="node1" presStyleIdx="2" presStyleCnt="4">
        <dgm:presLayoutVars>
          <dgm:bulletEnabled val="1"/>
        </dgm:presLayoutVars>
      </dgm:prSet>
      <dgm:spPr/>
    </dgm:pt>
    <dgm:pt modelId="{77723EF9-16C2-4FEC-9D8D-C89AD6FBC9BC}" type="pres">
      <dgm:prSet presAssocID="{D5073878-FAA1-4D73-9C50-0DD1F669D623}" presName="sibTrans" presStyleCnt="0"/>
      <dgm:spPr/>
    </dgm:pt>
    <dgm:pt modelId="{4ACD2FCC-F157-4712-9392-AD4072099265}" type="pres">
      <dgm:prSet presAssocID="{156A0AB8-CFD9-4C2E-AC31-FBA91FA3F8A7}" presName="node" presStyleLbl="node1" presStyleIdx="3" presStyleCnt="4">
        <dgm:presLayoutVars>
          <dgm:bulletEnabled val="1"/>
        </dgm:presLayoutVars>
      </dgm:prSet>
      <dgm:spPr/>
    </dgm:pt>
  </dgm:ptLst>
  <dgm:cxnLst>
    <dgm:cxn modelId="{55396911-3ABF-42A6-AB06-DC0E1D1E6E5E}" type="presOf" srcId="{8AD3026B-596A-43B7-8AF4-21F19340489B}" destId="{413389D1-C520-4C24-B35D-8C665B56630B}" srcOrd="0" destOrd="0" presId="urn:microsoft.com/office/officeart/2005/8/layout/hList6"/>
    <dgm:cxn modelId="{C293951E-04F0-4CC9-A58D-94D407984EE1}" srcId="{8AD3026B-596A-43B7-8AF4-21F19340489B}" destId="{A3A97FB1-E404-47BA-B835-E0D8C09CB754}" srcOrd="1" destOrd="0" parTransId="{0DAD3269-CCE7-487D-BCF3-1970B9DDCA2E}" sibTransId="{2F3FD72F-982D-4AC9-84D4-D41600494D20}"/>
    <dgm:cxn modelId="{2642091F-1813-420A-B626-8AE2CB09B63D}" srcId="{156A0AB8-CFD9-4C2E-AC31-FBA91FA3F8A7}" destId="{4324FAC2-21DF-4054-BDAD-EF32B97ADBCA}" srcOrd="0" destOrd="0" parTransId="{E9832B55-6F8E-45F2-9A91-01FE86B1C208}" sibTransId="{0257E6A3-4E47-42F2-94D9-5C7CF8003439}"/>
    <dgm:cxn modelId="{ECF29F27-537D-434D-9A41-D31749AF6393}" type="presOf" srcId="{CAF3E551-7B02-48B5-B5C1-676D821D1F97}" destId="{CCF2946C-A301-4632-B296-5AB3AE3BE66B}" srcOrd="0" destOrd="0" presId="urn:microsoft.com/office/officeart/2005/8/layout/hList6"/>
    <dgm:cxn modelId="{9E87362F-D22F-43AB-A549-39637E422538}" type="presOf" srcId="{4324FAC2-21DF-4054-BDAD-EF32B97ADBCA}" destId="{4ACD2FCC-F157-4712-9392-AD4072099265}" srcOrd="0" destOrd="1" presId="urn:microsoft.com/office/officeart/2005/8/layout/hList6"/>
    <dgm:cxn modelId="{1C61D033-AEF1-4162-915F-1B465DB75260}" type="presOf" srcId="{CBE71D83-8AC8-473E-86FB-075756172232}" destId="{103437CF-8402-4BC7-809D-6D5FF4A971CE}" srcOrd="0" destOrd="1" presId="urn:microsoft.com/office/officeart/2005/8/layout/hList6"/>
    <dgm:cxn modelId="{42B2FC36-76A7-4400-B8D8-02287088C0DC}" type="presOf" srcId="{E0FF047F-A78A-4735-B95B-7B79483A0076}" destId="{103437CF-8402-4BC7-809D-6D5FF4A971CE}" srcOrd="0" destOrd="2" presId="urn:microsoft.com/office/officeart/2005/8/layout/hList6"/>
    <dgm:cxn modelId="{6C69B45F-240D-4067-B1CE-EC836373A105}" type="presOf" srcId="{8B36E80D-4BAE-4DD0-889A-C95F6CA0FA98}" destId="{103437CF-8402-4BC7-809D-6D5FF4A971CE}" srcOrd="0" destOrd="3" presId="urn:microsoft.com/office/officeart/2005/8/layout/hList6"/>
    <dgm:cxn modelId="{891AD742-7DFE-4EAA-B83A-FE556796E5F4}" srcId="{8AD3026B-596A-43B7-8AF4-21F19340489B}" destId="{156A0AB8-CFD9-4C2E-AC31-FBA91FA3F8A7}" srcOrd="3" destOrd="0" parTransId="{340EA015-18C3-485B-BC19-4F1885AFD61C}" sibTransId="{B5D78618-02D1-4760-BE20-8950A7439D78}"/>
    <dgm:cxn modelId="{B03FD54C-FDC3-4941-B58E-74969BC64CF5}" srcId="{A3A97FB1-E404-47BA-B835-E0D8C09CB754}" destId="{D32B63F4-779E-4C28-807E-1960B3F0AAA8}" srcOrd="0" destOrd="0" parTransId="{EDF6E488-13A7-48AE-8BA3-B6A42D6AED60}" sibTransId="{69E348A2-0289-427B-B11F-6E0EF0CB6C54}"/>
    <dgm:cxn modelId="{5A09E06E-3AB6-4484-B5F4-AA66D80E8EC3}" srcId="{A3A97FB1-E404-47BA-B835-E0D8C09CB754}" destId="{6D3B1C77-819C-4EBE-B900-5B2B26802635}" srcOrd="1" destOrd="0" parTransId="{E38C6817-3257-4D0F-B2A4-9513ACBC5214}" sibTransId="{16340B6C-E6EB-404F-8DA0-3A227233F554}"/>
    <dgm:cxn modelId="{16419470-BA37-44B9-9438-C03BD9FF636B}" type="presOf" srcId="{A3A97FB1-E404-47BA-B835-E0D8C09CB754}" destId="{5F00E1E0-6366-448E-9C5C-67D54B1DA223}" srcOrd="0" destOrd="0" presId="urn:microsoft.com/office/officeart/2005/8/layout/hList6"/>
    <dgm:cxn modelId="{0D564E58-DAA7-4900-A54A-82AE6BD0345F}" type="presOf" srcId="{6D3B1C77-819C-4EBE-B900-5B2B26802635}" destId="{5F00E1E0-6366-448E-9C5C-67D54B1DA223}" srcOrd="0" destOrd="2" presId="urn:microsoft.com/office/officeart/2005/8/layout/hList6"/>
    <dgm:cxn modelId="{6A517B7E-4D5F-4790-BB66-47F89C89C298}" srcId="{8AD3026B-596A-43B7-8AF4-21F19340489B}" destId="{A4A54CC2-9C05-4E60-947F-3D582898E85A}" srcOrd="0" destOrd="0" parTransId="{3AFE98C0-AD83-4B3A-98AD-9B73D6958E91}" sibTransId="{AAA29C20-C9AB-41C3-913B-AF0ABC187509}"/>
    <dgm:cxn modelId="{15406F81-D70E-43C9-854B-C02C7CAE9076}" type="presOf" srcId="{2B6DECC1-6707-4C53-8165-8F4A779CEF22}" destId="{CCF2946C-A301-4632-B296-5AB3AE3BE66B}" srcOrd="0" destOrd="1" presId="urn:microsoft.com/office/officeart/2005/8/layout/hList6"/>
    <dgm:cxn modelId="{8B050E85-8D6E-4708-9C2C-A869B77B49AE}" srcId="{CAF3E551-7B02-48B5-B5C1-676D821D1F97}" destId="{2B6DECC1-6707-4C53-8165-8F4A779CEF22}" srcOrd="0" destOrd="0" parTransId="{C57C6B21-DDA1-45AE-B088-A09D72B1654A}" sibTransId="{667EF50D-477E-44AF-BAC9-39F925AC6F22}"/>
    <dgm:cxn modelId="{222A558D-8357-47C0-AFF9-75335EBBE492}" srcId="{A4A54CC2-9C05-4E60-947F-3D582898E85A}" destId="{8B36E80D-4BAE-4DD0-889A-C95F6CA0FA98}" srcOrd="2" destOrd="0" parTransId="{8C5836D0-D824-4AB3-8C54-A49DAB93834A}" sibTransId="{8B2996D7-76DD-437F-BBDC-9A5301E83D9D}"/>
    <dgm:cxn modelId="{D8808B9D-5B04-4332-B64D-8EE80EB6979B}" srcId="{A4A54CC2-9C05-4E60-947F-3D582898E85A}" destId="{CBE71D83-8AC8-473E-86FB-075756172232}" srcOrd="0" destOrd="0" parTransId="{B54499D5-61E2-4309-BC5D-3B50F8ACE0C0}" sibTransId="{5470728D-BF17-4A2C-82D1-5251BF7F0E6A}"/>
    <dgm:cxn modelId="{69A927A3-F245-439F-9BF4-99CF4F92AB54}" type="presOf" srcId="{D32B63F4-779E-4C28-807E-1960B3F0AAA8}" destId="{5F00E1E0-6366-448E-9C5C-67D54B1DA223}" srcOrd="0" destOrd="1" presId="urn:microsoft.com/office/officeart/2005/8/layout/hList6"/>
    <dgm:cxn modelId="{65CDDFC4-0597-430C-901F-1E398BF8AEF8}" type="presOf" srcId="{A4A54CC2-9C05-4E60-947F-3D582898E85A}" destId="{103437CF-8402-4BC7-809D-6D5FF4A971CE}" srcOrd="0" destOrd="0" presId="urn:microsoft.com/office/officeart/2005/8/layout/hList6"/>
    <dgm:cxn modelId="{77B856CF-0A74-4BA7-9E3C-123A2E1EF8E7}" type="presOf" srcId="{33B581D0-9B09-4D58-B3CB-5E1CB9B42177}" destId="{CCF2946C-A301-4632-B296-5AB3AE3BE66B}" srcOrd="0" destOrd="2" presId="urn:microsoft.com/office/officeart/2005/8/layout/hList6"/>
    <dgm:cxn modelId="{8532FED0-DE7A-4016-A323-66B0137ADFE6}" srcId="{A4A54CC2-9C05-4E60-947F-3D582898E85A}" destId="{E0FF047F-A78A-4735-B95B-7B79483A0076}" srcOrd="1" destOrd="0" parTransId="{CE88FF37-0C4D-4CF9-ADCE-BECA506BFD14}" sibTransId="{2E160787-1086-4E02-AD62-DBB753DCF7A6}"/>
    <dgm:cxn modelId="{6F1A62D1-F4F8-4B2F-BFF6-3110E7C72D60}" type="presOf" srcId="{156A0AB8-CFD9-4C2E-AC31-FBA91FA3F8A7}" destId="{4ACD2FCC-F157-4712-9392-AD4072099265}" srcOrd="0" destOrd="0" presId="urn:microsoft.com/office/officeart/2005/8/layout/hList6"/>
    <dgm:cxn modelId="{1BB517DC-5A92-4A7F-A797-C2F2CC6D6F2A}" srcId="{8AD3026B-596A-43B7-8AF4-21F19340489B}" destId="{CAF3E551-7B02-48B5-B5C1-676D821D1F97}" srcOrd="2" destOrd="0" parTransId="{6C4BEDB2-B122-4411-9AD8-0DFA38D24F67}" sibTransId="{D5073878-FAA1-4D73-9C50-0DD1F669D623}"/>
    <dgm:cxn modelId="{7BF3B8F8-35C6-4C87-8EA0-9358B3FB3985}" srcId="{CAF3E551-7B02-48B5-B5C1-676D821D1F97}" destId="{33B581D0-9B09-4D58-B3CB-5E1CB9B42177}" srcOrd="1" destOrd="0" parTransId="{601F4482-A24C-4347-A6C0-69EFE16ED11B}" sibTransId="{5D8FA2FA-2632-4F3C-BFD1-7A7CB1E9AE1D}"/>
    <dgm:cxn modelId="{460A5D58-7629-43EB-802E-D86C43DA65FF}" type="presParOf" srcId="{413389D1-C520-4C24-B35D-8C665B56630B}" destId="{103437CF-8402-4BC7-809D-6D5FF4A971CE}" srcOrd="0" destOrd="0" presId="urn:microsoft.com/office/officeart/2005/8/layout/hList6"/>
    <dgm:cxn modelId="{B9D79F10-7D90-4FAD-845E-F7555BAAEA7F}" type="presParOf" srcId="{413389D1-C520-4C24-B35D-8C665B56630B}" destId="{9B9ED998-D8FB-49F2-B5A4-7048B905ACBA}" srcOrd="1" destOrd="0" presId="urn:microsoft.com/office/officeart/2005/8/layout/hList6"/>
    <dgm:cxn modelId="{789D7BB2-8C05-4DFF-8033-7AB1BC94CB55}" type="presParOf" srcId="{413389D1-C520-4C24-B35D-8C665B56630B}" destId="{5F00E1E0-6366-448E-9C5C-67D54B1DA223}" srcOrd="2" destOrd="0" presId="urn:microsoft.com/office/officeart/2005/8/layout/hList6"/>
    <dgm:cxn modelId="{D948B895-8BE5-4214-BA72-5E0C795EC9C8}" type="presParOf" srcId="{413389D1-C520-4C24-B35D-8C665B56630B}" destId="{A5FAC5D1-70E2-4883-B1A0-90A5541AC610}" srcOrd="3" destOrd="0" presId="urn:microsoft.com/office/officeart/2005/8/layout/hList6"/>
    <dgm:cxn modelId="{495B07B2-4FDA-4CA5-9D8A-B562F75F2F65}" type="presParOf" srcId="{413389D1-C520-4C24-B35D-8C665B56630B}" destId="{CCF2946C-A301-4632-B296-5AB3AE3BE66B}" srcOrd="4" destOrd="0" presId="urn:microsoft.com/office/officeart/2005/8/layout/hList6"/>
    <dgm:cxn modelId="{BDDF3249-D72F-42B7-A348-DC494FB2563D}" type="presParOf" srcId="{413389D1-C520-4C24-B35D-8C665B56630B}" destId="{77723EF9-16C2-4FEC-9D8D-C89AD6FBC9BC}" srcOrd="5" destOrd="0" presId="urn:microsoft.com/office/officeart/2005/8/layout/hList6"/>
    <dgm:cxn modelId="{5B3B0997-27AA-4A76-BE43-07E682A7ED26}" type="presParOf" srcId="{413389D1-C520-4C24-B35D-8C665B56630B}" destId="{4ACD2FCC-F157-4712-9392-AD407209926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437CF-8402-4BC7-809D-6D5FF4A971CE}">
      <dsp:nvSpPr>
        <dsp:cNvPr id="0" name=""/>
        <dsp:cNvSpPr/>
      </dsp:nvSpPr>
      <dsp:spPr>
        <a:xfrm rot="16200000">
          <a:off x="-929284" y="931819"/>
          <a:ext cx="4351338" cy="248769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04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Getting Started with Java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OOP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Class and Objects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Abstract class and Interface</a:t>
          </a:r>
        </a:p>
      </dsp:txBody>
      <dsp:txXfrm rot="5400000">
        <a:off x="2535" y="870268"/>
        <a:ext cx="2487699" cy="2610802"/>
      </dsp:txXfrm>
    </dsp:sp>
    <dsp:sp modelId="{5F00E1E0-6366-448E-9C5C-67D54B1DA223}">
      <dsp:nvSpPr>
        <dsp:cNvPr id="0" name=""/>
        <dsp:cNvSpPr/>
      </dsp:nvSpPr>
      <dsp:spPr>
        <a:xfrm rot="16200000">
          <a:off x="1744992" y="931819"/>
          <a:ext cx="4351338" cy="2487699"/>
        </a:xfrm>
        <a:prstGeom prst="flowChartManualOperation">
          <a:avLst/>
        </a:prstGeom>
        <a:solidFill>
          <a:schemeClr val="accent5">
            <a:hueOff val="368749"/>
            <a:satOff val="4187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04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Build a Java Project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Maven Introduction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Working with Maven</a:t>
          </a:r>
        </a:p>
      </dsp:txBody>
      <dsp:txXfrm rot="5400000">
        <a:off x="2676811" y="870268"/>
        <a:ext cx="2487699" cy="2610802"/>
      </dsp:txXfrm>
    </dsp:sp>
    <dsp:sp modelId="{CCF2946C-A301-4632-B296-5AB3AE3BE66B}">
      <dsp:nvSpPr>
        <dsp:cNvPr id="0" name=""/>
        <dsp:cNvSpPr/>
      </dsp:nvSpPr>
      <dsp:spPr>
        <a:xfrm rot="16200000">
          <a:off x="4419269" y="931819"/>
          <a:ext cx="4351338" cy="2487699"/>
        </a:xfrm>
        <a:prstGeom prst="flowChartManualOperation">
          <a:avLst/>
        </a:prstGeom>
        <a:solidFill>
          <a:schemeClr val="accent5">
            <a:hueOff val="737499"/>
            <a:satOff val="8374"/>
            <a:lumOff val="75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04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Unit Testing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The Developer Work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JUnit and Mockito</a:t>
          </a:r>
        </a:p>
      </dsp:txBody>
      <dsp:txXfrm rot="5400000">
        <a:off x="5351088" y="870268"/>
        <a:ext cx="2487699" cy="2610802"/>
      </dsp:txXfrm>
    </dsp:sp>
    <dsp:sp modelId="{4ACD2FCC-F157-4712-9392-AD4072099265}">
      <dsp:nvSpPr>
        <dsp:cNvPr id="0" name=""/>
        <dsp:cNvSpPr/>
      </dsp:nvSpPr>
      <dsp:spPr>
        <a:xfrm rot="16200000">
          <a:off x="7093546" y="931819"/>
          <a:ext cx="4351338" cy="2487699"/>
        </a:xfrm>
        <a:prstGeom prst="flowChartManualOperation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04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Practices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Chess - the mini project</a:t>
          </a:r>
          <a:endParaRPr lang="en-US" sz="2100" kern="1200" dirty="0"/>
        </a:p>
      </dsp:txBody>
      <dsp:txXfrm rot="5400000">
        <a:off x="8025365" y="870268"/>
        <a:ext cx="2487699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6CBE2-9613-4F98-9E23-A629B5C4F7A1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98DDE-F998-4455-BF78-070FB4044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98DDE-F998-4455-BF78-070FB40446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8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F676-BD77-496C-B7A7-4672E15F03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4121-A14E-4D66-81A2-A551B224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D6B5-C036-4DE8-8478-8CC11525B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Working with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D8CF3-0017-4333-B96D-9A0307B03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Java Core, UT and Practices</a:t>
            </a:r>
          </a:p>
        </p:txBody>
      </p:sp>
    </p:spTree>
    <p:extLst>
      <p:ext uri="{BB962C8B-B14F-4D97-AF65-F5344CB8AC3E}">
        <p14:creationId xmlns:p14="http://schemas.microsoft.com/office/powerpoint/2010/main" val="174506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32669-F6F9-49A6-9637-2E46F2E0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Maven 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09B87-32EA-49E5-BBA4-AF34BA89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1349" cy="4351338"/>
          </a:xfrm>
        </p:spPr>
        <p:txBody>
          <a:bodyPr/>
          <a:lstStyle/>
          <a:p>
            <a:r>
              <a:rPr lang="en-US" dirty="0"/>
              <a:t>What is Maven?</a:t>
            </a:r>
          </a:p>
          <a:p>
            <a:pPr lvl="1"/>
            <a:r>
              <a:rPr lang="en-US" dirty="0"/>
              <a:t>Tool to build Java Project base on pom.xml file</a:t>
            </a:r>
          </a:p>
          <a:p>
            <a:pPr lvl="1"/>
            <a:r>
              <a:rPr lang="en-US" dirty="0"/>
              <a:t>Dependency Management </a:t>
            </a:r>
          </a:p>
          <a:p>
            <a:pPr lvl="1"/>
            <a:r>
              <a:rPr lang="en-US" dirty="0"/>
              <a:t>Dependency Center Repository</a:t>
            </a:r>
          </a:p>
          <a:p>
            <a:pPr lvl="2"/>
            <a:r>
              <a:rPr lang="en-US" dirty="0"/>
              <a:t>With millions Java JAR libraries</a:t>
            </a:r>
          </a:p>
          <a:p>
            <a:pPr lvl="1"/>
            <a:endParaRPr lang="en-US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BA30C186-9098-47E8-9BB1-A7FF7BDBC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02058"/>
            <a:ext cx="5181600" cy="27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2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F041-1C1F-4AAD-A411-F6F4AE98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Working with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82D2-2460-4E29-AC32-8CAAA8852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Project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mvn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archetype:generate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DgroupId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vvu.trainning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DartifactId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javacore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DarchetypeArtifactId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=maven-archetype-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quickstart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DarchetypeVersion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=1.4 -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DinteractiveMode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=false</a:t>
            </a:r>
          </a:p>
          <a:p>
            <a:r>
              <a:rPr lang="en-US" dirty="0"/>
              <a:t>Build Project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mvn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package</a:t>
            </a:r>
          </a:p>
          <a:p>
            <a:r>
              <a:rPr lang="en-US" dirty="0"/>
              <a:t>Execute Test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mvn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Dtest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=vvu.trainning.practice2.notification.NotificationCenterTest#testNotificationCenter_invalidNotifier_NullPointerException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E365B-A631-49AA-B767-059079FB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2945" y="36900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Example of pom.xml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E70C2-10D0-4615-8924-52ABFCBF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3" y="743591"/>
            <a:ext cx="5328356" cy="58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9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F7880C-BEEE-45C7-8788-B7BE8F63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Unit Testing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167717-C4CF-4E0B-9A7B-C960210F1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Junit and Mockito</a:t>
            </a:r>
          </a:p>
        </p:txBody>
      </p:sp>
    </p:spTree>
    <p:extLst>
      <p:ext uri="{BB962C8B-B14F-4D97-AF65-F5344CB8AC3E}">
        <p14:creationId xmlns:p14="http://schemas.microsoft.com/office/powerpoint/2010/main" val="301627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4AC766-95B3-4AFF-9234-EC8CF1F5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Unit Testing: The Developer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1C1BF-2B4D-4A35-B48D-1BAF1FBD74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Unit Testing: for testing every unit of code</a:t>
            </a:r>
          </a:p>
          <a:p>
            <a:r>
              <a:rPr lang="en-US" dirty="0"/>
              <a:t>Need to write during coding time</a:t>
            </a:r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The chance to allow developer review his own code</a:t>
            </a:r>
          </a:p>
          <a:p>
            <a:pPr lvl="1"/>
            <a:r>
              <a:rPr lang="en-US" dirty="0"/>
              <a:t>Developer tests his code himself</a:t>
            </a:r>
          </a:p>
          <a:p>
            <a:pPr lvl="1"/>
            <a:r>
              <a:rPr lang="en-US" dirty="0"/>
              <a:t>Support Automation Testing on CICD: Fastest to run and Least Expensive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D81886-4139-4E08-8A76-7BEBA6A0E2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43759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3BD5F-B6D0-4A81-AA15-1D2EFDCE54DD}"/>
              </a:ext>
            </a:extLst>
          </p:cNvPr>
          <p:cNvSpPr txBox="1"/>
          <p:nvPr/>
        </p:nvSpPr>
        <p:spPr>
          <a:xfrm>
            <a:off x="6319743" y="4428038"/>
            <a:ext cx="48865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tests are on the bottom of the pyramid. They are both the fastest to run and the least expensive.</a:t>
            </a:r>
          </a:p>
          <a:p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Therefore, unit tests should make up the bulk of your testing strategy. A good rule of thumb is about 70</a:t>
            </a:r>
          </a:p>
          <a:p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percent. Unit tests should have near-complete code coverage because bugs caught in this phase can be</a:t>
            </a:r>
          </a:p>
          <a:p>
            <a:r>
              <a:rPr 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 quickly and cheaply</a:t>
            </a:r>
          </a:p>
        </p:txBody>
      </p:sp>
    </p:spTree>
    <p:extLst>
      <p:ext uri="{BB962C8B-B14F-4D97-AF65-F5344CB8AC3E}">
        <p14:creationId xmlns:p14="http://schemas.microsoft.com/office/powerpoint/2010/main" val="70436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B83D-51BC-4365-A414-52EBFFA9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JUnit and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2303-A884-4098-BCCA-DBDB60D39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 Unit Test Framework: Junit</a:t>
            </a:r>
          </a:p>
          <a:p>
            <a:r>
              <a:rPr lang="en-US" dirty="0"/>
              <a:t>Mockito: Mocking, Stubbing objects for UT </a:t>
            </a:r>
          </a:p>
          <a:p>
            <a:r>
              <a:rPr lang="en-US" dirty="0"/>
              <a:t>Example of System Under Test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4E32-D2C9-41FF-8005-BF1780C8F8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of Testing with Mock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29842D9-8A01-46D0-9056-334D48EA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80316"/>
            <a:ext cx="5181600" cy="176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B13C2-8E21-4110-9349-EBC20148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10" y="2285342"/>
            <a:ext cx="4976443" cy="40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1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lasses on top of a book">
            <a:extLst>
              <a:ext uri="{FF2B5EF4-FFF2-40B4-BE49-F238E27FC236}">
                <a16:creationId xmlns:a16="http://schemas.microsoft.com/office/drawing/2014/main" id="{24F50CC8-C114-47A2-B59C-1FFC1198C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4" b="17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E15425-32CF-4049-B18B-D90B4AB9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Practices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E33DBA-F819-4909-AED2-000B4EA6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Homework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8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EFA2B-FDE5-4710-B3D1-17787290B6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2" b="1353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A18DC2-C601-4A6D-8B82-BB5F5A4F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8848"/>
            <a:ext cx="3611880" cy="1536192"/>
          </a:xfrm>
        </p:spPr>
        <p:txBody>
          <a:bodyPr>
            <a:normAutofit/>
          </a:bodyPr>
          <a:lstStyle/>
          <a:p>
            <a:r>
              <a:rPr lang="en-US" sz="3200"/>
              <a:t>Homework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4F5C5-B0CF-4B67-950F-08FEB0F1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826" y="4498848"/>
            <a:ext cx="6061022" cy="1536192"/>
          </a:xfrm>
        </p:spPr>
        <p:txBody>
          <a:bodyPr anchor="ctr">
            <a:normAutofit/>
          </a:bodyPr>
          <a:lstStyle/>
          <a:p>
            <a:r>
              <a:rPr lang="en-US" sz="1800"/>
              <a:t>Write a program to do:</a:t>
            </a:r>
          </a:p>
          <a:p>
            <a:pPr lvl="1"/>
            <a:r>
              <a:rPr lang="en-US" sz="1800"/>
              <a:t>Place a piece of chess to the chess board</a:t>
            </a:r>
          </a:p>
          <a:p>
            <a:pPr lvl="1"/>
            <a:r>
              <a:rPr lang="en-US" sz="1800"/>
              <a:t>Determine what position does it cover?</a:t>
            </a:r>
          </a:p>
          <a:p>
            <a:pPr lvl="1"/>
            <a:r>
              <a:rPr lang="en-US" sz="1800"/>
              <a:t>Show of the result to command line</a:t>
            </a:r>
          </a:p>
        </p:txBody>
      </p:sp>
    </p:spTree>
    <p:extLst>
      <p:ext uri="{BB962C8B-B14F-4D97-AF65-F5344CB8AC3E}">
        <p14:creationId xmlns:p14="http://schemas.microsoft.com/office/powerpoint/2010/main" val="163379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B638F3-1299-44B6-8EE7-807F4090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03E49CF-1A21-4A9B-8122-3F9DD53DD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5407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77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A333F-B520-448B-A4A6-1314B813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Getting Started with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059BE-9636-4421-ABC7-37362D433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784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6D32-AF15-44B5-B03A-1776D116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Working with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7E84-600E-4E79-833F-8816156F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r>
              <a:rPr lang="en-US" dirty="0"/>
              <a:t>Class and Objects</a:t>
            </a:r>
          </a:p>
          <a:p>
            <a:r>
              <a:rPr lang="en-US" dirty="0"/>
              <a:t>Abstract Class</a:t>
            </a:r>
          </a:p>
          <a:p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83910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4B6D-DF7B-4367-ABDC-B1A24EF8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60D5-A4D8-4317-A8CF-6D3C4A86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Object-oriented programming (OOP) </a:t>
            </a:r>
            <a:r>
              <a:rPr lang="en-US" dirty="0"/>
              <a:t>is a programming language model:</a:t>
            </a:r>
          </a:p>
          <a:p>
            <a:pPr lvl="1"/>
            <a:r>
              <a:rPr lang="en-US" b="1" i="1" dirty="0"/>
              <a:t>objects</a:t>
            </a:r>
            <a:r>
              <a:rPr lang="en-US" dirty="0"/>
              <a:t> rather than </a:t>
            </a:r>
            <a:r>
              <a:rPr lang="en-US" b="1" i="1" dirty="0"/>
              <a:t>actions</a:t>
            </a:r>
            <a:endParaRPr lang="en-US" dirty="0"/>
          </a:p>
          <a:p>
            <a:pPr lvl="1"/>
            <a:r>
              <a:rPr lang="en-US" b="1" i="1" dirty="0"/>
              <a:t>Object relationship</a:t>
            </a:r>
            <a:r>
              <a:rPr lang="en-US" dirty="0"/>
              <a:t> rather than </a:t>
            </a:r>
            <a:r>
              <a:rPr lang="en-US" b="1" i="1" dirty="0"/>
              <a:t>logic</a:t>
            </a:r>
            <a:r>
              <a:rPr lang="en-US" dirty="0"/>
              <a:t>.</a:t>
            </a:r>
          </a:p>
          <a:p>
            <a:r>
              <a:rPr lang="en-US" dirty="0"/>
              <a:t>In Structured Programming</a:t>
            </a:r>
          </a:p>
          <a:p>
            <a:pPr lvl="1"/>
            <a:r>
              <a:rPr lang="en-US" dirty="0"/>
              <a:t>How many steps to resolve the task?</a:t>
            </a:r>
          </a:p>
          <a:p>
            <a:pPr lvl="1"/>
            <a:r>
              <a:rPr lang="en-US" dirty="0"/>
              <a:t>What exactly does each step do?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Determine Objects on the system</a:t>
            </a:r>
          </a:p>
          <a:p>
            <a:pPr lvl="1"/>
            <a:r>
              <a:rPr lang="en-US" dirty="0"/>
              <a:t>Relationship among Objects </a:t>
            </a:r>
          </a:p>
          <a:p>
            <a:pPr lvl="1"/>
            <a:r>
              <a:rPr lang="en-US" dirty="0"/>
              <a:t>Life-cycle of Objects</a:t>
            </a:r>
          </a:p>
          <a:p>
            <a:pPr lvl="1"/>
            <a:r>
              <a:rPr lang="en-US" dirty="0"/>
              <a:t>What does the object do and how does it live?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2EE0-6F1B-4828-B3A5-47DAB0FB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9379-F586-485F-BB7D-7CBDC2EA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/>
              <a:t>Class</a:t>
            </a:r>
            <a:r>
              <a:rPr lang="en-US"/>
              <a:t> is the type of </a:t>
            </a:r>
            <a:r>
              <a:rPr lang="en-US" b="1" i="1"/>
              <a:t>Objects</a:t>
            </a:r>
          </a:p>
          <a:p>
            <a:r>
              <a:rPr lang="en-US"/>
              <a:t>And </a:t>
            </a:r>
            <a:r>
              <a:rPr lang="en-US" b="1" i="1"/>
              <a:t>Object</a:t>
            </a:r>
            <a:r>
              <a:rPr lang="en-US"/>
              <a:t> is an instance of the </a:t>
            </a:r>
            <a:r>
              <a:rPr lang="en-US" b="1" i="1"/>
              <a:t>Class</a:t>
            </a:r>
            <a:endParaRPr lang="en-US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28B534-4AA5-4B86-9C7F-B0001AE65C07}"/>
              </a:ext>
            </a:extLst>
          </p:cNvPr>
          <p:cNvGrpSpPr/>
          <p:nvPr/>
        </p:nvGrpSpPr>
        <p:grpSpPr>
          <a:xfrm>
            <a:off x="1773467" y="3117542"/>
            <a:ext cx="7640426" cy="3062595"/>
            <a:chOff x="1015090" y="3191510"/>
            <a:chExt cx="7640426" cy="30625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60D74A-4732-4283-A1E9-7556CEE8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090" y="3782747"/>
              <a:ext cx="2416923" cy="247135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B85DB8-28FF-4CDF-AAEE-C0100C197DFA}"/>
                </a:ext>
              </a:extLst>
            </p:cNvPr>
            <p:cNvSpPr txBox="1"/>
            <p:nvPr/>
          </p:nvSpPr>
          <p:spPr>
            <a:xfrm>
              <a:off x="1186249" y="3191510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9900"/>
                  </a:solidFill>
                </a:rPr>
                <a:t>Human</a:t>
              </a:r>
              <a:r>
                <a:rPr lang="en-US" dirty="0">
                  <a:solidFill>
                    <a:srgbClr val="009900"/>
                  </a:solidFill>
                </a:rPr>
                <a:t> </a:t>
              </a:r>
              <a:r>
                <a:rPr lang="en-US" dirty="0"/>
                <a:t>is a </a:t>
              </a:r>
              <a:r>
                <a:rPr lang="en-US" b="1" dirty="0">
                  <a:solidFill>
                    <a:srgbClr val="00B0F0"/>
                  </a:solidFill>
                </a:rPr>
                <a:t>Class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F21241-29A2-4611-ADE4-FEC2F5781BAD}"/>
                </a:ext>
              </a:extLst>
            </p:cNvPr>
            <p:cNvSpPr txBox="1"/>
            <p:nvPr/>
          </p:nvSpPr>
          <p:spPr>
            <a:xfrm>
              <a:off x="4462573" y="3191510"/>
              <a:ext cx="4192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Cristiano Ronaldo </a:t>
              </a:r>
              <a:r>
                <a:rPr lang="en-US" dirty="0"/>
                <a:t>is an </a:t>
              </a:r>
              <a:r>
                <a:rPr lang="en-US" b="1" i="1" dirty="0"/>
                <a:t>instance</a:t>
              </a:r>
              <a:r>
                <a:rPr lang="en-US" dirty="0"/>
                <a:t> of </a:t>
              </a:r>
              <a:r>
                <a:rPr lang="en-US" b="1" dirty="0">
                  <a:solidFill>
                    <a:srgbClr val="009900"/>
                  </a:solidFill>
                </a:rPr>
                <a:t>Human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382AB5-DA55-4F3B-83A4-78110C03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07201" y="4117136"/>
              <a:ext cx="2703683" cy="1800652"/>
            </a:xfrm>
            <a:prstGeom prst="rect">
              <a:avLst/>
            </a:prstGeom>
          </p:spPr>
        </p:pic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BEC7B9E8-BAB5-475F-BD07-C692EB6855A7}"/>
                </a:ext>
              </a:extLst>
            </p:cNvPr>
            <p:cNvSpPr/>
            <p:nvPr/>
          </p:nvSpPr>
          <p:spPr>
            <a:xfrm>
              <a:off x="3903596" y="4655822"/>
              <a:ext cx="832021" cy="535459"/>
            </a:xfrm>
            <a:prstGeom prst="rightArrow">
              <a:avLst/>
            </a:prstGeom>
            <a:solidFill>
              <a:srgbClr val="00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04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104-F215-49E5-8338-B4DE0FB7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1A1A-FF9D-4385-9247-9386358F3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638" y="1825624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Abstract class is not completely defined</a:t>
            </a:r>
          </a:p>
          <a:p>
            <a:r>
              <a:rPr lang="en-US" sz="2400" dirty="0"/>
              <a:t>Abstract Class defines the Characteristic of a Family of Class</a:t>
            </a:r>
          </a:p>
          <a:p>
            <a:r>
              <a:rPr lang="en-US" sz="2400" dirty="0"/>
              <a:t>It leaves Sub-Classes fulfill the definition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8288CE-1F3B-4F14-8031-F8C503A6D1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8775" y="1287261"/>
            <a:ext cx="7059587" cy="3822262"/>
          </a:xfr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EEA203A-48A7-4454-B9F5-F543D224150D}"/>
              </a:ext>
            </a:extLst>
          </p:cNvPr>
          <p:cNvSpPr/>
          <p:nvPr/>
        </p:nvSpPr>
        <p:spPr>
          <a:xfrm>
            <a:off x="9658572" y="365125"/>
            <a:ext cx="1966589" cy="1004334"/>
          </a:xfrm>
          <a:prstGeom prst="wedgeRectCallout">
            <a:avLst>
              <a:gd name="adj1" fmla="val -90015"/>
              <a:gd name="adj2" fmla="val 7355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Vehicle is the machine to transport people or goods 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CAA15C2-0334-4BC3-9C25-314A46CD9505}"/>
              </a:ext>
            </a:extLst>
          </p:cNvPr>
          <p:cNvSpPr/>
          <p:nvPr/>
        </p:nvSpPr>
        <p:spPr>
          <a:xfrm>
            <a:off x="4934172" y="5244459"/>
            <a:ext cx="1966589" cy="1004334"/>
          </a:xfrm>
          <a:prstGeom prst="wedgeRectCallout">
            <a:avLst>
              <a:gd name="adj1" fmla="val 13885"/>
              <a:gd name="adj2" fmla="val -1253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 is a Vehicle to transport People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CC6C651-B4A4-4814-A569-7214966EC6AB}"/>
              </a:ext>
            </a:extLst>
          </p:cNvPr>
          <p:cNvSpPr/>
          <p:nvPr/>
        </p:nvSpPr>
        <p:spPr>
          <a:xfrm>
            <a:off x="9530534" y="5317509"/>
            <a:ext cx="1966589" cy="1004334"/>
          </a:xfrm>
          <a:prstGeom prst="wedgeRectCallout">
            <a:avLst>
              <a:gd name="adj1" fmla="val 23644"/>
              <a:gd name="adj2" fmla="val -905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 is a Vehicle to transport Goods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2AA18A90-9B73-43E1-8BBF-5199221EE52C}"/>
              </a:ext>
            </a:extLst>
          </p:cNvPr>
          <p:cNvSpPr/>
          <p:nvPr/>
        </p:nvSpPr>
        <p:spPr>
          <a:xfrm>
            <a:off x="9658572" y="1893604"/>
            <a:ext cx="1966589" cy="1004334"/>
          </a:xfrm>
          <a:prstGeom prst="wedgeRectCallout">
            <a:avLst>
              <a:gd name="adj1" fmla="val -77960"/>
              <a:gd name="adj2" fmla="val 106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err="1"/>
              <a:t>moveTo</a:t>
            </a:r>
            <a:r>
              <a:rPr lang="en-US" sz="1600" dirty="0"/>
              <a:t>  is declared here</a:t>
            </a:r>
            <a:r>
              <a:rPr lang="en-US" sz="1600"/>
              <a:t>, but not defined yet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731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1A94-83B1-493B-AC65-0A880CA3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BCD2-C113-4B91-93FB-48F8F7506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Interface is the simplest declaration for Client</a:t>
            </a:r>
          </a:p>
          <a:p>
            <a:r>
              <a:rPr lang="en-US" sz="2000" dirty="0"/>
              <a:t>It is the entry to allow Client access to the System</a:t>
            </a:r>
          </a:p>
          <a:p>
            <a:r>
              <a:rPr lang="en-US" sz="2000" dirty="0"/>
              <a:t>Interface defines what Component could do, not implement 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587975-852F-4681-A8D1-D13A84C3B6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05862" y="1621578"/>
            <a:ext cx="6019331" cy="36115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756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31A10C-88D6-42B9-94CD-9F3E0087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Build a Java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56A3E3-E118-4FF5-9E18-115CECB4A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5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517</Words>
  <Application>Microsoft Office PowerPoint</Application>
  <PresentationFormat>Widescreen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Working with Java</vt:lpstr>
      <vt:lpstr>Outline</vt:lpstr>
      <vt:lpstr>Getting Started with Java</vt:lpstr>
      <vt:lpstr>Working with Java</vt:lpstr>
      <vt:lpstr>Object Oriented Programming</vt:lpstr>
      <vt:lpstr>Class and Objects</vt:lpstr>
      <vt:lpstr>Abstract Class</vt:lpstr>
      <vt:lpstr>Interface</vt:lpstr>
      <vt:lpstr>Build a Java Project</vt:lpstr>
      <vt:lpstr>Maven Introduction</vt:lpstr>
      <vt:lpstr>Working with Maven</vt:lpstr>
      <vt:lpstr>Unit Testing </vt:lpstr>
      <vt:lpstr>Unit Testing: The Developer Work</vt:lpstr>
      <vt:lpstr>JUnit and Mockito</vt:lpstr>
      <vt:lpstr>Practices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Java</dc:title>
  <dc:creator>Viet Vu</dc:creator>
  <cp:lastModifiedBy>Viet Vu</cp:lastModifiedBy>
  <cp:revision>1</cp:revision>
  <dcterms:created xsi:type="dcterms:W3CDTF">2021-02-05T16:39:21Z</dcterms:created>
  <dcterms:modified xsi:type="dcterms:W3CDTF">2021-02-16T16:23:40Z</dcterms:modified>
</cp:coreProperties>
</file>