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82B-7043-18D5-8643-6AA4E19BF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EE8AD-EBB0-5C64-2E78-2A8AD0027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E5D0C-1818-7EFF-18F1-7D1B6810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025D-D594-4913-B3FE-C3D7EB45CC41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D8194-313E-165F-0D44-3C4AC997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F5890-5D9F-29F4-2190-499BF69E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AC16-E7E4-42D6-8391-3FDAE00A1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2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D75E7-E61E-5D7E-D24B-7BD033D88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F6212-6562-C5F7-A389-E61C29A6F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B54BD-724B-D865-BA64-BC70456EB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025D-D594-4913-B3FE-C3D7EB45CC41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EC366-5C92-B578-7CAE-900DB630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F28F2-F92A-EA36-BD47-07DE412F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AC16-E7E4-42D6-8391-3FDAE00A1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8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39989-1B75-D81A-3EAA-ACFBB6209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0136E-7982-3C64-A922-37FDB3FFD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B3F41-6272-88FA-61A9-EBA81096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025D-D594-4913-B3FE-C3D7EB45CC41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55BC5-9AB8-6998-8CDE-AB5CAC2F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ACE51-2FB9-95F2-37BF-31EA7ED57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AC16-E7E4-42D6-8391-3FDAE00A1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6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5B0D5-982A-FE66-E46C-62FFB6A4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83405-BF1E-0BBD-BCE5-1BD5F4954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7735A-3AFF-74A1-1FDC-15DA84D0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025D-D594-4913-B3FE-C3D7EB45CC41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38446-D57D-86F2-5080-0555FA05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B6788-4DB8-34C2-C4A3-299DE0EE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AC16-E7E4-42D6-8391-3FDAE00A1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4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A5E1-5B14-3111-438F-E720AECB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3D8A8-502A-BD85-FB2A-DDF73842C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FB47B-91F7-8E58-717C-0F5CD97E1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025D-D594-4913-B3FE-C3D7EB45CC41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C9B7E-6112-0179-BBD0-4A3FF738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82CB9-B98E-CD19-AB46-921EC5C3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AC16-E7E4-42D6-8391-3FDAE00A1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42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57BD2-16BF-6977-7ACC-41845EA2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6AF8D-92E4-DADB-15F9-588F62041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2650B-7D25-D0CA-10BA-28AFDD856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3C117-FAE7-D474-1796-73D62BA1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025D-D594-4913-B3FE-C3D7EB45CC41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3D96E-A1C4-519A-D0A0-3E79FBEF8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9AA27-0460-5DD2-B773-040B5732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AC16-E7E4-42D6-8391-3FDAE00A1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C7A8-CA44-FDBD-3129-DDA6FA969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DC11D-5A0A-0E0B-7CBC-5BC75D928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66ECF-C961-2435-4BCF-A856FCDA3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7BB4D-8CFA-74BC-B235-7F2DA520D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29355-E511-60B2-B7BA-04A841DDD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E1B4C-3529-C052-5EA9-50F90A84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025D-D594-4913-B3FE-C3D7EB45CC41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6F0687-8E34-9C6B-9C9B-A58E79A1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AACAE2-D8F6-0645-0BC7-0538B8A35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AC16-E7E4-42D6-8391-3FDAE00A1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8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7627-D6F1-0185-A144-4045D591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2B0941-0F5A-E3FA-C016-8B94FB92C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025D-D594-4913-B3FE-C3D7EB45CC41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061F2-C402-70A6-BDFF-E61D7F29E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CD710-5237-C083-540E-418D09D1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AC16-E7E4-42D6-8391-3FDAE00A1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6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05A945-6E19-0D6A-4749-0CF90CC4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025D-D594-4913-B3FE-C3D7EB45CC41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030EA-B208-4747-8FBE-AC966580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DD139-4333-5720-DA67-84CC5AB6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AC16-E7E4-42D6-8391-3FDAE00A1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1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098F-ACAE-998E-4FD4-2EC429F7E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4D54D-B555-277D-8509-F079492AF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B625F-F6BE-8271-673E-40DA7DF2E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A7C79-2E42-00DC-8E11-3163F2B14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025D-D594-4913-B3FE-C3D7EB45CC41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D0096-6F6F-765B-6D8C-8E7BC3C4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71930-EB3F-3A8B-A4A1-E7C2D4F8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AC16-E7E4-42D6-8391-3FDAE00A1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F729-347F-0F2A-E75A-FBEC10DE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E514B-2AF4-A8DE-BC35-2C7F8FE64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AAFD4-0702-454B-C320-FAFDB2A11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F385F-FF96-4F7C-6401-14B4F56EF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025D-D594-4913-B3FE-C3D7EB45CC41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AF324-82F1-55F7-F038-D933DF42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81CD8-D23A-C41C-8255-C1973A68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AC16-E7E4-42D6-8391-3FDAE00A1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61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0E7C9-4513-2FFC-985B-E56D506F2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C39AA-C583-0294-1F8E-C27D01F7E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633D1-7643-081C-6D87-EEAC4695D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6025D-D594-4913-B3FE-C3D7EB45CC41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BEFC8-05C7-F7A9-78D4-78B2BEDBA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8A5A1-B2AA-EA03-5E34-6A60D0368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4AC16-E7E4-42D6-8391-3FDAE00A1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5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7A71-C780-CF6E-855D-B16371056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368B3-F4CE-6A52-4879-17960C12D9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07823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608D4-E23F-7223-315B-E143C69F8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65A85-F27F-066D-9604-88B0C1C61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some text</a:t>
            </a:r>
          </a:p>
          <a:p>
            <a:r>
              <a:rPr lang="en-US" dirty="0"/>
              <a:t>And a little bit more</a:t>
            </a:r>
          </a:p>
          <a:p>
            <a:pPr lvl="1"/>
            <a:r>
              <a:rPr lang="en-US" dirty="0"/>
              <a:t>And some in a sub-bullet for good measure</a:t>
            </a:r>
          </a:p>
        </p:txBody>
      </p:sp>
    </p:spTree>
    <p:extLst>
      <p:ext uri="{BB962C8B-B14F-4D97-AF65-F5344CB8AC3E}">
        <p14:creationId xmlns:p14="http://schemas.microsoft.com/office/powerpoint/2010/main" val="290321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CC7C-EAFD-1703-6735-AD15A04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with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FF206-C5A1-935D-78FE-3510E967A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67269" cy="4351338"/>
          </a:xfrm>
        </p:spPr>
        <p:txBody>
          <a:bodyPr/>
          <a:lstStyle/>
          <a:p>
            <a:r>
              <a:rPr lang="en-US" dirty="0"/>
              <a:t>Text 1</a:t>
            </a:r>
          </a:p>
          <a:p>
            <a:r>
              <a:rPr lang="en-US" dirty="0"/>
              <a:t>Text 2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06378C-C424-33DE-9E3E-458E3EC8F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431567"/>
              </p:ext>
            </p:extLst>
          </p:nvPr>
        </p:nvGraphicFramePr>
        <p:xfrm>
          <a:off x="3440923" y="1825625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822179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353411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51471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8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 1 Row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2 Row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3 Row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244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 1 Row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2 Row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3 Row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276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10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1722-B7FC-C4BB-BD01-34A2C90D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with Image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D9606-CAB5-1E09-AC36-42C94D38E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975" cy="4351338"/>
          </a:xfrm>
        </p:spPr>
        <p:txBody>
          <a:bodyPr/>
          <a:lstStyle/>
          <a:p>
            <a:r>
              <a:rPr lang="en-US" dirty="0"/>
              <a:t>Random cat</a:t>
            </a:r>
          </a:p>
        </p:txBody>
      </p:sp>
      <p:pic>
        <p:nvPicPr>
          <p:cNvPr id="1026" name="Picture 2" descr="Cute Kitten PNG, Clipart, Animal, Attentively, Attentively Kitten,  Curiosity, Cute Free PNG Download">
            <a:extLst>
              <a:ext uri="{FF2B5EF4-FFF2-40B4-BE49-F238E27FC236}">
                <a16:creationId xmlns:a16="http://schemas.microsoft.com/office/drawing/2014/main" id="{8F6B4F83-B83A-26A1-864F-274C714AB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50900"/>
            <a:ext cx="5028597" cy="500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392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66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Title Goes Here</vt:lpstr>
      <vt:lpstr>Slide Title </vt:lpstr>
      <vt:lpstr>Slide with Table</vt:lpstr>
      <vt:lpstr>Slide with Image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Joel</dc:creator>
  <cp:lastModifiedBy>Joel</cp:lastModifiedBy>
  <cp:revision>1</cp:revision>
  <dcterms:created xsi:type="dcterms:W3CDTF">2023-07-26T21:50:12Z</dcterms:created>
  <dcterms:modified xsi:type="dcterms:W3CDTF">2023-07-26T21:52:19Z</dcterms:modified>
</cp:coreProperties>
</file>