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学楠张" initials="学楠张" lastIdx="1" clrIdx="0">
    <p:extLst>
      <p:ext uri="{19B8F6BF-5375-455C-9EA6-DF929625EA0E}">
        <p15:presenceInfo xmlns:p15="http://schemas.microsoft.com/office/powerpoint/2012/main" userId="551bcfca0a3ad8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20" d="100"/>
          <a:sy n="120" d="100"/>
        </p:scale>
        <p:origin x="1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7B8CE-190E-43AB-8A7B-28A6ABEFB927}" type="doc">
      <dgm:prSet loTypeId="urn:microsoft.com/office/officeart/2016/7/layout/LinearBlockProcessNumbered" loCatId="process" qsTypeId="urn:microsoft.com/office/officeart/2005/8/quickstyle/simple2" qsCatId="simple" csTypeId="urn:microsoft.com/office/officeart/2005/8/colors/accent4_3" csCatId="accent4" phldr="1"/>
      <dgm:spPr/>
      <dgm:t>
        <a:bodyPr/>
        <a:lstStyle/>
        <a:p>
          <a:endParaRPr lang="en-US"/>
        </a:p>
      </dgm:t>
    </dgm:pt>
    <dgm:pt modelId="{B4CC9333-5EBB-4AA1-A66F-4C496826128C}">
      <dgm:prSet/>
      <dgm:spPr/>
      <dgm:t>
        <a:bodyPr/>
        <a:lstStyle/>
        <a:p>
          <a:r>
            <a:rPr lang="en-US" dirty="0"/>
            <a:t>Find a suitable place like your work space cd it</a:t>
          </a:r>
        </a:p>
      </dgm:t>
    </dgm:pt>
    <dgm:pt modelId="{835BB2AA-B6F3-409E-86FD-0DBA1D503ABF}" type="parTrans" cxnId="{502B04BF-4440-4099-AC57-51C12F02E7AD}">
      <dgm:prSet/>
      <dgm:spPr/>
      <dgm:t>
        <a:bodyPr/>
        <a:lstStyle/>
        <a:p>
          <a:endParaRPr lang="en-US"/>
        </a:p>
      </dgm:t>
    </dgm:pt>
    <dgm:pt modelId="{752A3570-9C0E-43AD-83DF-6B2A740358D1}" type="sibTrans" cxnId="{502B04BF-4440-4099-AC57-51C12F02E7AD}">
      <dgm:prSet phldrT="01" phldr="0"/>
      <dgm:spPr/>
      <dgm:t>
        <a:bodyPr/>
        <a:lstStyle/>
        <a:p>
          <a:r>
            <a:rPr lang="en-US"/>
            <a:t>01</a:t>
          </a:r>
          <a:endParaRPr lang="en-US" dirty="0"/>
        </a:p>
      </dgm:t>
    </dgm:pt>
    <dgm:pt modelId="{3743578D-6CF5-45A1-AEC8-03C75D086003}">
      <dgm:prSet custT="1"/>
      <dgm:spPr/>
      <dgm:t>
        <a:bodyPr/>
        <a:lstStyle/>
        <a:p>
          <a:r>
            <a:rPr lang="en-US" sz="2400" dirty="0"/>
            <a:t>Thinking a good name for your repository then using mkdir create this folder</a:t>
          </a:r>
        </a:p>
      </dgm:t>
    </dgm:pt>
    <dgm:pt modelId="{489A6730-DC57-4FED-B1E9-E2EC8FFB7C71}" type="parTrans" cxnId="{30A4C074-9E31-4E4E-B43A-868C2EC3C81C}">
      <dgm:prSet/>
      <dgm:spPr/>
      <dgm:t>
        <a:bodyPr/>
        <a:lstStyle/>
        <a:p>
          <a:endParaRPr lang="en-US"/>
        </a:p>
      </dgm:t>
    </dgm:pt>
    <dgm:pt modelId="{B0390D0B-49D9-4C8B-A84C-E83BFCB69CDA}" type="sibTrans" cxnId="{30A4C074-9E31-4E4E-B43A-868C2EC3C81C}">
      <dgm:prSet phldrT="02" phldr="0"/>
      <dgm:spPr/>
      <dgm:t>
        <a:bodyPr/>
        <a:lstStyle/>
        <a:p>
          <a:r>
            <a:rPr lang="en-US"/>
            <a:t>02</a:t>
          </a:r>
          <a:endParaRPr lang="en-US" dirty="0"/>
        </a:p>
      </dgm:t>
    </dgm:pt>
    <dgm:pt modelId="{0B640D6F-21CC-40AA-B22E-7E679E1E7DE3}">
      <dgm:prSet custT="1"/>
      <dgm:spPr/>
      <dgm:t>
        <a:bodyPr/>
        <a:lstStyle/>
        <a:p>
          <a:r>
            <a:rPr lang="en-US" sz="2400" dirty="0"/>
            <a:t>Cd your folder</a:t>
          </a:r>
        </a:p>
      </dgm:t>
    </dgm:pt>
    <dgm:pt modelId="{3A745872-DDB2-4653-9446-C6B8E7A64270}" type="parTrans" cxnId="{DDC48F21-047F-4EAF-96D9-4BFECA3A3F32}">
      <dgm:prSet/>
      <dgm:spPr/>
      <dgm:t>
        <a:bodyPr/>
        <a:lstStyle/>
        <a:p>
          <a:endParaRPr lang="en-US"/>
        </a:p>
      </dgm:t>
    </dgm:pt>
    <dgm:pt modelId="{DC6653FB-009F-4927-84A0-7DD0777D5EB8}" type="sibTrans" cxnId="{DDC48F21-047F-4EAF-96D9-4BFECA3A3F32}">
      <dgm:prSet phldrT="03" phldr="0"/>
      <dgm:spPr/>
      <dgm:t>
        <a:bodyPr/>
        <a:lstStyle/>
        <a:p>
          <a:r>
            <a:rPr lang="en-US"/>
            <a:t>03</a:t>
          </a:r>
          <a:endParaRPr lang="en-US" dirty="0"/>
        </a:p>
      </dgm:t>
    </dgm:pt>
    <dgm:pt modelId="{9DB0249E-50AC-4D32-9161-1C756A6808F7}">
      <dgm:prSet custT="1"/>
      <dgm:spPr/>
      <dgm:t>
        <a:bodyPr/>
        <a:lstStyle/>
        <a:p>
          <a:r>
            <a:rPr lang="en-US" sz="2800" dirty="0"/>
            <a:t>Using pwd to check it</a:t>
          </a:r>
        </a:p>
      </dgm:t>
    </dgm:pt>
    <dgm:pt modelId="{0914F248-B60E-46E6-AFAE-8305426BD320}" type="parTrans" cxnId="{5B8E9A96-B618-4AA6-829C-EC4E091DA8CD}">
      <dgm:prSet/>
      <dgm:spPr/>
      <dgm:t>
        <a:bodyPr/>
        <a:lstStyle/>
        <a:p>
          <a:endParaRPr lang="en-US"/>
        </a:p>
      </dgm:t>
    </dgm:pt>
    <dgm:pt modelId="{0D363D3D-808F-4D42-A59A-6052E1FE92FB}" type="sibTrans" cxnId="{5B8E9A96-B618-4AA6-829C-EC4E091DA8CD}">
      <dgm:prSet phldrT="04" phldr="0"/>
      <dgm:spPr/>
      <dgm:t>
        <a:bodyPr/>
        <a:lstStyle/>
        <a:p>
          <a:r>
            <a:rPr lang="en-US"/>
            <a:t>04</a:t>
          </a:r>
          <a:endParaRPr lang="en-US" dirty="0"/>
        </a:p>
      </dgm:t>
    </dgm:pt>
    <dgm:pt modelId="{2840CBC1-B3B0-41FD-B739-BB2AA0CE0F7C}">
      <dgm:prSet custT="1"/>
      <dgm:spPr/>
      <dgm:t>
        <a:bodyPr/>
        <a:lstStyle/>
        <a:p>
          <a:r>
            <a:rPr lang="en-US" sz="2800" dirty="0"/>
            <a:t>Then using git init commend to build your repository</a:t>
          </a:r>
        </a:p>
      </dgm:t>
    </dgm:pt>
    <dgm:pt modelId="{12E2F6E1-B5DD-4FFF-8AA8-BF36A186FE05}" type="parTrans" cxnId="{AE5EFB35-BB14-4FC2-842D-D75A30844751}">
      <dgm:prSet/>
      <dgm:spPr/>
      <dgm:t>
        <a:bodyPr/>
        <a:lstStyle/>
        <a:p>
          <a:endParaRPr lang="en-US"/>
        </a:p>
      </dgm:t>
    </dgm:pt>
    <dgm:pt modelId="{E788C22E-9462-4A10-B4F5-79D0026F5079}" type="sibTrans" cxnId="{AE5EFB35-BB14-4FC2-842D-D75A30844751}">
      <dgm:prSet phldrT="05" phldr="0"/>
      <dgm:spPr/>
      <dgm:t>
        <a:bodyPr/>
        <a:lstStyle/>
        <a:p>
          <a:r>
            <a:rPr lang="en-US"/>
            <a:t>05</a:t>
          </a:r>
          <a:endParaRPr lang="en-US" dirty="0"/>
        </a:p>
      </dgm:t>
    </dgm:pt>
    <dgm:pt modelId="{7C51BE68-7988-4216-8E4F-BF8C1DA588CE}" type="pres">
      <dgm:prSet presAssocID="{0BE7B8CE-190E-43AB-8A7B-28A6ABEFB927}" presName="Name0" presStyleCnt="0">
        <dgm:presLayoutVars>
          <dgm:animLvl val="lvl"/>
          <dgm:resizeHandles val="exact"/>
        </dgm:presLayoutVars>
      </dgm:prSet>
      <dgm:spPr/>
    </dgm:pt>
    <dgm:pt modelId="{2B6A97FE-1627-4737-834C-B9430FDD5E5E}" type="pres">
      <dgm:prSet presAssocID="{B4CC9333-5EBB-4AA1-A66F-4C496826128C}" presName="compositeNode" presStyleCnt="0">
        <dgm:presLayoutVars>
          <dgm:bulletEnabled val="1"/>
        </dgm:presLayoutVars>
      </dgm:prSet>
      <dgm:spPr/>
    </dgm:pt>
    <dgm:pt modelId="{E0C722D9-4463-44B1-A1BC-92D5C2F8C17A}" type="pres">
      <dgm:prSet presAssocID="{B4CC9333-5EBB-4AA1-A66F-4C496826128C}" presName="bgRect" presStyleLbl="alignNode1" presStyleIdx="0" presStyleCnt="5" custScaleX="500060" custScaleY="628359" custLinFactY="-8063" custLinFactNeighborX="-1" custLinFactNeighborY="-100000"/>
      <dgm:spPr/>
    </dgm:pt>
    <dgm:pt modelId="{49EEC2C5-327A-4D7D-A979-384EB0C7E149}" type="pres">
      <dgm:prSet presAssocID="{752A3570-9C0E-43AD-83DF-6B2A740358D1}" presName="sibTransNodeRect" presStyleLbl="alignNode1" presStyleIdx="0" presStyleCnt="5" custScaleX="500060" custScaleY="481741" custLinFactY="-300000" custLinFactNeighborX="337" custLinFactNeighborY="-355964">
        <dgm:presLayoutVars>
          <dgm:chMax val="0"/>
          <dgm:bulletEnabled val="1"/>
        </dgm:presLayoutVars>
      </dgm:prSet>
      <dgm:spPr/>
    </dgm:pt>
    <dgm:pt modelId="{200FF070-1260-44C1-AB32-5466B8F6B2EE}" type="pres">
      <dgm:prSet presAssocID="{B4CC9333-5EBB-4AA1-A66F-4C496826128C}" presName="nodeRect" presStyleLbl="alignNode1" presStyleIdx="0" presStyleCnt="5">
        <dgm:presLayoutVars>
          <dgm:bulletEnabled val="1"/>
        </dgm:presLayoutVars>
      </dgm:prSet>
      <dgm:spPr/>
    </dgm:pt>
    <dgm:pt modelId="{DDFD03D4-3828-4D29-9950-92A08F8B1638}" type="pres">
      <dgm:prSet presAssocID="{752A3570-9C0E-43AD-83DF-6B2A740358D1}" presName="sibTrans" presStyleCnt="0"/>
      <dgm:spPr/>
    </dgm:pt>
    <dgm:pt modelId="{6A5D6879-F0BB-4AD6-9BFF-5D11488D9087}" type="pres">
      <dgm:prSet presAssocID="{3743578D-6CF5-45A1-AEC8-03C75D086003}" presName="compositeNode" presStyleCnt="0">
        <dgm:presLayoutVars>
          <dgm:bulletEnabled val="1"/>
        </dgm:presLayoutVars>
      </dgm:prSet>
      <dgm:spPr/>
    </dgm:pt>
    <dgm:pt modelId="{38BCBCCB-5C39-425C-B2EF-895273588F3D}" type="pres">
      <dgm:prSet presAssocID="{3743578D-6CF5-45A1-AEC8-03C75D086003}" presName="bgRect" presStyleLbl="alignNode1" presStyleIdx="1" presStyleCnt="5" custScaleX="500060" custScaleY="628359" custLinFactY="-8063" custLinFactNeighborX="-1" custLinFactNeighborY="-100000"/>
      <dgm:spPr/>
    </dgm:pt>
    <dgm:pt modelId="{12468921-6C64-44DC-BC5D-F1A993C3777E}" type="pres">
      <dgm:prSet presAssocID="{B0390D0B-49D9-4C8B-A84C-E83BFCB69CDA}" presName="sibTransNodeRect" presStyleLbl="alignNode1" presStyleIdx="1" presStyleCnt="5" custScaleX="500060" custScaleY="494020" custLinFactY="-300000" custLinFactNeighborX="-5895" custLinFactNeighborY="-362104">
        <dgm:presLayoutVars>
          <dgm:chMax val="0"/>
          <dgm:bulletEnabled val="1"/>
        </dgm:presLayoutVars>
      </dgm:prSet>
      <dgm:spPr/>
    </dgm:pt>
    <dgm:pt modelId="{73AEAF71-AB1F-44C8-AF7F-251BE0977B0B}" type="pres">
      <dgm:prSet presAssocID="{3743578D-6CF5-45A1-AEC8-03C75D086003}" presName="nodeRect" presStyleLbl="alignNode1" presStyleIdx="1" presStyleCnt="5">
        <dgm:presLayoutVars>
          <dgm:bulletEnabled val="1"/>
        </dgm:presLayoutVars>
      </dgm:prSet>
      <dgm:spPr/>
    </dgm:pt>
    <dgm:pt modelId="{DD9B4A6C-EC75-466D-9118-3DB9F564C735}" type="pres">
      <dgm:prSet presAssocID="{B0390D0B-49D9-4C8B-A84C-E83BFCB69CDA}" presName="sibTrans" presStyleCnt="0"/>
      <dgm:spPr/>
    </dgm:pt>
    <dgm:pt modelId="{4D8DD60B-0F4B-4C99-85FC-B847EF202ACC}" type="pres">
      <dgm:prSet presAssocID="{0B640D6F-21CC-40AA-B22E-7E679E1E7DE3}" presName="compositeNode" presStyleCnt="0">
        <dgm:presLayoutVars>
          <dgm:bulletEnabled val="1"/>
        </dgm:presLayoutVars>
      </dgm:prSet>
      <dgm:spPr/>
    </dgm:pt>
    <dgm:pt modelId="{F10914FA-0131-434D-9DAA-8B71701AD978}" type="pres">
      <dgm:prSet presAssocID="{0B640D6F-21CC-40AA-B22E-7E679E1E7DE3}" presName="bgRect" presStyleLbl="alignNode1" presStyleIdx="2" presStyleCnt="5" custScaleX="500060" custScaleY="628359" custLinFactY="-8063" custLinFactNeighborX="-1" custLinFactNeighborY="-100000"/>
      <dgm:spPr/>
    </dgm:pt>
    <dgm:pt modelId="{29B38412-9FA4-4E28-8733-80994DC494A2}" type="pres">
      <dgm:prSet presAssocID="{DC6653FB-009F-4927-84A0-7DD0777D5EB8}" presName="sibTransNodeRect" presStyleLbl="alignNode1" presStyleIdx="2" presStyleCnt="5" custScaleX="500060" custScaleY="543141" custLinFactY="-300000" custLinFactNeighborX="2946" custLinFactNeighborY="-386664">
        <dgm:presLayoutVars>
          <dgm:chMax val="0"/>
          <dgm:bulletEnabled val="1"/>
        </dgm:presLayoutVars>
      </dgm:prSet>
      <dgm:spPr/>
    </dgm:pt>
    <dgm:pt modelId="{12DBA61F-54F5-4171-851B-754193F8A2CD}" type="pres">
      <dgm:prSet presAssocID="{0B640D6F-21CC-40AA-B22E-7E679E1E7DE3}" presName="nodeRect" presStyleLbl="alignNode1" presStyleIdx="2" presStyleCnt="5">
        <dgm:presLayoutVars>
          <dgm:bulletEnabled val="1"/>
        </dgm:presLayoutVars>
      </dgm:prSet>
      <dgm:spPr/>
    </dgm:pt>
    <dgm:pt modelId="{68272470-1432-45B0-9BE9-802F2C94A90A}" type="pres">
      <dgm:prSet presAssocID="{DC6653FB-009F-4927-84A0-7DD0777D5EB8}" presName="sibTrans" presStyleCnt="0"/>
      <dgm:spPr/>
    </dgm:pt>
    <dgm:pt modelId="{D0ED1AAB-F516-4DED-A5CF-0675E6EC8F49}" type="pres">
      <dgm:prSet presAssocID="{9DB0249E-50AC-4D32-9161-1C756A6808F7}" presName="compositeNode" presStyleCnt="0">
        <dgm:presLayoutVars>
          <dgm:bulletEnabled val="1"/>
        </dgm:presLayoutVars>
      </dgm:prSet>
      <dgm:spPr/>
    </dgm:pt>
    <dgm:pt modelId="{E2EECAE7-E667-4164-A5F3-21E22F4608E6}" type="pres">
      <dgm:prSet presAssocID="{9DB0249E-50AC-4D32-9161-1C756A6808F7}" presName="bgRect" presStyleLbl="alignNode1" presStyleIdx="3" presStyleCnt="5" custScaleX="500060" custScaleY="628359" custLinFactY="-8063" custLinFactNeighborX="-1" custLinFactNeighborY="-100000"/>
      <dgm:spPr/>
    </dgm:pt>
    <dgm:pt modelId="{1362E877-DD05-4E74-954E-93932D1ED607}" type="pres">
      <dgm:prSet presAssocID="{0D363D3D-808F-4D42-A59A-6052E1FE92FB}" presName="sibTransNodeRect" presStyleLbl="alignNode1" presStyleIdx="3" presStyleCnt="5" custScaleX="500060" custScaleY="481741" custLinFactY="-300000" custLinFactNeighborX="-67" custLinFactNeighborY="-355964">
        <dgm:presLayoutVars>
          <dgm:chMax val="0"/>
          <dgm:bulletEnabled val="1"/>
        </dgm:presLayoutVars>
      </dgm:prSet>
      <dgm:spPr/>
    </dgm:pt>
    <dgm:pt modelId="{AF6D1BD1-4A6D-4377-9EF0-BED76A4FA970}" type="pres">
      <dgm:prSet presAssocID="{9DB0249E-50AC-4D32-9161-1C756A6808F7}" presName="nodeRect" presStyleLbl="alignNode1" presStyleIdx="3" presStyleCnt="5">
        <dgm:presLayoutVars>
          <dgm:bulletEnabled val="1"/>
        </dgm:presLayoutVars>
      </dgm:prSet>
      <dgm:spPr/>
    </dgm:pt>
    <dgm:pt modelId="{0E3570FF-D703-4434-9841-290C23CB572F}" type="pres">
      <dgm:prSet presAssocID="{0D363D3D-808F-4D42-A59A-6052E1FE92FB}" presName="sibTrans" presStyleCnt="0"/>
      <dgm:spPr/>
    </dgm:pt>
    <dgm:pt modelId="{F1026B62-8DBD-4D0B-8D44-E3FB7A6C0D2A}" type="pres">
      <dgm:prSet presAssocID="{2840CBC1-B3B0-41FD-B739-BB2AA0CE0F7C}" presName="compositeNode" presStyleCnt="0">
        <dgm:presLayoutVars>
          <dgm:bulletEnabled val="1"/>
        </dgm:presLayoutVars>
      </dgm:prSet>
      <dgm:spPr/>
    </dgm:pt>
    <dgm:pt modelId="{280620D2-49BD-4C7E-83E5-98219F946CE5}" type="pres">
      <dgm:prSet presAssocID="{2840CBC1-B3B0-41FD-B739-BB2AA0CE0F7C}" presName="bgRect" presStyleLbl="alignNode1" presStyleIdx="4" presStyleCnt="5" custScaleX="500060" custScaleY="628359" custLinFactY="-8063" custLinFactNeighborX="-1" custLinFactNeighborY="-100000"/>
      <dgm:spPr/>
    </dgm:pt>
    <dgm:pt modelId="{E49271A0-F328-40DC-83EC-C69F8B6F8091}" type="pres">
      <dgm:prSet presAssocID="{E788C22E-9462-4A10-B4F5-79D0026F5079}" presName="sibTransNodeRect" presStyleLbl="alignNode1" presStyleIdx="4" presStyleCnt="5" custScaleX="500060" custScaleY="444901" custLinFactY="-300000" custLinFactNeighborX="-6747" custLinFactNeighborY="-337544">
        <dgm:presLayoutVars>
          <dgm:chMax val="0"/>
          <dgm:bulletEnabled val="1"/>
        </dgm:presLayoutVars>
      </dgm:prSet>
      <dgm:spPr/>
    </dgm:pt>
    <dgm:pt modelId="{1238D4E0-71D7-4F17-B6CF-EEE5CF48EC9F}" type="pres">
      <dgm:prSet presAssocID="{2840CBC1-B3B0-41FD-B739-BB2AA0CE0F7C}" presName="nodeRect" presStyleLbl="alignNode1" presStyleIdx="4" presStyleCnt="5">
        <dgm:presLayoutVars>
          <dgm:bulletEnabled val="1"/>
        </dgm:presLayoutVars>
      </dgm:prSet>
      <dgm:spPr/>
    </dgm:pt>
  </dgm:ptLst>
  <dgm:cxnLst>
    <dgm:cxn modelId="{AE2A3215-4AF7-4FEA-8E8B-4DB6E9C2FF72}" type="presOf" srcId="{0BE7B8CE-190E-43AB-8A7B-28A6ABEFB927}" destId="{7C51BE68-7988-4216-8E4F-BF8C1DA588CE}" srcOrd="0" destOrd="0" presId="urn:microsoft.com/office/officeart/2016/7/layout/LinearBlockProcessNumbered"/>
    <dgm:cxn modelId="{DDC48F21-047F-4EAF-96D9-4BFECA3A3F32}" srcId="{0BE7B8CE-190E-43AB-8A7B-28A6ABEFB927}" destId="{0B640D6F-21CC-40AA-B22E-7E679E1E7DE3}" srcOrd="2" destOrd="0" parTransId="{3A745872-DDB2-4653-9446-C6B8E7A64270}" sibTransId="{DC6653FB-009F-4927-84A0-7DD0777D5EB8}"/>
    <dgm:cxn modelId="{AE5EFB35-BB14-4FC2-842D-D75A30844751}" srcId="{0BE7B8CE-190E-43AB-8A7B-28A6ABEFB927}" destId="{2840CBC1-B3B0-41FD-B739-BB2AA0CE0F7C}" srcOrd="4" destOrd="0" parTransId="{12E2F6E1-B5DD-4FFF-8AA8-BF36A186FE05}" sibTransId="{E788C22E-9462-4A10-B4F5-79D0026F5079}"/>
    <dgm:cxn modelId="{9F1A9139-1023-4E75-8C5A-1372F55F9074}" type="presOf" srcId="{B4CC9333-5EBB-4AA1-A66F-4C496826128C}" destId="{200FF070-1260-44C1-AB32-5466B8F6B2EE}" srcOrd="1" destOrd="0" presId="urn:microsoft.com/office/officeart/2016/7/layout/LinearBlockProcessNumbered"/>
    <dgm:cxn modelId="{6E8C4D63-A53A-4AC9-90E0-38E39138F15F}" type="presOf" srcId="{B4CC9333-5EBB-4AA1-A66F-4C496826128C}" destId="{E0C722D9-4463-44B1-A1BC-92D5C2F8C17A}" srcOrd="0" destOrd="0" presId="urn:microsoft.com/office/officeart/2016/7/layout/LinearBlockProcessNumbered"/>
    <dgm:cxn modelId="{3880EF49-1C9C-4D7D-9E54-031858538014}" type="presOf" srcId="{3743578D-6CF5-45A1-AEC8-03C75D086003}" destId="{38BCBCCB-5C39-425C-B2EF-895273588F3D}" srcOrd="0" destOrd="0" presId="urn:microsoft.com/office/officeart/2016/7/layout/LinearBlockProcessNumbered"/>
    <dgm:cxn modelId="{5A9DC84A-98BE-400E-92C9-230DC3D99BCB}" type="presOf" srcId="{0B640D6F-21CC-40AA-B22E-7E679E1E7DE3}" destId="{F10914FA-0131-434D-9DAA-8B71701AD978}" srcOrd="0" destOrd="0" presId="urn:microsoft.com/office/officeart/2016/7/layout/LinearBlockProcessNumbered"/>
    <dgm:cxn modelId="{7A02CC73-1CD4-4BFD-8BF5-750AAE7BD84E}" type="presOf" srcId="{2840CBC1-B3B0-41FD-B739-BB2AA0CE0F7C}" destId="{1238D4E0-71D7-4F17-B6CF-EEE5CF48EC9F}" srcOrd="1" destOrd="0" presId="urn:microsoft.com/office/officeart/2016/7/layout/LinearBlockProcessNumbered"/>
    <dgm:cxn modelId="{30A4C074-9E31-4E4E-B43A-868C2EC3C81C}" srcId="{0BE7B8CE-190E-43AB-8A7B-28A6ABEFB927}" destId="{3743578D-6CF5-45A1-AEC8-03C75D086003}" srcOrd="1" destOrd="0" parTransId="{489A6730-DC57-4FED-B1E9-E2EC8FFB7C71}" sibTransId="{B0390D0B-49D9-4C8B-A84C-E83BFCB69CDA}"/>
    <dgm:cxn modelId="{A73C268F-AEFD-4D9B-80E4-1A76CF798D8F}" type="presOf" srcId="{3743578D-6CF5-45A1-AEC8-03C75D086003}" destId="{73AEAF71-AB1F-44C8-AF7F-251BE0977B0B}" srcOrd="1" destOrd="0" presId="urn:microsoft.com/office/officeart/2016/7/layout/LinearBlockProcessNumbered"/>
    <dgm:cxn modelId="{8108488F-BDC4-4E45-9281-8128158189D9}" type="presOf" srcId="{0D363D3D-808F-4D42-A59A-6052E1FE92FB}" destId="{1362E877-DD05-4E74-954E-93932D1ED607}" srcOrd="0" destOrd="0" presId="urn:microsoft.com/office/officeart/2016/7/layout/LinearBlockProcessNumbered"/>
    <dgm:cxn modelId="{70502390-F878-4D28-82A5-4A1EAFBE593D}" type="presOf" srcId="{B0390D0B-49D9-4C8B-A84C-E83BFCB69CDA}" destId="{12468921-6C64-44DC-BC5D-F1A993C3777E}" srcOrd="0" destOrd="0" presId="urn:microsoft.com/office/officeart/2016/7/layout/LinearBlockProcessNumbered"/>
    <dgm:cxn modelId="{5B8E9A96-B618-4AA6-829C-EC4E091DA8CD}" srcId="{0BE7B8CE-190E-43AB-8A7B-28A6ABEFB927}" destId="{9DB0249E-50AC-4D32-9161-1C756A6808F7}" srcOrd="3" destOrd="0" parTransId="{0914F248-B60E-46E6-AFAE-8305426BD320}" sibTransId="{0D363D3D-808F-4D42-A59A-6052E1FE92FB}"/>
    <dgm:cxn modelId="{0E103AA3-1B44-445E-B716-97EF20B945A6}" type="presOf" srcId="{2840CBC1-B3B0-41FD-B739-BB2AA0CE0F7C}" destId="{280620D2-49BD-4C7E-83E5-98219F946CE5}" srcOrd="0" destOrd="0" presId="urn:microsoft.com/office/officeart/2016/7/layout/LinearBlockProcessNumbered"/>
    <dgm:cxn modelId="{7863FEB3-2CE8-4C83-8518-7388E1C33D98}" type="presOf" srcId="{9DB0249E-50AC-4D32-9161-1C756A6808F7}" destId="{E2EECAE7-E667-4164-A5F3-21E22F4608E6}" srcOrd="0" destOrd="0" presId="urn:microsoft.com/office/officeart/2016/7/layout/LinearBlockProcessNumbered"/>
    <dgm:cxn modelId="{1A2C12BC-0C97-4E8C-8CF0-2D39D9F88F19}" type="presOf" srcId="{0B640D6F-21CC-40AA-B22E-7E679E1E7DE3}" destId="{12DBA61F-54F5-4171-851B-754193F8A2CD}" srcOrd="1" destOrd="0" presId="urn:microsoft.com/office/officeart/2016/7/layout/LinearBlockProcessNumbered"/>
    <dgm:cxn modelId="{C78503BE-A1A6-4CEE-974D-A5DF10E905B3}" type="presOf" srcId="{752A3570-9C0E-43AD-83DF-6B2A740358D1}" destId="{49EEC2C5-327A-4D7D-A979-384EB0C7E149}" srcOrd="0" destOrd="0" presId="urn:microsoft.com/office/officeart/2016/7/layout/LinearBlockProcessNumbered"/>
    <dgm:cxn modelId="{502B04BF-4440-4099-AC57-51C12F02E7AD}" srcId="{0BE7B8CE-190E-43AB-8A7B-28A6ABEFB927}" destId="{B4CC9333-5EBB-4AA1-A66F-4C496826128C}" srcOrd="0" destOrd="0" parTransId="{835BB2AA-B6F3-409E-86FD-0DBA1D503ABF}" sibTransId="{752A3570-9C0E-43AD-83DF-6B2A740358D1}"/>
    <dgm:cxn modelId="{35EB0DC1-39E6-4130-B386-05021D8AE3C3}" type="presOf" srcId="{E788C22E-9462-4A10-B4F5-79D0026F5079}" destId="{E49271A0-F328-40DC-83EC-C69F8B6F8091}" srcOrd="0" destOrd="0" presId="urn:microsoft.com/office/officeart/2016/7/layout/LinearBlockProcessNumbered"/>
    <dgm:cxn modelId="{6F751FC6-606F-4496-9DCB-67339A9390CE}" type="presOf" srcId="{DC6653FB-009F-4927-84A0-7DD0777D5EB8}" destId="{29B38412-9FA4-4E28-8733-80994DC494A2}" srcOrd="0" destOrd="0" presId="urn:microsoft.com/office/officeart/2016/7/layout/LinearBlockProcessNumbered"/>
    <dgm:cxn modelId="{AF3BE1E6-6337-48E7-BB4C-80160F371473}" type="presOf" srcId="{9DB0249E-50AC-4D32-9161-1C756A6808F7}" destId="{AF6D1BD1-4A6D-4377-9EF0-BED76A4FA970}" srcOrd="1" destOrd="0" presId="urn:microsoft.com/office/officeart/2016/7/layout/LinearBlockProcessNumbered"/>
    <dgm:cxn modelId="{F55EA2B2-4B7F-4ED6-A7D2-25AA83E3F383}" type="presParOf" srcId="{7C51BE68-7988-4216-8E4F-BF8C1DA588CE}" destId="{2B6A97FE-1627-4737-834C-B9430FDD5E5E}" srcOrd="0" destOrd="0" presId="urn:microsoft.com/office/officeart/2016/7/layout/LinearBlockProcessNumbered"/>
    <dgm:cxn modelId="{843E4D38-5C82-45D7-BDB6-636C13960424}" type="presParOf" srcId="{2B6A97FE-1627-4737-834C-B9430FDD5E5E}" destId="{E0C722D9-4463-44B1-A1BC-92D5C2F8C17A}" srcOrd="0" destOrd="0" presId="urn:microsoft.com/office/officeart/2016/7/layout/LinearBlockProcessNumbered"/>
    <dgm:cxn modelId="{750A7D05-CD68-483E-A877-0FF4B162A4FD}" type="presParOf" srcId="{2B6A97FE-1627-4737-834C-B9430FDD5E5E}" destId="{49EEC2C5-327A-4D7D-A979-384EB0C7E149}" srcOrd="1" destOrd="0" presId="urn:microsoft.com/office/officeart/2016/7/layout/LinearBlockProcessNumbered"/>
    <dgm:cxn modelId="{A7F1E3EF-3491-4FA7-8D3C-9DF546E863E2}" type="presParOf" srcId="{2B6A97FE-1627-4737-834C-B9430FDD5E5E}" destId="{200FF070-1260-44C1-AB32-5466B8F6B2EE}" srcOrd="2" destOrd="0" presId="urn:microsoft.com/office/officeart/2016/7/layout/LinearBlockProcessNumbered"/>
    <dgm:cxn modelId="{1A7CC467-5F16-4052-89BC-2848CB77FF9D}" type="presParOf" srcId="{7C51BE68-7988-4216-8E4F-BF8C1DA588CE}" destId="{DDFD03D4-3828-4D29-9950-92A08F8B1638}" srcOrd="1" destOrd="0" presId="urn:microsoft.com/office/officeart/2016/7/layout/LinearBlockProcessNumbered"/>
    <dgm:cxn modelId="{C8860556-A32A-4513-89A4-5A8F97B11E9D}" type="presParOf" srcId="{7C51BE68-7988-4216-8E4F-BF8C1DA588CE}" destId="{6A5D6879-F0BB-4AD6-9BFF-5D11488D9087}" srcOrd="2" destOrd="0" presId="urn:microsoft.com/office/officeart/2016/7/layout/LinearBlockProcessNumbered"/>
    <dgm:cxn modelId="{79CEF9CB-1FE5-42C1-B9C5-1178E0A32B3D}" type="presParOf" srcId="{6A5D6879-F0BB-4AD6-9BFF-5D11488D9087}" destId="{38BCBCCB-5C39-425C-B2EF-895273588F3D}" srcOrd="0" destOrd="0" presId="urn:microsoft.com/office/officeart/2016/7/layout/LinearBlockProcessNumbered"/>
    <dgm:cxn modelId="{ED953FBB-D5B2-4624-A1EC-638B248513EF}" type="presParOf" srcId="{6A5D6879-F0BB-4AD6-9BFF-5D11488D9087}" destId="{12468921-6C64-44DC-BC5D-F1A993C3777E}" srcOrd="1" destOrd="0" presId="urn:microsoft.com/office/officeart/2016/7/layout/LinearBlockProcessNumbered"/>
    <dgm:cxn modelId="{3FD59D73-B6EE-4D2C-8AB0-DFABFCEC5714}" type="presParOf" srcId="{6A5D6879-F0BB-4AD6-9BFF-5D11488D9087}" destId="{73AEAF71-AB1F-44C8-AF7F-251BE0977B0B}" srcOrd="2" destOrd="0" presId="urn:microsoft.com/office/officeart/2016/7/layout/LinearBlockProcessNumbered"/>
    <dgm:cxn modelId="{9A2B451A-1A58-4144-8D81-D721FBF2385A}" type="presParOf" srcId="{7C51BE68-7988-4216-8E4F-BF8C1DA588CE}" destId="{DD9B4A6C-EC75-466D-9118-3DB9F564C735}" srcOrd="3" destOrd="0" presId="urn:microsoft.com/office/officeart/2016/7/layout/LinearBlockProcessNumbered"/>
    <dgm:cxn modelId="{41A779F4-4D0F-42AD-9B46-40E9F87E1C7B}" type="presParOf" srcId="{7C51BE68-7988-4216-8E4F-BF8C1DA588CE}" destId="{4D8DD60B-0F4B-4C99-85FC-B847EF202ACC}" srcOrd="4" destOrd="0" presId="urn:microsoft.com/office/officeart/2016/7/layout/LinearBlockProcessNumbered"/>
    <dgm:cxn modelId="{CDA20D70-559C-41A2-A617-965E6716003A}" type="presParOf" srcId="{4D8DD60B-0F4B-4C99-85FC-B847EF202ACC}" destId="{F10914FA-0131-434D-9DAA-8B71701AD978}" srcOrd="0" destOrd="0" presId="urn:microsoft.com/office/officeart/2016/7/layout/LinearBlockProcessNumbered"/>
    <dgm:cxn modelId="{162BE7AE-E8E0-4D16-9121-7EF68DA6EC45}" type="presParOf" srcId="{4D8DD60B-0F4B-4C99-85FC-B847EF202ACC}" destId="{29B38412-9FA4-4E28-8733-80994DC494A2}" srcOrd="1" destOrd="0" presId="urn:microsoft.com/office/officeart/2016/7/layout/LinearBlockProcessNumbered"/>
    <dgm:cxn modelId="{503B4237-C40F-4580-89BA-12E4D39F466A}" type="presParOf" srcId="{4D8DD60B-0F4B-4C99-85FC-B847EF202ACC}" destId="{12DBA61F-54F5-4171-851B-754193F8A2CD}" srcOrd="2" destOrd="0" presId="urn:microsoft.com/office/officeart/2016/7/layout/LinearBlockProcessNumbered"/>
    <dgm:cxn modelId="{309B2644-9A5E-4341-B718-CCC77CF46B2F}" type="presParOf" srcId="{7C51BE68-7988-4216-8E4F-BF8C1DA588CE}" destId="{68272470-1432-45B0-9BE9-802F2C94A90A}" srcOrd="5" destOrd="0" presId="urn:microsoft.com/office/officeart/2016/7/layout/LinearBlockProcessNumbered"/>
    <dgm:cxn modelId="{4389080F-4BB5-4950-8004-1A9B1D216C55}" type="presParOf" srcId="{7C51BE68-7988-4216-8E4F-BF8C1DA588CE}" destId="{D0ED1AAB-F516-4DED-A5CF-0675E6EC8F49}" srcOrd="6" destOrd="0" presId="urn:microsoft.com/office/officeart/2016/7/layout/LinearBlockProcessNumbered"/>
    <dgm:cxn modelId="{AF9B8912-B8AA-4479-A2BE-6F4518D21127}" type="presParOf" srcId="{D0ED1AAB-F516-4DED-A5CF-0675E6EC8F49}" destId="{E2EECAE7-E667-4164-A5F3-21E22F4608E6}" srcOrd="0" destOrd="0" presId="urn:microsoft.com/office/officeart/2016/7/layout/LinearBlockProcessNumbered"/>
    <dgm:cxn modelId="{A0DA097B-B5DC-4CEC-8BD7-5DA6208F64EF}" type="presParOf" srcId="{D0ED1AAB-F516-4DED-A5CF-0675E6EC8F49}" destId="{1362E877-DD05-4E74-954E-93932D1ED607}" srcOrd="1" destOrd="0" presId="urn:microsoft.com/office/officeart/2016/7/layout/LinearBlockProcessNumbered"/>
    <dgm:cxn modelId="{871779A5-50D2-4F79-BAD2-C5632F7CCC77}" type="presParOf" srcId="{D0ED1AAB-F516-4DED-A5CF-0675E6EC8F49}" destId="{AF6D1BD1-4A6D-4377-9EF0-BED76A4FA970}" srcOrd="2" destOrd="0" presId="urn:microsoft.com/office/officeart/2016/7/layout/LinearBlockProcessNumbered"/>
    <dgm:cxn modelId="{B63DE830-9440-49FA-AE05-CF676BC91E89}" type="presParOf" srcId="{7C51BE68-7988-4216-8E4F-BF8C1DA588CE}" destId="{0E3570FF-D703-4434-9841-290C23CB572F}" srcOrd="7" destOrd="0" presId="urn:microsoft.com/office/officeart/2016/7/layout/LinearBlockProcessNumbered"/>
    <dgm:cxn modelId="{435337E3-4DAD-4502-A3CC-92444992B867}" type="presParOf" srcId="{7C51BE68-7988-4216-8E4F-BF8C1DA588CE}" destId="{F1026B62-8DBD-4D0B-8D44-E3FB7A6C0D2A}" srcOrd="8" destOrd="0" presId="urn:microsoft.com/office/officeart/2016/7/layout/LinearBlockProcessNumbered"/>
    <dgm:cxn modelId="{1369862D-ABE3-4E18-94A3-89DF88182CA8}" type="presParOf" srcId="{F1026B62-8DBD-4D0B-8D44-E3FB7A6C0D2A}" destId="{280620D2-49BD-4C7E-83E5-98219F946CE5}" srcOrd="0" destOrd="0" presId="urn:microsoft.com/office/officeart/2016/7/layout/LinearBlockProcessNumbered"/>
    <dgm:cxn modelId="{E54A1820-1352-4C6C-B3A4-ADED535801F9}" type="presParOf" srcId="{F1026B62-8DBD-4D0B-8D44-E3FB7A6C0D2A}" destId="{E49271A0-F328-40DC-83EC-C69F8B6F8091}" srcOrd="1" destOrd="0" presId="urn:microsoft.com/office/officeart/2016/7/layout/LinearBlockProcessNumbered"/>
    <dgm:cxn modelId="{E45C24F6-E18A-4271-9A51-83445BD03DA8}" type="presParOf" srcId="{F1026B62-8DBD-4D0B-8D44-E3FB7A6C0D2A}" destId="{1238D4E0-71D7-4F17-B6CF-EEE5CF48EC9F}"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04236B-9A82-4135-AE52-588F70D18667}"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3F9804F4-80E0-47CE-88A8-A7C215E270D9}">
      <dgm:prSet/>
      <dgm:spPr/>
      <dgm:t>
        <a:bodyPr/>
        <a:lstStyle/>
        <a:p>
          <a:r>
            <a:rPr lang="en-US"/>
            <a:t>git status</a:t>
          </a:r>
        </a:p>
      </dgm:t>
    </dgm:pt>
    <dgm:pt modelId="{0234B7BF-7A49-4885-8A99-97B46D556152}" type="parTrans" cxnId="{B71F5E1F-CB9E-4F44-9F8D-CBEE84209770}">
      <dgm:prSet/>
      <dgm:spPr/>
      <dgm:t>
        <a:bodyPr/>
        <a:lstStyle/>
        <a:p>
          <a:endParaRPr lang="en-US"/>
        </a:p>
      </dgm:t>
    </dgm:pt>
    <dgm:pt modelId="{D12EB742-D95F-48EA-8B0F-30CAE5D9250D}" type="sibTrans" cxnId="{B71F5E1F-CB9E-4F44-9F8D-CBEE84209770}">
      <dgm:prSet/>
      <dgm:spPr/>
      <dgm:t>
        <a:bodyPr/>
        <a:lstStyle/>
        <a:p>
          <a:endParaRPr lang="en-US"/>
        </a:p>
      </dgm:t>
    </dgm:pt>
    <dgm:pt modelId="{2CB274F6-A3B7-4274-AFA7-8614B662D4DB}">
      <dgm:prSet/>
      <dgm:spPr/>
      <dgm:t>
        <a:bodyPr/>
        <a:lstStyle/>
        <a:p>
          <a:r>
            <a:rPr lang="en-US"/>
            <a:t>git diff</a:t>
          </a:r>
        </a:p>
      </dgm:t>
    </dgm:pt>
    <dgm:pt modelId="{800BABF2-0534-4980-A2DA-BC011813F6BA}" type="parTrans" cxnId="{BB1551E5-95B3-43E1-A310-412AF55DDC71}">
      <dgm:prSet/>
      <dgm:spPr/>
      <dgm:t>
        <a:bodyPr/>
        <a:lstStyle/>
        <a:p>
          <a:endParaRPr lang="en-US"/>
        </a:p>
      </dgm:t>
    </dgm:pt>
    <dgm:pt modelId="{3AEC367D-3DC8-456E-AD3B-EC9CAD1CB094}" type="sibTrans" cxnId="{BB1551E5-95B3-43E1-A310-412AF55DDC71}">
      <dgm:prSet/>
      <dgm:spPr/>
      <dgm:t>
        <a:bodyPr/>
        <a:lstStyle/>
        <a:p>
          <a:endParaRPr lang="en-US"/>
        </a:p>
      </dgm:t>
    </dgm:pt>
    <dgm:pt modelId="{0858C92B-588C-4E82-AA8F-54535E56EA82}">
      <dgm:prSet/>
      <dgm:spPr/>
      <dgm:t>
        <a:bodyPr/>
        <a:lstStyle/>
        <a:p>
          <a:r>
            <a:rPr lang="en-US"/>
            <a:t>git add</a:t>
          </a:r>
        </a:p>
      </dgm:t>
    </dgm:pt>
    <dgm:pt modelId="{F5E84B08-81A4-4A3D-B49A-B1DB8AA432B3}" type="parTrans" cxnId="{608BFC95-053F-4DAC-868C-D376D75695A1}">
      <dgm:prSet/>
      <dgm:spPr/>
      <dgm:t>
        <a:bodyPr/>
        <a:lstStyle/>
        <a:p>
          <a:endParaRPr lang="en-US"/>
        </a:p>
      </dgm:t>
    </dgm:pt>
    <dgm:pt modelId="{B55904A8-C42D-4AFD-AC50-283A6F50EA29}" type="sibTrans" cxnId="{608BFC95-053F-4DAC-868C-D376D75695A1}">
      <dgm:prSet/>
      <dgm:spPr/>
      <dgm:t>
        <a:bodyPr/>
        <a:lstStyle/>
        <a:p>
          <a:endParaRPr lang="en-US"/>
        </a:p>
      </dgm:t>
    </dgm:pt>
    <dgm:pt modelId="{EB52BBA0-2973-47B9-BF61-FD48020A6770}">
      <dgm:prSet/>
      <dgm:spPr/>
      <dgm:t>
        <a:bodyPr/>
        <a:lstStyle/>
        <a:p>
          <a:r>
            <a:rPr lang="en-US" dirty="0"/>
            <a:t>git commit –m “your message”</a:t>
          </a:r>
        </a:p>
      </dgm:t>
    </dgm:pt>
    <dgm:pt modelId="{354C00D2-218F-4E0C-9EEF-37A63ACE797B}" type="parTrans" cxnId="{1C87587C-BAD4-4DD8-ACA7-A3F074085432}">
      <dgm:prSet/>
      <dgm:spPr/>
      <dgm:t>
        <a:bodyPr/>
        <a:lstStyle/>
        <a:p>
          <a:endParaRPr lang="en-US"/>
        </a:p>
      </dgm:t>
    </dgm:pt>
    <dgm:pt modelId="{33D96742-1D9E-4E3C-BC62-1C243055FCB8}" type="sibTrans" cxnId="{1C87587C-BAD4-4DD8-ACA7-A3F074085432}">
      <dgm:prSet/>
      <dgm:spPr/>
      <dgm:t>
        <a:bodyPr/>
        <a:lstStyle/>
        <a:p>
          <a:endParaRPr lang="en-US"/>
        </a:p>
      </dgm:t>
    </dgm:pt>
    <dgm:pt modelId="{07398818-FDCA-46F6-9B4B-68DBF08F4AE1}" type="pres">
      <dgm:prSet presAssocID="{7004236B-9A82-4135-AE52-588F70D18667}" presName="Name0" presStyleCnt="0">
        <dgm:presLayoutVars>
          <dgm:dir/>
          <dgm:resizeHandles val="exact"/>
        </dgm:presLayoutVars>
      </dgm:prSet>
      <dgm:spPr/>
    </dgm:pt>
    <dgm:pt modelId="{BAA24497-3CCF-465B-9C94-67DDD5AB551D}" type="pres">
      <dgm:prSet presAssocID="{3F9804F4-80E0-47CE-88A8-A7C215E270D9}" presName="node" presStyleLbl="node1" presStyleIdx="0" presStyleCnt="4">
        <dgm:presLayoutVars>
          <dgm:bulletEnabled val="1"/>
        </dgm:presLayoutVars>
      </dgm:prSet>
      <dgm:spPr/>
    </dgm:pt>
    <dgm:pt modelId="{B3F92C4C-5129-4A90-B167-380442909DCF}" type="pres">
      <dgm:prSet presAssocID="{D12EB742-D95F-48EA-8B0F-30CAE5D9250D}" presName="sibTrans" presStyleLbl="sibTrans1D1" presStyleIdx="0" presStyleCnt="3"/>
      <dgm:spPr/>
    </dgm:pt>
    <dgm:pt modelId="{90AE1FEB-55F3-4420-AAF4-123EC35B4711}" type="pres">
      <dgm:prSet presAssocID="{D12EB742-D95F-48EA-8B0F-30CAE5D9250D}" presName="connectorText" presStyleLbl="sibTrans1D1" presStyleIdx="0" presStyleCnt="3"/>
      <dgm:spPr/>
    </dgm:pt>
    <dgm:pt modelId="{6B4066E9-5E10-4C99-86B6-DA12857DB046}" type="pres">
      <dgm:prSet presAssocID="{2CB274F6-A3B7-4274-AFA7-8614B662D4DB}" presName="node" presStyleLbl="node1" presStyleIdx="1" presStyleCnt="4">
        <dgm:presLayoutVars>
          <dgm:bulletEnabled val="1"/>
        </dgm:presLayoutVars>
      </dgm:prSet>
      <dgm:spPr/>
    </dgm:pt>
    <dgm:pt modelId="{5135821D-94AD-42C0-A3E2-8AA85EDF0B55}" type="pres">
      <dgm:prSet presAssocID="{3AEC367D-3DC8-456E-AD3B-EC9CAD1CB094}" presName="sibTrans" presStyleLbl="sibTrans1D1" presStyleIdx="1" presStyleCnt="3"/>
      <dgm:spPr/>
    </dgm:pt>
    <dgm:pt modelId="{BE443229-B887-41FE-815F-FD1B650C75B3}" type="pres">
      <dgm:prSet presAssocID="{3AEC367D-3DC8-456E-AD3B-EC9CAD1CB094}" presName="connectorText" presStyleLbl="sibTrans1D1" presStyleIdx="1" presStyleCnt="3"/>
      <dgm:spPr/>
    </dgm:pt>
    <dgm:pt modelId="{3139BA8A-9C35-4425-A639-9A5AE49C008F}" type="pres">
      <dgm:prSet presAssocID="{0858C92B-588C-4E82-AA8F-54535E56EA82}" presName="node" presStyleLbl="node1" presStyleIdx="2" presStyleCnt="4">
        <dgm:presLayoutVars>
          <dgm:bulletEnabled val="1"/>
        </dgm:presLayoutVars>
      </dgm:prSet>
      <dgm:spPr/>
    </dgm:pt>
    <dgm:pt modelId="{EF37BB68-CF4F-4D15-8486-21BA82A66376}" type="pres">
      <dgm:prSet presAssocID="{B55904A8-C42D-4AFD-AC50-283A6F50EA29}" presName="sibTrans" presStyleLbl="sibTrans1D1" presStyleIdx="2" presStyleCnt="3"/>
      <dgm:spPr/>
    </dgm:pt>
    <dgm:pt modelId="{26F04D71-465E-4C51-BD20-20152EE850E9}" type="pres">
      <dgm:prSet presAssocID="{B55904A8-C42D-4AFD-AC50-283A6F50EA29}" presName="connectorText" presStyleLbl="sibTrans1D1" presStyleIdx="2" presStyleCnt="3"/>
      <dgm:spPr/>
    </dgm:pt>
    <dgm:pt modelId="{A953C949-2CF5-4D43-83BE-A4AE8B1F1085}" type="pres">
      <dgm:prSet presAssocID="{EB52BBA0-2973-47B9-BF61-FD48020A6770}" presName="node" presStyleLbl="node1" presStyleIdx="3" presStyleCnt="4" custScaleX="347828" custLinFactNeighborX="0">
        <dgm:presLayoutVars>
          <dgm:bulletEnabled val="1"/>
        </dgm:presLayoutVars>
      </dgm:prSet>
      <dgm:spPr/>
    </dgm:pt>
  </dgm:ptLst>
  <dgm:cxnLst>
    <dgm:cxn modelId="{3130B513-5022-4B2F-9252-BF1B5E1DB283}" type="presOf" srcId="{D12EB742-D95F-48EA-8B0F-30CAE5D9250D}" destId="{B3F92C4C-5129-4A90-B167-380442909DCF}" srcOrd="0" destOrd="0" presId="urn:microsoft.com/office/officeart/2016/7/layout/RepeatingBendingProcessNew"/>
    <dgm:cxn modelId="{B71F5E1F-CB9E-4F44-9F8D-CBEE84209770}" srcId="{7004236B-9A82-4135-AE52-588F70D18667}" destId="{3F9804F4-80E0-47CE-88A8-A7C215E270D9}" srcOrd="0" destOrd="0" parTransId="{0234B7BF-7A49-4885-8A99-97B46D556152}" sibTransId="{D12EB742-D95F-48EA-8B0F-30CAE5D9250D}"/>
    <dgm:cxn modelId="{3344925B-3BD1-4B9F-85E3-83963F451803}" type="presOf" srcId="{7004236B-9A82-4135-AE52-588F70D18667}" destId="{07398818-FDCA-46F6-9B4B-68DBF08F4AE1}" srcOrd="0" destOrd="0" presId="urn:microsoft.com/office/officeart/2016/7/layout/RepeatingBendingProcessNew"/>
    <dgm:cxn modelId="{619E9C71-9ABD-4BA3-B5EB-1C0E709C3F28}" type="presOf" srcId="{B55904A8-C42D-4AFD-AC50-283A6F50EA29}" destId="{EF37BB68-CF4F-4D15-8486-21BA82A66376}" srcOrd="0" destOrd="0" presId="urn:microsoft.com/office/officeart/2016/7/layout/RepeatingBendingProcessNew"/>
    <dgm:cxn modelId="{66553456-94D7-4E2F-A338-C676B3F8943D}" type="presOf" srcId="{D12EB742-D95F-48EA-8B0F-30CAE5D9250D}" destId="{90AE1FEB-55F3-4420-AAF4-123EC35B4711}" srcOrd="1" destOrd="0" presId="urn:microsoft.com/office/officeart/2016/7/layout/RepeatingBendingProcessNew"/>
    <dgm:cxn modelId="{D79C7C76-AB9C-4329-8D46-95504227D96B}" type="presOf" srcId="{3AEC367D-3DC8-456E-AD3B-EC9CAD1CB094}" destId="{BE443229-B887-41FE-815F-FD1B650C75B3}" srcOrd="1" destOrd="0" presId="urn:microsoft.com/office/officeart/2016/7/layout/RepeatingBendingProcessNew"/>
    <dgm:cxn modelId="{1C87587C-BAD4-4DD8-ACA7-A3F074085432}" srcId="{7004236B-9A82-4135-AE52-588F70D18667}" destId="{EB52BBA0-2973-47B9-BF61-FD48020A6770}" srcOrd="3" destOrd="0" parTransId="{354C00D2-218F-4E0C-9EEF-37A63ACE797B}" sibTransId="{33D96742-1D9E-4E3C-BC62-1C243055FCB8}"/>
    <dgm:cxn modelId="{608BFC95-053F-4DAC-868C-D376D75695A1}" srcId="{7004236B-9A82-4135-AE52-588F70D18667}" destId="{0858C92B-588C-4E82-AA8F-54535E56EA82}" srcOrd="2" destOrd="0" parTransId="{F5E84B08-81A4-4A3D-B49A-B1DB8AA432B3}" sibTransId="{B55904A8-C42D-4AFD-AC50-283A6F50EA29}"/>
    <dgm:cxn modelId="{82F4D0A3-B9C0-4EB4-B8FA-1B97AB7CEFED}" type="presOf" srcId="{B55904A8-C42D-4AFD-AC50-283A6F50EA29}" destId="{26F04D71-465E-4C51-BD20-20152EE850E9}" srcOrd="1" destOrd="0" presId="urn:microsoft.com/office/officeart/2016/7/layout/RepeatingBendingProcessNew"/>
    <dgm:cxn modelId="{0D1369AD-8049-4C2B-BA55-224CAB1E2264}" type="presOf" srcId="{2CB274F6-A3B7-4274-AFA7-8614B662D4DB}" destId="{6B4066E9-5E10-4C99-86B6-DA12857DB046}" srcOrd="0" destOrd="0" presId="urn:microsoft.com/office/officeart/2016/7/layout/RepeatingBendingProcessNew"/>
    <dgm:cxn modelId="{FFEED4AF-48DE-47FC-BD66-BCCFE2EE782F}" type="presOf" srcId="{0858C92B-588C-4E82-AA8F-54535E56EA82}" destId="{3139BA8A-9C35-4425-A639-9A5AE49C008F}" srcOrd="0" destOrd="0" presId="urn:microsoft.com/office/officeart/2016/7/layout/RepeatingBendingProcessNew"/>
    <dgm:cxn modelId="{0E3697CA-4306-491E-92BC-CBA64F53A60B}" type="presOf" srcId="{EB52BBA0-2973-47B9-BF61-FD48020A6770}" destId="{A953C949-2CF5-4D43-83BE-A4AE8B1F1085}" srcOrd="0" destOrd="0" presId="urn:microsoft.com/office/officeart/2016/7/layout/RepeatingBendingProcessNew"/>
    <dgm:cxn modelId="{BFBB17D5-EAD4-4C5B-BF21-772ED65C1301}" type="presOf" srcId="{3AEC367D-3DC8-456E-AD3B-EC9CAD1CB094}" destId="{5135821D-94AD-42C0-A3E2-8AA85EDF0B55}" srcOrd="0" destOrd="0" presId="urn:microsoft.com/office/officeart/2016/7/layout/RepeatingBendingProcessNew"/>
    <dgm:cxn modelId="{BB1551E5-95B3-43E1-A310-412AF55DDC71}" srcId="{7004236B-9A82-4135-AE52-588F70D18667}" destId="{2CB274F6-A3B7-4274-AFA7-8614B662D4DB}" srcOrd="1" destOrd="0" parTransId="{800BABF2-0534-4980-A2DA-BC011813F6BA}" sibTransId="{3AEC367D-3DC8-456E-AD3B-EC9CAD1CB094}"/>
    <dgm:cxn modelId="{AC6C41F7-FDC3-42C4-B6D8-CAF4DAE0CCEF}" type="presOf" srcId="{3F9804F4-80E0-47CE-88A8-A7C215E270D9}" destId="{BAA24497-3CCF-465B-9C94-67DDD5AB551D}" srcOrd="0" destOrd="0" presId="urn:microsoft.com/office/officeart/2016/7/layout/RepeatingBendingProcessNew"/>
    <dgm:cxn modelId="{C07DA051-8529-419B-9A07-7C772E701F63}" type="presParOf" srcId="{07398818-FDCA-46F6-9B4B-68DBF08F4AE1}" destId="{BAA24497-3CCF-465B-9C94-67DDD5AB551D}" srcOrd="0" destOrd="0" presId="urn:microsoft.com/office/officeart/2016/7/layout/RepeatingBendingProcessNew"/>
    <dgm:cxn modelId="{A09E8CD0-4AAE-4E0A-9FDF-11ED4C405C7E}" type="presParOf" srcId="{07398818-FDCA-46F6-9B4B-68DBF08F4AE1}" destId="{B3F92C4C-5129-4A90-B167-380442909DCF}" srcOrd="1" destOrd="0" presId="urn:microsoft.com/office/officeart/2016/7/layout/RepeatingBendingProcessNew"/>
    <dgm:cxn modelId="{929E1EA9-090A-4045-88F0-D0CE113ECA65}" type="presParOf" srcId="{B3F92C4C-5129-4A90-B167-380442909DCF}" destId="{90AE1FEB-55F3-4420-AAF4-123EC35B4711}" srcOrd="0" destOrd="0" presId="urn:microsoft.com/office/officeart/2016/7/layout/RepeatingBendingProcessNew"/>
    <dgm:cxn modelId="{988DFDC0-1C08-4374-A089-766757ABC9AB}" type="presParOf" srcId="{07398818-FDCA-46F6-9B4B-68DBF08F4AE1}" destId="{6B4066E9-5E10-4C99-86B6-DA12857DB046}" srcOrd="2" destOrd="0" presId="urn:microsoft.com/office/officeart/2016/7/layout/RepeatingBendingProcessNew"/>
    <dgm:cxn modelId="{5DC37A01-3AC1-4650-8FB6-97EBBC82FF78}" type="presParOf" srcId="{07398818-FDCA-46F6-9B4B-68DBF08F4AE1}" destId="{5135821D-94AD-42C0-A3E2-8AA85EDF0B55}" srcOrd="3" destOrd="0" presId="urn:microsoft.com/office/officeart/2016/7/layout/RepeatingBendingProcessNew"/>
    <dgm:cxn modelId="{AA98305B-B3D0-4875-B8B4-4D98792D3658}" type="presParOf" srcId="{5135821D-94AD-42C0-A3E2-8AA85EDF0B55}" destId="{BE443229-B887-41FE-815F-FD1B650C75B3}" srcOrd="0" destOrd="0" presId="urn:microsoft.com/office/officeart/2016/7/layout/RepeatingBendingProcessNew"/>
    <dgm:cxn modelId="{60BFF0ED-1461-483A-8FCF-CD6822022FFE}" type="presParOf" srcId="{07398818-FDCA-46F6-9B4B-68DBF08F4AE1}" destId="{3139BA8A-9C35-4425-A639-9A5AE49C008F}" srcOrd="4" destOrd="0" presId="urn:microsoft.com/office/officeart/2016/7/layout/RepeatingBendingProcessNew"/>
    <dgm:cxn modelId="{9BEF9C86-A463-4E96-A174-C0E2ED92105F}" type="presParOf" srcId="{07398818-FDCA-46F6-9B4B-68DBF08F4AE1}" destId="{EF37BB68-CF4F-4D15-8486-21BA82A66376}" srcOrd="5" destOrd="0" presId="urn:microsoft.com/office/officeart/2016/7/layout/RepeatingBendingProcessNew"/>
    <dgm:cxn modelId="{033AA547-34CC-4931-9909-CF5952DFC9E3}" type="presParOf" srcId="{EF37BB68-CF4F-4D15-8486-21BA82A66376}" destId="{26F04D71-465E-4C51-BD20-20152EE850E9}" srcOrd="0" destOrd="0" presId="urn:microsoft.com/office/officeart/2016/7/layout/RepeatingBendingProcessNew"/>
    <dgm:cxn modelId="{836D6252-B86C-45E9-94B5-904FCE80EFBC}" type="presParOf" srcId="{07398818-FDCA-46F6-9B4B-68DBF08F4AE1}" destId="{A953C949-2CF5-4D43-83BE-A4AE8B1F1085}"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D265B2-4DC5-4704-B2E0-D3063B8D85D5}" type="doc">
      <dgm:prSet loTypeId="urn:microsoft.com/office/officeart/2005/8/layout/vList2" loCatId="Inbox" qsTypeId="urn:microsoft.com/office/officeart/2005/8/quickstyle/simple5" qsCatId="simple" csTypeId="urn:microsoft.com/office/officeart/2005/8/colors/accent3_4" csCatId="accent3" phldr="1"/>
      <dgm:spPr/>
      <dgm:t>
        <a:bodyPr/>
        <a:lstStyle/>
        <a:p>
          <a:endParaRPr lang="en-US"/>
        </a:p>
      </dgm:t>
    </dgm:pt>
    <dgm:pt modelId="{125D4682-6599-4871-8F31-CDEB915C3D36}">
      <dgm:prSet/>
      <dgm:spPr/>
      <dgm:t>
        <a:bodyPr/>
        <a:lstStyle/>
        <a:p>
          <a:r>
            <a:rPr lang="en-US"/>
            <a:t>git log</a:t>
          </a:r>
        </a:p>
      </dgm:t>
    </dgm:pt>
    <dgm:pt modelId="{FEDBE1E7-4A6A-4A7B-BB84-B3D5BF19A246}" type="parTrans" cxnId="{F14F94CE-567C-4930-B650-17A5B3A724A7}">
      <dgm:prSet/>
      <dgm:spPr/>
      <dgm:t>
        <a:bodyPr/>
        <a:lstStyle/>
        <a:p>
          <a:endParaRPr lang="en-US"/>
        </a:p>
      </dgm:t>
    </dgm:pt>
    <dgm:pt modelId="{4BE4E8A5-4FAA-4392-96E3-F6B59C96F693}" type="sibTrans" cxnId="{F14F94CE-567C-4930-B650-17A5B3A724A7}">
      <dgm:prSet/>
      <dgm:spPr/>
      <dgm:t>
        <a:bodyPr/>
        <a:lstStyle/>
        <a:p>
          <a:endParaRPr lang="en-US"/>
        </a:p>
      </dgm:t>
    </dgm:pt>
    <dgm:pt modelId="{8F26CC04-E841-482F-A49D-9A3FED74DC70}">
      <dgm:prSet/>
      <dgm:spPr/>
      <dgm:t>
        <a:bodyPr/>
        <a:lstStyle/>
        <a:p>
          <a:r>
            <a:rPr lang="en-US"/>
            <a:t>HEAD and ^</a:t>
          </a:r>
        </a:p>
      </dgm:t>
    </dgm:pt>
    <dgm:pt modelId="{5E9E3803-EDDA-4BF4-9B63-50A53FE9F301}" type="parTrans" cxnId="{1E430DEF-861B-4B2C-8918-A46BB8B6F651}">
      <dgm:prSet/>
      <dgm:spPr/>
      <dgm:t>
        <a:bodyPr/>
        <a:lstStyle/>
        <a:p>
          <a:endParaRPr lang="en-US"/>
        </a:p>
      </dgm:t>
    </dgm:pt>
    <dgm:pt modelId="{0DD97CBA-5484-4CF6-8A40-EFC1D60F8B2E}" type="sibTrans" cxnId="{1E430DEF-861B-4B2C-8918-A46BB8B6F651}">
      <dgm:prSet/>
      <dgm:spPr/>
      <dgm:t>
        <a:bodyPr/>
        <a:lstStyle/>
        <a:p>
          <a:endParaRPr lang="en-US"/>
        </a:p>
      </dgm:t>
    </dgm:pt>
    <dgm:pt modelId="{684F20AA-1827-4B35-9E4F-77060D8D23C5}">
      <dgm:prSet/>
      <dgm:spPr/>
      <dgm:t>
        <a:bodyPr/>
        <a:lstStyle/>
        <a:p>
          <a:r>
            <a:rPr lang="en-US"/>
            <a:t>git reset --hard HEAD^</a:t>
          </a:r>
        </a:p>
      </dgm:t>
    </dgm:pt>
    <dgm:pt modelId="{E075B18E-EBF3-4A17-A2E8-5209AD55C6DF}" type="parTrans" cxnId="{E40591BF-54E9-49CE-B88C-31766D5D870B}">
      <dgm:prSet/>
      <dgm:spPr/>
      <dgm:t>
        <a:bodyPr/>
        <a:lstStyle/>
        <a:p>
          <a:endParaRPr lang="en-US"/>
        </a:p>
      </dgm:t>
    </dgm:pt>
    <dgm:pt modelId="{E592217C-896C-424C-A076-F7E50D838B7B}" type="sibTrans" cxnId="{E40591BF-54E9-49CE-B88C-31766D5D870B}">
      <dgm:prSet/>
      <dgm:spPr/>
      <dgm:t>
        <a:bodyPr/>
        <a:lstStyle/>
        <a:p>
          <a:endParaRPr lang="en-US"/>
        </a:p>
      </dgm:t>
    </dgm:pt>
    <dgm:pt modelId="{96B73892-1D18-479B-A457-4AB5586DB8BF}">
      <dgm:prSet/>
      <dgm:spPr/>
      <dgm:t>
        <a:bodyPr/>
        <a:lstStyle/>
        <a:p>
          <a:r>
            <a:rPr lang="en-US" dirty="0"/>
            <a:t>git reset --hard HEAD~5</a:t>
          </a:r>
        </a:p>
      </dgm:t>
    </dgm:pt>
    <dgm:pt modelId="{7BA62BE5-A095-410D-AC0B-24812950F642}" type="parTrans" cxnId="{C487D5E0-C3B2-4C7D-B612-9736C8589AEA}">
      <dgm:prSet/>
      <dgm:spPr/>
      <dgm:t>
        <a:bodyPr/>
        <a:lstStyle/>
        <a:p>
          <a:endParaRPr lang="en-US"/>
        </a:p>
      </dgm:t>
    </dgm:pt>
    <dgm:pt modelId="{3F436A74-58E4-4300-8943-CF6AF16390C6}" type="sibTrans" cxnId="{C487D5E0-C3B2-4C7D-B612-9736C8589AEA}">
      <dgm:prSet/>
      <dgm:spPr/>
      <dgm:t>
        <a:bodyPr/>
        <a:lstStyle/>
        <a:p>
          <a:endParaRPr lang="en-US"/>
        </a:p>
      </dgm:t>
    </dgm:pt>
    <dgm:pt modelId="{67B44A44-229B-4512-B299-22EF05E35F75}">
      <dgm:prSet/>
      <dgm:spPr/>
      <dgm:t>
        <a:bodyPr/>
        <a:lstStyle/>
        <a:p>
          <a:r>
            <a:rPr lang="en-US"/>
            <a:t>cat </a:t>
          </a:r>
        </a:p>
      </dgm:t>
    </dgm:pt>
    <dgm:pt modelId="{4F1CEBE5-2A57-497B-B59C-F4E8680F99BD}" type="parTrans" cxnId="{E26E22A8-17D3-4D52-A643-034DCA33E7EB}">
      <dgm:prSet/>
      <dgm:spPr/>
      <dgm:t>
        <a:bodyPr/>
        <a:lstStyle/>
        <a:p>
          <a:endParaRPr lang="en-US"/>
        </a:p>
      </dgm:t>
    </dgm:pt>
    <dgm:pt modelId="{52C59295-E25C-468E-9707-6CD06E1EC7AA}" type="sibTrans" cxnId="{E26E22A8-17D3-4D52-A643-034DCA33E7EB}">
      <dgm:prSet/>
      <dgm:spPr/>
      <dgm:t>
        <a:bodyPr/>
        <a:lstStyle/>
        <a:p>
          <a:endParaRPr lang="en-US"/>
        </a:p>
      </dgm:t>
    </dgm:pt>
    <dgm:pt modelId="{4B73CD32-1205-4959-BEFC-C5820036C433}">
      <dgm:prSet/>
      <dgm:spPr/>
      <dgm:t>
        <a:bodyPr/>
        <a:lstStyle/>
        <a:p>
          <a:r>
            <a:rPr lang="en-US"/>
            <a:t>git reset –hard …</a:t>
          </a:r>
        </a:p>
      </dgm:t>
    </dgm:pt>
    <dgm:pt modelId="{DBAFEB34-6F92-4AE8-A5B3-8AFCC3F103D6}" type="parTrans" cxnId="{5CDEA558-EBA1-43FD-A5EA-AD3ADCDEF528}">
      <dgm:prSet/>
      <dgm:spPr/>
      <dgm:t>
        <a:bodyPr/>
        <a:lstStyle/>
        <a:p>
          <a:endParaRPr lang="en-US"/>
        </a:p>
      </dgm:t>
    </dgm:pt>
    <dgm:pt modelId="{D1E956AE-D9FD-491C-A2C3-61A9C9E18B65}" type="sibTrans" cxnId="{5CDEA558-EBA1-43FD-A5EA-AD3ADCDEF528}">
      <dgm:prSet/>
      <dgm:spPr/>
      <dgm:t>
        <a:bodyPr/>
        <a:lstStyle/>
        <a:p>
          <a:endParaRPr lang="en-US"/>
        </a:p>
      </dgm:t>
    </dgm:pt>
    <dgm:pt modelId="{A7D46210-EFE6-4CAD-A9C8-4956BF7D70E3}">
      <dgm:prSet/>
      <dgm:spPr/>
      <dgm:t>
        <a:bodyPr/>
        <a:lstStyle/>
        <a:p>
          <a:r>
            <a:rPr lang="en-US"/>
            <a:t>git reflog</a:t>
          </a:r>
        </a:p>
      </dgm:t>
    </dgm:pt>
    <dgm:pt modelId="{71866A1D-DF90-489F-8D7C-A3E3328AE1A1}" type="parTrans" cxnId="{4C39BECC-91B5-4751-A521-D57459A65072}">
      <dgm:prSet/>
      <dgm:spPr/>
      <dgm:t>
        <a:bodyPr/>
        <a:lstStyle/>
        <a:p>
          <a:endParaRPr lang="en-US"/>
        </a:p>
      </dgm:t>
    </dgm:pt>
    <dgm:pt modelId="{BC642DC4-909A-462C-B7B2-D67FFDCF92BF}" type="sibTrans" cxnId="{4C39BECC-91B5-4751-A521-D57459A65072}">
      <dgm:prSet/>
      <dgm:spPr/>
      <dgm:t>
        <a:bodyPr/>
        <a:lstStyle/>
        <a:p>
          <a:endParaRPr lang="en-US"/>
        </a:p>
      </dgm:t>
    </dgm:pt>
    <dgm:pt modelId="{1CBD9478-7BC0-40F3-8C2C-2B45A31C4C93}" type="pres">
      <dgm:prSet presAssocID="{29D265B2-4DC5-4704-B2E0-D3063B8D85D5}" presName="linear" presStyleCnt="0">
        <dgm:presLayoutVars>
          <dgm:animLvl val="lvl"/>
          <dgm:resizeHandles val="exact"/>
        </dgm:presLayoutVars>
      </dgm:prSet>
      <dgm:spPr/>
    </dgm:pt>
    <dgm:pt modelId="{278972C6-890D-4862-98C7-DB5883BA493F}" type="pres">
      <dgm:prSet presAssocID="{125D4682-6599-4871-8F31-CDEB915C3D36}" presName="parentText" presStyleLbl="node1" presStyleIdx="0" presStyleCnt="7">
        <dgm:presLayoutVars>
          <dgm:chMax val="0"/>
          <dgm:bulletEnabled val="1"/>
        </dgm:presLayoutVars>
      </dgm:prSet>
      <dgm:spPr/>
    </dgm:pt>
    <dgm:pt modelId="{86E15A05-F4F0-4AE2-B14F-118DCFD4C7A4}" type="pres">
      <dgm:prSet presAssocID="{4BE4E8A5-4FAA-4392-96E3-F6B59C96F693}" presName="spacer" presStyleCnt="0"/>
      <dgm:spPr/>
    </dgm:pt>
    <dgm:pt modelId="{C857EE40-946A-4AC1-9957-EB4E0C726E36}" type="pres">
      <dgm:prSet presAssocID="{8F26CC04-E841-482F-A49D-9A3FED74DC70}" presName="parentText" presStyleLbl="node1" presStyleIdx="1" presStyleCnt="7">
        <dgm:presLayoutVars>
          <dgm:chMax val="0"/>
          <dgm:bulletEnabled val="1"/>
        </dgm:presLayoutVars>
      </dgm:prSet>
      <dgm:spPr/>
    </dgm:pt>
    <dgm:pt modelId="{8B48A9D9-9B91-479A-B564-43C0BF135BDD}" type="pres">
      <dgm:prSet presAssocID="{0DD97CBA-5484-4CF6-8A40-EFC1D60F8B2E}" presName="spacer" presStyleCnt="0"/>
      <dgm:spPr/>
    </dgm:pt>
    <dgm:pt modelId="{48A5CF71-98D8-42BE-B205-EC7A6CA10EB2}" type="pres">
      <dgm:prSet presAssocID="{684F20AA-1827-4B35-9E4F-77060D8D23C5}" presName="parentText" presStyleLbl="node1" presStyleIdx="2" presStyleCnt="7">
        <dgm:presLayoutVars>
          <dgm:chMax val="0"/>
          <dgm:bulletEnabled val="1"/>
        </dgm:presLayoutVars>
      </dgm:prSet>
      <dgm:spPr/>
    </dgm:pt>
    <dgm:pt modelId="{DDD06216-F301-4AC2-85D7-439668C5DF39}" type="pres">
      <dgm:prSet presAssocID="{E592217C-896C-424C-A076-F7E50D838B7B}" presName="spacer" presStyleCnt="0"/>
      <dgm:spPr/>
    </dgm:pt>
    <dgm:pt modelId="{38E7C92F-B994-446A-A6AA-1A4B0C4D7B93}" type="pres">
      <dgm:prSet presAssocID="{96B73892-1D18-479B-A457-4AB5586DB8BF}" presName="parentText" presStyleLbl="node1" presStyleIdx="3" presStyleCnt="7">
        <dgm:presLayoutVars>
          <dgm:chMax val="0"/>
          <dgm:bulletEnabled val="1"/>
        </dgm:presLayoutVars>
      </dgm:prSet>
      <dgm:spPr/>
    </dgm:pt>
    <dgm:pt modelId="{93D2190C-0FF5-42E1-87CF-F5A0A6A5A183}" type="pres">
      <dgm:prSet presAssocID="{3F436A74-58E4-4300-8943-CF6AF16390C6}" presName="spacer" presStyleCnt="0"/>
      <dgm:spPr/>
    </dgm:pt>
    <dgm:pt modelId="{2340A30F-D276-43CC-8FF4-EC1DDE07F311}" type="pres">
      <dgm:prSet presAssocID="{67B44A44-229B-4512-B299-22EF05E35F75}" presName="parentText" presStyleLbl="node1" presStyleIdx="4" presStyleCnt="7">
        <dgm:presLayoutVars>
          <dgm:chMax val="0"/>
          <dgm:bulletEnabled val="1"/>
        </dgm:presLayoutVars>
      </dgm:prSet>
      <dgm:spPr/>
    </dgm:pt>
    <dgm:pt modelId="{92DA81AD-D49A-4D18-A3AF-EB5548CB1973}" type="pres">
      <dgm:prSet presAssocID="{52C59295-E25C-468E-9707-6CD06E1EC7AA}" presName="spacer" presStyleCnt="0"/>
      <dgm:spPr/>
    </dgm:pt>
    <dgm:pt modelId="{C5AC2E06-B491-48E8-8C76-9FABD54E9542}" type="pres">
      <dgm:prSet presAssocID="{4B73CD32-1205-4959-BEFC-C5820036C433}" presName="parentText" presStyleLbl="node1" presStyleIdx="5" presStyleCnt="7">
        <dgm:presLayoutVars>
          <dgm:chMax val="0"/>
          <dgm:bulletEnabled val="1"/>
        </dgm:presLayoutVars>
      </dgm:prSet>
      <dgm:spPr/>
    </dgm:pt>
    <dgm:pt modelId="{56F3013A-E432-4126-8D5E-3C4A026952C0}" type="pres">
      <dgm:prSet presAssocID="{D1E956AE-D9FD-491C-A2C3-61A9C9E18B65}" presName="spacer" presStyleCnt="0"/>
      <dgm:spPr/>
    </dgm:pt>
    <dgm:pt modelId="{7F232DAB-01D1-41C9-B8CF-E4049F7C2A30}" type="pres">
      <dgm:prSet presAssocID="{A7D46210-EFE6-4CAD-A9C8-4956BF7D70E3}" presName="parentText" presStyleLbl="node1" presStyleIdx="6" presStyleCnt="7">
        <dgm:presLayoutVars>
          <dgm:chMax val="0"/>
          <dgm:bulletEnabled val="1"/>
        </dgm:presLayoutVars>
      </dgm:prSet>
      <dgm:spPr/>
    </dgm:pt>
  </dgm:ptLst>
  <dgm:cxnLst>
    <dgm:cxn modelId="{16BC9E1A-A8DC-4634-81EF-4E574E334224}" type="presOf" srcId="{125D4682-6599-4871-8F31-CDEB915C3D36}" destId="{278972C6-890D-4862-98C7-DB5883BA493F}" srcOrd="0" destOrd="0" presId="urn:microsoft.com/office/officeart/2005/8/layout/vList2"/>
    <dgm:cxn modelId="{8492D340-2006-4BAC-838F-90C6A11B0C7D}" type="presOf" srcId="{29D265B2-4DC5-4704-B2E0-D3063B8D85D5}" destId="{1CBD9478-7BC0-40F3-8C2C-2B45A31C4C93}" srcOrd="0" destOrd="0" presId="urn:microsoft.com/office/officeart/2005/8/layout/vList2"/>
    <dgm:cxn modelId="{5CDEA558-EBA1-43FD-A5EA-AD3ADCDEF528}" srcId="{29D265B2-4DC5-4704-B2E0-D3063B8D85D5}" destId="{4B73CD32-1205-4959-BEFC-C5820036C433}" srcOrd="5" destOrd="0" parTransId="{DBAFEB34-6F92-4AE8-A5B3-8AFCC3F103D6}" sibTransId="{D1E956AE-D9FD-491C-A2C3-61A9C9E18B65}"/>
    <dgm:cxn modelId="{A2D3F48A-EB0D-4B86-BA31-48A6BD19580D}" type="presOf" srcId="{4B73CD32-1205-4959-BEFC-C5820036C433}" destId="{C5AC2E06-B491-48E8-8C76-9FABD54E9542}" srcOrd="0" destOrd="0" presId="urn:microsoft.com/office/officeart/2005/8/layout/vList2"/>
    <dgm:cxn modelId="{D03E9D9A-57F3-4F9C-88F5-FE0555458180}" type="presOf" srcId="{8F26CC04-E841-482F-A49D-9A3FED74DC70}" destId="{C857EE40-946A-4AC1-9957-EB4E0C726E36}" srcOrd="0" destOrd="0" presId="urn:microsoft.com/office/officeart/2005/8/layout/vList2"/>
    <dgm:cxn modelId="{E26E22A8-17D3-4D52-A643-034DCA33E7EB}" srcId="{29D265B2-4DC5-4704-B2E0-D3063B8D85D5}" destId="{67B44A44-229B-4512-B299-22EF05E35F75}" srcOrd="4" destOrd="0" parTransId="{4F1CEBE5-2A57-497B-B59C-F4E8680F99BD}" sibTransId="{52C59295-E25C-468E-9707-6CD06E1EC7AA}"/>
    <dgm:cxn modelId="{C38D2EB7-4A51-4638-BC86-126DDF7F9E74}" type="presOf" srcId="{96B73892-1D18-479B-A457-4AB5586DB8BF}" destId="{38E7C92F-B994-446A-A6AA-1A4B0C4D7B93}" srcOrd="0" destOrd="0" presId="urn:microsoft.com/office/officeart/2005/8/layout/vList2"/>
    <dgm:cxn modelId="{E40591BF-54E9-49CE-B88C-31766D5D870B}" srcId="{29D265B2-4DC5-4704-B2E0-D3063B8D85D5}" destId="{684F20AA-1827-4B35-9E4F-77060D8D23C5}" srcOrd="2" destOrd="0" parTransId="{E075B18E-EBF3-4A17-A2E8-5209AD55C6DF}" sibTransId="{E592217C-896C-424C-A076-F7E50D838B7B}"/>
    <dgm:cxn modelId="{3EE7A8C2-EC6A-4B17-98D2-2D6B97E0A394}" type="presOf" srcId="{684F20AA-1827-4B35-9E4F-77060D8D23C5}" destId="{48A5CF71-98D8-42BE-B205-EC7A6CA10EB2}" srcOrd="0" destOrd="0" presId="urn:microsoft.com/office/officeart/2005/8/layout/vList2"/>
    <dgm:cxn modelId="{ECED45C3-0F8E-4E87-85E2-AEAB294CD1BF}" type="presOf" srcId="{67B44A44-229B-4512-B299-22EF05E35F75}" destId="{2340A30F-D276-43CC-8FF4-EC1DDE07F311}" srcOrd="0" destOrd="0" presId="urn:microsoft.com/office/officeart/2005/8/layout/vList2"/>
    <dgm:cxn modelId="{4C39BECC-91B5-4751-A521-D57459A65072}" srcId="{29D265B2-4DC5-4704-B2E0-D3063B8D85D5}" destId="{A7D46210-EFE6-4CAD-A9C8-4956BF7D70E3}" srcOrd="6" destOrd="0" parTransId="{71866A1D-DF90-489F-8D7C-A3E3328AE1A1}" sibTransId="{BC642DC4-909A-462C-B7B2-D67FFDCF92BF}"/>
    <dgm:cxn modelId="{F14F94CE-567C-4930-B650-17A5B3A724A7}" srcId="{29D265B2-4DC5-4704-B2E0-D3063B8D85D5}" destId="{125D4682-6599-4871-8F31-CDEB915C3D36}" srcOrd="0" destOrd="0" parTransId="{FEDBE1E7-4A6A-4A7B-BB84-B3D5BF19A246}" sibTransId="{4BE4E8A5-4FAA-4392-96E3-F6B59C96F693}"/>
    <dgm:cxn modelId="{C487D5E0-C3B2-4C7D-B612-9736C8589AEA}" srcId="{29D265B2-4DC5-4704-B2E0-D3063B8D85D5}" destId="{96B73892-1D18-479B-A457-4AB5586DB8BF}" srcOrd="3" destOrd="0" parTransId="{7BA62BE5-A095-410D-AC0B-24812950F642}" sibTransId="{3F436A74-58E4-4300-8943-CF6AF16390C6}"/>
    <dgm:cxn modelId="{7D34ACE9-61F9-4DB0-B45C-2A91B0A04ACF}" type="presOf" srcId="{A7D46210-EFE6-4CAD-A9C8-4956BF7D70E3}" destId="{7F232DAB-01D1-41C9-B8CF-E4049F7C2A30}" srcOrd="0" destOrd="0" presId="urn:microsoft.com/office/officeart/2005/8/layout/vList2"/>
    <dgm:cxn modelId="{1E430DEF-861B-4B2C-8918-A46BB8B6F651}" srcId="{29D265B2-4DC5-4704-B2E0-D3063B8D85D5}" destId="{8F26CC04-E841-482F-A49D-9A3FED74DC70}" srcOrd="1" destOrd="0" parTransId="{5E9E3803-EDDA-4BF4-9B63-50A53FE9F301}" sibTransId="{0DD97CBA-5484-4CF6-8A40-EFC1D60F8B2E}"/>
    <dgm:cxn modelId="{07554336-3498-414A-A220-9EF4FE3DDF41}" type="presParOf" srcId="{1CBD9478-7BC0-40F3-8C2C-2B45A31C4C93}" destId="{278972C6-890D-4862-98C7-DB5883BA493F}" srcOrd="0" destOrd="0" presId="urn:microsoft.com/office/officeart/2005/8/layout/vList2"/>
    <dgm:cxn modelId="{945D6E37-6BEF-4B4B-944C-B1E06A4CAB21}" type="presParOf" srcId="{1CBD9478-7BC0-40F3-8C2C-2B45A31C4C93}" destId="{86E15A05-F4F0-4AE2-B14F-118DCFD4C7A4}" srcOrd="1" destOrd="0" presId="urn:microsoft.com/office/officeart/2005/8/layout/vList2"/>
    <dgm:cxn modelId="{94DDAFB4-45CF-4F31-82EA-BA0840B2E7E3}" type="presParOf" srcId="{1CBD9478-7BC0-40F3-8C2C-2B45A31C4C93}" destId="{C857EE40-946A-4AC1-9957-EB4E0C726E36}" srcOrd="2" destOrd="0" presId="urn:microsoft.com/office/officeart/2005/8/layout/vList2"/>
    <dgm:cxn modelId="{1A2C4316-285E-4578-A7AC-D22CC9441DAD}" type="presParOf" srcId="{1CBD9478-7BC0-40F3-8C2C-2B45A31C4C93}" destId="{8B48A9D9-9B91-479A-B564-43C0BF135BDD}" srcOrd="3" destOrd="0" presId="urn:microsoft.com/office/officeart/2005/8/layout/vList2"/>
    <dgm:cxn modelId="{ACCEB871-C906-4A9A-A863-87E2DBE789B4}" type="presParOf" srcId="{1CBD9478-7BC0-40F3-8C2C-2B45A31C4C93}" destId="{48A5CF71-98D8-42BE-B205-EC7A6CA10EB2}" srcOrd="4" destOrd="0" presId="urn:microsoft.com/office/officeart/2005/8/layout/vList2"/>
    <dgm:cxn modelId="{E902840C-F06F-4E69-B32B-0C9EB8DCC424}" type="presParOf" srcId="{1CBD9478-7BC0-40F3-8C2C-2B45A31C4C93}" destId="{DDD06216-F301-4AC2-85D7-439668C5DF39}" srcOrd="5" destOrd="0" presId="urn:microsoft.com/office/officeart/2005/8/layout/vList2"/>
    <dgm:cxn modelId="{BA067484-E1DE-4F0A-BFB8-FB87001C781F}" type="presParOf" srcId="{1CBD9478-7BC0-40F3-8C2C-2B45A31C4C93}" destId="{38E7C92F-B994-446A-A6AA-1A4B0C4D7B93}" srcOrd="6" destOrd="0" presId="urn:microsoft.com/office/officeart/2005/8/layout/vList2"/>
    <dgm:cxn modelId="{13033D38-C171-4434-A2FC-DE952CDA5E8F}" type="presParOf" srcId="{1CBD9478-7BC0-40F3-8C2C-2B45A31C4C93}" destId="{93D2190C-0FF5-42E1-87CF-F5A0A6A5A183}" srcOrd="7" destOrd="0" presId="urn:microsoft.com/office/officeart/2005/8/layout/vList2"/>
    <dgm:cxn modelId="{C52FBFDB-AFF7-4D8E-A525-85BDBA5E51B0}" type="presParOf" srcId="{1CBD9478-7BC0-40F3-8C2C-2B45A31C4C93}" destId="{2340A30F-D276-43CC-8FF4-EC1DDE07F311}" srcOrd="8" destOrd="0" presId="urn:microsoft.com/office/officeart/2005/8/layout/vList2"/>
    <dgm:cxn modelId="{BB9F8A5A-CA74-4D95-BE2B-F9EE5C2D2906}" type="presParOf" srcId="{1CBD9478-7BC0-40F3-8C2C-2B45A31C4C93}" destId="{92DA81AD-D49A-4D18-A3AF-EB5548CB1973}" srcOrd="9" destOrd="0" presId="urn:microsoft.com/office/officeart/2005/8/layout/vList2"/>
    <dgm:cxn modelId="{6A9098AA-3130-4A69-8526-3051151A98CB}" type="presParOf" srcId="{1CBD9478-7BC0-40F3-8C2C-2B45A31C4C93}" destId="{C5AC2E06-B491-48E8-8C76-9FABD54E9542}" srcOrd="10" destOrd="0" presId="urn:microsoft.com/office/officeart/2005/8/layout/vList2"/>
    <dgm:cxn modelId="{7E73D9B8-DFE1-4473-BF6B-0C37E7B78CC4}" type="presParOf" srcId="{1CBD9478-7BC0-40F3-8C2C-2B45A31C4C93}" destId="{56F3013A-E432-4126-8D5E-3C4A026952C0}" srcOrd="11" destOrd="0" presId="urn:microsoft.com/office/officeart/2005/8/layout/vList2"/>
    <dgm:cxn modelId="{52133B1B-0BBC-4E4C-9035-A6FEC36E7C4F}" type="presParOf" srcId="{1CBD9478-7BC0-40F3-8C2C-2B45A31C4C93}" destId="{7F232DAB-01D1-41C9-B8CF-E4049F7C2A30}"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A836C3-A094-4244-9C00-301CBA2075AB}" type="doc">
      <dgm:prSet loTypeId="urn:microsoft.com/office/officeart/2005/8/layout/vList2" loCatId="Inbox" qsTypeId="urn:microsoft.com/office/officeart/2005/8/quickstyle/simple5" qsCatId="simple" csTypeId="urn:microsoft.com/office/officeart/2005/8/colors/accent4_3" csCatId="accent4"/>
      <dgm:spPr/>
      <dgm:t>
        <a:bodyPr/>
        <a:lstStyle/>
        <a:p>
          <a:endParaRPr lang="en-US"/>
        </a:p>
      </dgm:t>
    </dgm:pt>
    <dgm:pt modelId="{A4544442-A2DD-488B-87C5-32784491FF7C}">
      <dgm:prSet/>
      <dgm:spPr/>
      <dgm:t>
        <a:bodyPr/>
        <a:lstStyle/>
        <a:p>
          <a:r>
            <a:rPr lang="en-US"/>
            <a:t>git checkout -- file</a:t>
          </a:r>
        </a:p>
      </dgm:t>
    </dgm:pt>
    <dgm:pt modelId="{EF6CADCA-19E3-474E-A90E-671046C5E4A6}" type="parTrans" cxnId="{A4C92610-C87A-436C-AF51-F798DFF08B57}">
      <dgm:prSet/>
      <dgm:spPr/>
      <dgm:t>
        <a:bodyPr/>
        <a:lstStyle/>
        <a:p>
          <a:endParaRPr lang="en-US"/>
        </a:p>
      </dgm:t>
    </dgm:pt>
    <dgm:pt modelId="{9347957C-494D-4F08-B2DA-55F7DDCC1DFA}" type="sibTrans" cxnId="{A4C92610-C87A-436C-AF51-F798DFF08B57}">
      <dgm:prSet/>
      <dgm:spPr/>
      <dgm:t>
        <a:bodyPr/>
        <a:lstStyle/>
        <a:p>
          <a:endParaRPr lang="en-US"/>
        </a:p>
      </dgm:t>
    </dgm:pt>
    <dgm:pt modelId="{E60BEDAD-808D-410A-8944-FFED84F0394A}">
      <dgm:prSet/>
      <dgm:spPr/>
      <dgm:t>
        <a:bodyPr/>
        <a:lstStyle/>
        <a:p>
          <a:r>
            <a:rPr lang="en-US" dirty="0"/>
            <a:t>git reset HEAD file</a:t>
          </a:r>
        </a:p>
      </dgm:t>
    </dgm:pt>
    <dgm:pt modelId="{3BD955C0-5FED-4F5D-A596-65BB65AF5EE3}" type="parTrans" cxnId="{7C6DACEA-489E-427A-B4A0-A0E14E6589F0}">
      <dgm:prSet/>
      <dgm:spPr/>
      <dgm:t>
        <a:bodyPr/>
        <a:lstStyle/>
        <a:p>
          <a:endParaRPr lang="en-US"/>
        </a:p>
      </dgm:t>
    </dgm:pt>
    <dgm:pt modelId="{B94A7C48-25A2-418D-AE91-D2D69AE3D592}" type="sibTrans" cxnId="{7C6DACEA-489E-427A-B4A0-A0E14E6589F0}">
      <dgm:prSet/>
      <dgm:spPr/>
      <dgm:t>
        <a:bodyPr/>
        <a:lstStyle/>
        <a:p>
          <a:endParaRPr lang="en-US"/>
        </a:p>
      </dgm:t>
    </dgm:pt>
    <dgm:pt modelId="{76A94002-C471-4E72-86EC-C1C43E6443C7}" type="pres">
      <dgm:prSet presAssocID="{57A836C3-A094-4244-9C00-301CBA2075AB}" presName="linear" presStyleCnt="0">
        <dgm:presLayoutVars>
          <dgm:animLvl val="lvl"/>
          <dgm:resizeHandles val="exact"/>
        </dgm:presLayoutVars>
      </dgm:prSet>
      <dgm:spPr/>
    </dgm:pt>
    <dgm:pt modelId="{ED159B7C-D075-4811-AE41-D40AA531FF31}" type="pres">
      <dgm:prSet presAssocID="{A4544442-A2DD-488B-87C5-32784491FF7C}" presName="parentText" presStyleLbl="node1" presStyleIdx="0" presStyleCnt="2">
        <dgm:presLayoutVars>
          <dgm:chMax val="0"/>
          <dgm:bulletEnabled val="1"/>
        </dgm:presLayoutVars>
      </dgm:prSet>
      <dgm:spPr/>
    </dgm:pt>
    <dgm:pt modelId="{88FA6E1F-356A-46FC-BA09-2D5568DC8989}" type="pres">
      <dgm:prSet presAssocID="{9347957C-494D-4F08-B2DA-55F7DDCC1DFA}" presName="spacer" presStyleCnt="0"/>
      <dgm:spPr/>
    </dgm:pt>
    <dgm:pt modelId="{CB6C9E3A-6698-4B9A-A94D-213E03B42225}" type="pres">
      <dgm:prSet presAssocID="{E60BEDAD-808D-410A-8944-FFED84F0394A}" presName="parentText" presStyleLbl="node1" presStyleIdx="1" presStyleCnt="2" custLinFactY="4936" custLinFactNeighborX="-54" custLinFactNeighborY="100000">
        <dgm:presLayoutVars>
          <dgm:chMax val="0"/>
          <dgm:bulletEnabled val="1"/>
        </dgm:presLayoutVars>
      </dgm:prSet>
      <dgm:spPr/>
    </dgm:pt>
  </dgm:ptLst>
  <dgm:cxnLst>
    <dgm:cxn modelId="{A4C92610-C87A-436C-AF51-F798DFF08B57}" srcId="{57A836C3-A094-4244-9C00-301CBA2075AB}" destId="{A4544442-A2DD-488B-87C5-32784491FF7C}" srcOrd="0" destOrd="0" parTransId="{EF6CADCA-19E3-474E-A90E-671046C5E4A6}" sibTransId="{9347957C-494D-4F08-B2DA-55F7DDCC1DFA}"/>
    <dgm:cxn modelId="{2641DB66-FCB4-4D4A-B8E3-1828E1D6242C}" type="presOf" srcId="{E60BEDAD-808D-410A-8944-FFED84F0394A}" destId="{CB6C9E3A-6698-4B9A-A94D-213E03B42225}" srcOrd="0" destOrd="0" presId="urn:microsoft.com/office/officeart/2005/8/layout/vList2"/>
    <dgm:cxn modelId="{27428770-0375-4734-AEA4-60835B695F06}" type="presOf" srcId="{A4544442-A2DD-488B-87C5-32784491FF7C}" destId="{ED159B7C-D075-4811-AE41-D40AA531FF31}" srcOrd="0" destOrd="0" presId="urn:microsoft.com/office/officeart/2005/8/layout/vList2"/>
    <dgm:cxn modelId="{7C6DACEA-489E-427A-B4A0-A0E14E6589F0}" srcId="{57A836C3-A094-4244-9C00-301CBA2075AB}" destId="{E60BEDAD-808D-410A-8944-FFED84F0394A}" srcOrd="1" destOrd="0" parTransId="{3BD955C0-5FED-4F5D-A596-65BB65AF5EE3}" sibTransId="{B94A7C48-25A2-418D-AE91-D2D69AE3D592}"/>
    <dgm:cxn modelId="{ACAE0DFC-FFFD-44BF-A4C2-5F0BDAA6EFEC}" type="presOf" srcId="{57A836C3-A094-4244-9C00-301CBA2075AB}" destId="{76A94002-C471-4E72-86EC-C1C43E6443C7}" srcOrd="0" destOrd="0" presId="urn:microsoft.com/office/officeart/2005/8/layout/vList2"/>
    <dgm:cxn modelId="{12B3EF5E-F430-457D-9738-03673E1E7932}" type="presParOf" srcId="{76A94002-C471-4E72-86EC-C1C43E6443C7}" destId="{ED159B7C-D075-4811-AE41-D40AA531FF31}" srcOrd="0" destOrd="0" presId="urn:microsoft.com/office/officeart/2005/8/layout/vList2"/>
    <dgm:cxn modelId="{B5A9BDC4-2F46-4AA8-99DA-8E18AADD09D5}" type="presParOf" srcId="{76A94002-C471-4E72-86EC-C1C43E6443C7}" destId="{88FA6E1F-356A-46FC-BA09-2D5568DC8989}" srcOrd="1" destOrd="0" presId="urn:microsoft.com/office/officeart/2005/8/layout/vList2"/>
    <dgm:cxn modelId="{D9CD19F8-1A99-4574-BC3F-7C131454FFA8}" type="presParOf" srcId="{76A94002-C471-4E72-86EC-C1C43E6443C7}" destId="{CB6C9E3A-6698-4B9A-A94D-213E03B4222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83EADD-8822-4887-BFDA-80B0C2CF3569}" type="doc">
      <dgm:prSet loTypeId="urn:microsoft.com/office/officeart/2005/8/layout/vList2" loCatId="Inbox" qsTypeId="urn:microsoft.com/office/officeart/2005/8/quickstyle/simple4" qsCatId="simple" csTypeId="urn:microsoft.com/office/officeart/2005/8/colors/accent6_4" csCatId="accent6" phldr="1"/>
      <dgm:spPr/>
      <dgm:t>
        <a:bodyPr/>
        <a:lstStyle/>
        <a:p>
          <a:endParaRPr lang="en-US"/>
        </a:p>
      </dgm:t>
    </dgm:pt>
    <dgm:pt modelId="{39BEED86-C049-4A10-A337-24F9CE82E393}">
      <dgm:prSet/>
      <dgm:spPr/>
      <dgm:t>
        <a:bodyPr/>
        <a:lstStyle/>
        <a:p>
          <a:r>
            <a:rPr lang="de-DE" dirty="0"/>
            <a:t>ssh-keygen -t rsa -C youremail@example.com</a:t>
          </a:r>
          <a:endParaRPr lang="en-US" dirty="0"/>
        </a:p>
      </dgm:t>
    </dgm:pt>
    <dgm:pt modelId="{8FD9DFD4-EE3A-4D90-B410-05523955C041}" type="parTrans" cxnId="{C4A50700-F4B1-46DA-AB16-7498B87D8A56}">
      <dgm:prSet/>
      <dgm:spPr/>
      <dgm:t>
        <a:bodyPr/>
        <a:lstStyle/>
        <a:p>
          <a:endParaRPr lang="en-US"/>
        </a:p>
      </dgm:t>
    </dgm:pt>
    <dgm:pt modelId="{18DE5C1F-E123-455F-B7E6-1ED0712563AB}" type="sibTrans" cxnId="{C4A50700-F4B1-46DA-AB16-7498B87D8A56}">
      <dgm:prSet phldrT="01" phldr="0"/>
      <dgm:spPr/>
      <dgm:t>
        <a:bodyPr/>
        <a:lstStyle/>
        <a:p>
          <a:endParaRPr lang="en-US" dirty="0"/>
        </a:p>
      </dgm:t>
    </dgm:pt>
    <dgm:pt modelId="{719C2478-A7E1-4A67-ABA1-CECE6B51BCCE}">
      <dgm:prSet/>
      <dgm:spPr/>
      <dgm:t>
        <a:bodyPr/>
        <a:lstStyle/>
        <a:p>
          <a:r>
            <a:rPr lang="en-US" dirty="0"/>
            <a:t>git remote add origin </a:t>
          </a:r>
          <a:r>
            <a:rPr lang="en-US" dirty="0" err="1"/>
            <a:t>git@github.com:name</a:t>
          </a:r>
          <a:r>
            <a:rPr lang="en-US" dirty="0"/>
            <a:t>/git </a:t>
          </a:r>
          <a:r>
            <a:rPr lang="en-US" dirty="0" err="1"/>
            <a:t>name.git</a:t>
          </a:r>
          <a:endParaRPr lang="en-US" dirty="0"/>
        </a:p>
      </dgm:t>
    </dgm:pt>
    <dgm:pt modelId="{24C0EA3A-EE8D-446F-9C31-F976B3DCAFA4}" type="parTrans" cxnId="{E76AA53A-46FC-434A-878B-C815E412410D}">
      <dgm:prSet/>
      <dgm:spPr/>
      <dgm:t>
        <a:bodyPr/>
        <a:lstStyle/>
        <a:p>
          <a:endParaRPr lang="en-US"/>
        </a:p>
      </dgm:t>
    </dgm:pt>
    <dgm:pt modelId="{07A06847-38AE-4996-9D80-B95742B27B86}" type="sibTrans" cxnId="{E76AA53A-46FC-434A-878B-C815E412410D}">
      <dgm:prSet phldrT="02" phldr="0"/>
      <dgm:spPr/>
      <dgm:t>
        <a:bodyPr/>
        <a:lstStyle/>
        <a:p>
          <a:endParaRPr lang="en-US"/>
        </a:p>
      </dgm:t>
    </dgm:pt>
    <dgm:pt modelId="{7C454E8E-164A-4EE3-831F-26BDE632AF6F}">
      <dgm:prSet/>
      <dgm:spPr/>
      <dgm:t>
        <a:bodyPr/>
        <a:lstStyle/>
        <a:p>
          <a:r>
            <a:rPr lang="en-US" altLang="zh-CN" dirty="0"/>
            <a:t>git pull origin </a:t>
          </a:r>
          <a:r>
            <a:rPr lang="en-US" altLang="zh-CN" dirty="0" err="1"/>
            <a:t>next:master</a:t>
          </a:r>
          <a:endParaRPr lang="en-US" dirty="0"/>
        </a:p>
      </dgm:t>
    </dgm:pt>
    <dgm:pt modelId="{ABAE57F1-2FEA-4E2C-88C2-A01801A825CD}" type="parTrans" cxnId="{4823F780-577B-40BB-A76D-DB88E8ED414A}">
      <dgm:prSet/>
      <dgm:spPr/>
      <dgm:t>
        <a:bodyPr/>
        <a:lstStyle/>
        <a:p>
          <a:endParaRPr lang="en-US"/>
        </a:p>
      </dgm:t>
    </dgm:pt>
    <dgm:pt modelId="{4159D9F7-F855-4C05-9A46-5605FB44CD89}" type="sibTrans" cxnId="{4823F780-577B-40BB-A76D-DB88E8ED414A}">
      <dgm:prSet phldrT="03" phldr="0"/>
      <dgm:spPr/>
      <dgm:t>
        <a:bodyPr/>
        <a:lstStyle/>
        <a:p>
          <a:endParaRPr lang="en-US"/>
        </a:p>
      </dgm:t>
    </dgm:pt>
    <dgm:pt modelId="{73A549F9-BCC9-4403-BB5A-540EDA4C5816}">
      <dgm:prSet/>
      <dgm:spPr/>
      <dgm:t>
        <a:bodyPr/>
        <a:lstStyle/>
        <a:p>
          <a:r>
            <a:rPr lang="en-US" dirty="0"/>
            <a:t>git push –u origin master</a:t>
          </a:r>
        </a:p>
      </dgm:t>
    </dgm:pt>
    <dgm:pt modelId="{E718B6B0-CE0B-434A-9779-1E605C783804}" type="parTrans" cxnId="{C74991FE-351D-4218-9ADA-46DE1272CF45}">
      <dgm:prSet/>
      <dgm:spPr/>
      <dgm:t>
        <a:bodyPr/>
        <a:lstStyle/>
        <a:p>
          <a:endParaRPr lang="en-US"/>
        </a:p>
      </dgm:t>
    </dgm:pt>
    <dgm:pt modelId="{375B579A-A6A8-4C43-875B-E60381F4C979}" type="sibTrans" cxnId="{C74991FE-351D-4218-9ADA-46DE1272CF45}">
      <dgm:prSet phldrT="04" phldr="0"/>
      <dgm:spPr/>
      <dgm:t>
        <a:bodyPr/>
        <a:lstStyle/>
        <a:p>
          <a:endParaRPr lang="en-US"/>
        </a:p>
      </dgm:t>
    </dgm:pt>
    <dgm:pt modelId="{41BC389F-8001-4505-9200-1E790725E72B}">
      <dgm:prSet/>
      <dgm:spPr/>
      <dgm:t>
        <a:bodyPr/>
        <a:lstStyle/>
        <a:p>
          <a:r>
            <a:rPr lang="en-US"/>
            <a:t>git clone git@github.com:name/git name.git</a:t>
          </a:r>
        </a:p>
      </dgm:t>
    </dgm:pt>
    <dgm:pt modelId="{D3CDA549-3471-4BFD-BFCF-38FF0553F125}" type="parTrans" cxnId="{D85DD648-ECA7-4033-9151-56780664DF64}">
      <dgm:prSet/>
      <dgm:spPr/>
      <dgm:t>
        <a:bodyPr/>
        <a:lstStyle/>
        <a:p>
          <a:endParaRPr lang="en-US"/>
        </a:p>
      </dgm:t>
    </dgm:pt>
    <dgm:pt modelId="{2BA4D243-83C4-4416-9C48-C7D599C38839}" type="sibTrans" cxnId="{D85DD648-ECA7-4033-9151-56780664DF64}">
      <dgm:prSet phldrT="05" phldr="0"/>
      <dgm:spPr/>
      <dgm:t>
        <a:bodyPr/>
        <a:lstStyle/>
        <a:p>
          <a:endParaRPr lang="en-US"/>
        </a:p>
      </dgm:t>
    </dgm:pt>
    <dgm:pt modelId="{E247A8AB-CC6A-4B82-858A-CF5130966CAE}" type="pres">
      <dgm:prSet presAssocID="{E283EADD-8822-4887-BFDA-80B0C2CF3569}" presName="linear" presStyleCnt="0">
        <dgm:presLayoutVars>
          <dgm:animLvl val="lvl"/>
          <dgm:resizeHandles val="exact"/>
        </dgm:presLayoutVars>
      </dgm:prSet>
      <dgm:spPr/>
    </dgm:pt>
    <dgm:pt modelId="{16EA12BB-AA8D-4FCD-8E57-1BE6E849FB71}" type="pres">
      <dgm:prSet presAssocID="{39BEED86-C049-4A10-A337-24F9CE82E393}" presName="parentText" presStyleLbl="node1" presStyleIdx="0" presStyleCnt="5">
        <dgm:presLayoutVars>
          <dgm:chMax val="0"/>
          <dgm:bulletEnabled val="1"/>
        </dgm:presLayoutVars>
      </dgm:prSet>
      <dgm:spPr/>
    </dgm:pt>
    <dgm:pt modelId="{7E34E400-B0ED-492D-A11C-7ED721230564}" type="pres">
      <dgm:prSet presAssocID="{18DE5C1F-E123-455F-B7E6-1ED0712563AB}" presName="spacer" presStyleCnt="0"/>
      <dgm:spPr/>
    </dgm:pt>
    <dgm:pt modelId="{0F8F3B8D-6715-4507-A066-1A1B1056B9A3}" type="pres">
      <dgm:prSet presAssocID="{719C2478-A7E1-4A67-ABA1-CECE6B51BCCE}" presName="parentText" presStyleLbl="node1" presStyleIdx="1" presStyleCnt="5">
        <dgm:presLayoutVars>
          <dgm:chMax val="0"/>
          <dgm:bulletEnabled val="1"/>
        </dgm:presLayoutVars>
      </dgm:prSet>
      <dgm:spPr/>
    </dgm:pt>
    <dgm:pt modelId="{005BAD4C-43B8-4D86-BAE3-20A2F0C51CD8}" type="pres">
      <dgm:prSet presAssocID="{07A06847-38AE-4996-9D80-B95742B27B86}" presName="spacer" presStyleCnt="0"/>
      <dgm:spPr/>
    </dgm:pt>
    <dgm:pt modelId="{94EB5CFC-37F3-40B4-A2E5-898C7DA26982}" type="pres">
      <dgm:prSet presAssocID="{7C454E8E-164A-4EE3-831F-26BDE632AF6F}" presName="parentText" presStyleLbl="node1" presStyleIdx="2" presStyleCnt="5" custLinFactNeighborY="-17374">
        <dgm:presLayoutVars>
          <dgm:chMax val="0"/>
          <dgm:bulletEnabled val="1"/>
        </dgm:presLayoutVars>
      </dgm:prSet>
      <dgm:spPr/>
    </dgm:pt>
    <dgm:pt modelId="{627612AF-0703-4108-B507-D099413F2F9A}" type="pres">
      <dgm:prSet presAssocID="{4159D9F7-F855-4C05-9A46-5605FB44CD89}" presName="spacer" presStyleCnt="0"/>
      <dgm:spPr/>
    </dgm:pt>
    <dgm:pt modelId="{0FC5DB86-9A10-4EFE-A771-4E4AB336EF3B}" type="pres">
      <dgm:prSet presAssocID="{73A549F9-BCC9-4403-BB5A-540EDA4C5816}" presName="parentText" presStyleLbl="node1" presStyleIdx="3" presStyleCnt="5">
        <dgm:presLayoutVars>
          <dgm:chMax val="0"/>
          <dgm:bulletEnabled val="1"/>
        </dgm:presLayoutVars>
      </dgm:prSet>
      <dgm:spPr/>
    </dgm:pt>
    <dgm:pt modelId="{75D4101F-0AA9-4AB5-85B8-ABD165AD3B5D}" type="pres">
      <dgm:prSet presAssocID="{375B579A-A6A8-4C43-875B-E60381F4C979}" presName="spacer" presStyleCnt="0"/>
      <dgm:spPr/>
    </dgm:pt>
    <dgm:pt modelId="{A3FD9057-45D9-4424-BC7D-B9FF53C4ED3A}" type="pres">
      <dgm:prSet presAssocID="{41BC389F-8001-4505-9200-1E790725E72B}" presName="parentText" presStyleLbl="node1" presStyleIdx="4" presStyleCnt="5">
        <dgm:presLayoutVars>
          <dgm:chMax val="0"/>
          <dgm:bulletEnabled val="1"/>
        </dgm:presLayoutVars>
      </dgm:prSet>
      <dgm:spPr/>
    </dgm:pt>
  </dgm:ptLst>
  <dgm:cxnLst>
    <dgm:cxn modelId="{C4A50700-F4B1-46DA-AB16-7498B87D8A56}" srcId="{E283EADD-8822-4887-BFDA-80B0C2CF3569}" destId="{39BEED86-C049-4A10-A337-24F9CE82E393}" srcOrd="0" destOrd="0" parTransId="{8FD9DFD4-EE3A-4D90-B410-05523955C041}" sibTransId="{18DE5C1F-E123-455F-B7E6-1ED0712563AB}"/>
    <dgm:cxn modelId="{1E89BD04-D9A5-4FCF-945D-80E979D6DA8E}" type="presOf" srcId="{41BC389F-8001-4505-9200-1E790725E72B}" destId="{A3FD9057-45D9-4424-BC7D-B9FF53C4ED3A}" srcOrd="0" destOrd="0" presId="urn:microsoft.com/office/officeart/2005/8/layout/vList2"/>
    <dgm:cxn modelId="{DE482823-514A-4A39-A64C-68CA8C5ECE1E}" type="presOf" srcId="{E283EADD-8822-4887-BFDA-80B0C2CF3569}" destId="{E247A8AB-CC6A-4B82-858A-CF5130966CAE}" srcOrd="0" destOrd="0" presId="urn:microsoft.com/office/officeart/2005/8/layout/vList2"/>
    <dgm:cxn modelId="{E76AA53A-46FC-434A-878B-C815E412410D}" srcId="{E283EADD-8822-4887-BFDA-80B0C2CF3569}" destId="{719C2478-A7E1-4A67-ABA1-CECE6B51BCCE}" srcOrd="1" destOrd="0" parTransId="{24C0EA3A-EE8D-446F-9C31-F976B3DCAFA4}" sibTransId="{07A06847-38AE-4996-9D80-B95742B27B86}"/>
    <dgm:cxn modelId="{617E8748-D954-42E4-AAB7-715846D80A12}" type="presOf" srcId="{39BEED86-C049-4A10-A337-24F9CE82E393}" destId="{16EA12BB-AA8D-4FCD-8E57-1BE6E849FB71}" srcOrd="0" destOrd="0" presId="urn:microsoft.com/office/officeart/2005/8/layout/vList2"/>
    <dgm:cxn modelId="{D85DD648-ECA7-4033-9151-56780664DF64}" srcId="{E283EADD-8822-4887-BFDA-80B0C2CF3569}" destId="{41BC389F-8001-4505-9200-1E790725E72B}" srcOrd="4" destOrd="0" parTransId="{D3CDA549-3471-4BFD-BFCF-38FF0553F125}" sibTransId="{2BA4D243-83C4-4416-9C48-C7D599C38839}"/>
    <dgm:cxn modelId="{4823F780-577B-40BB-A76D-DB88E8ED414A}" srcId="{E283EADD-8822-4887-BFDA-80B0C2CF3569}" destId="{7C454E8E-164A-4EE3-831F-26BDE632AF6F}" srcOrd="2" destOrd="0" parTransId="{ABAE57F1-2FEA-4E2C-88C2-A01801A825CD}" sibTransId="{4159D9F7-F855-4C05-9A46-5605FB44CD89}"/>
    <dgm:cxn modelId="{FBCFBFC1-487A-44D7-AFAA-0D954FBE390F}" type="presOf" srcId="{719C2478-A7E1-4A67-ABA1-CECE6B51BCCE}" destId="{0F8F3B8D-6715-4507-A066-1A1B1056B9A3}" srcOrd="0" destOrd="0" presId="urn:microsoft.com/office/officeart/2005/8/layout/vList2"/>
    <dgm:cxn modelId="{74156AC5-263D-4B10-A767-C2E3CFF45720}" type="presOf" srcId="{73A549F9-BCC9-4403-BB5A-540EDA4C5816}" destId="{0FC5DB86-9A10-4EFE-A771-4E4AB336EF3B}" srcOrd="0" destOrd="0" presId="urn:microsoft.com/office/officeart/2005/8/layout/vList2"/>
    <dgm:cxn modelId="{86F510C8-4082-4537-850C-5489C7AEBDBD}" type="presOf" srcId="{7C454E8E-164A-4EE3-831F-26BDE632AF6F}" destId="{94EB5CFC-37F3-40B4-A2E5-898C7DA26982}" srcOrd="0" destOrd="0" presId="urn:microsoft.com/office/officeart/2005/8/layout/vList2"/>
    <dgm:cxn modelId="{C74991FE-351D-4218-9ADA-46DE1272CF45}" srcId="{E283EADD-8822-4887-BFDA-80B0C2CF3569}" destId="{73A549F9-BCC9-4403-BB5A-540EDA4C5816}" srcOrd="3" destOrd="0" parTransId="{E718B6B0-CE0B-434A-9779-1E605C783804}" sibTransId="{375B579A-A6A8-4C43-875B-E60381F4C979}"/>
    <dgm:cxn modelId="{BA293D8F-8CBD-4597-AACC-BD352816ADFE}" type="presParOf" srcId="{E247A8AB-CC6A-4B82-858A-CF5130966CAE}" destId="{16EA12BB-AA8D-4FCD-8E57-1BE6E849FB71}" srcOrd="0" destOrd="0" presId="urn:microsoft.com/office/officeart/2005/8/layout/vList2"/>
    <dgm:cxn modelId="{8665853E-D605-4AF4-9C4F-5A47502F019E}" type="presParOf" srcId="{E247A8AB-CC6A-4B82-858A-CF5130966CAE}" destId="{7E34E400-B0ED-492D-A11C-7ED721230564}" srcOrd="1" destOrd="0" presId="urn:microsoft.com/office/officeart/2005/8/layout/vList2"/>
    <dgm:cxn modelId="{DC715C51-6939-472B-8F76-8080F288AB04}" type="presParOf" srcId="{E247A8AB-CC6A-4B82-858A-CF5130966CAE}" destId="{0F8F3B8D-6715-4507-A066-1A1B1056B9A3}" srcOrd="2" destOrd="0" presId="urn:microsoft.com/office/officeart/2005/8/layout/vList2"/>
    <dgm:cxn modelId="{12EAD81C-17FF-4727-9E21-50279436E42D}" type="presParOf" srcId="{E247A8AB-CC6A-4B82-858A-CF5130966CAE}" destId="{005BAD4C-43B8-4D86-BAE3-20A2F0C51CD8}" srcOrd="3" destOrd="0" presId="urn:microsoft.com/office/officeart/2005/8/layout/vList2"/>
    <dgm:cxn modelId="{A25DE332-A92C-4D29-AE6B-F5A834DD5B92}" type="presParOf" srcId="{E247A8AB-CC6A-4B82-858A-CF5130966CAE}" destId="{94EB5CFC-37F3-40B4-A2E5-898C7DA26982}" srcOrd="4" destOrd="0" presId="urn:microsoft.com/office/officeart/2005/8/layout/vList2"/>
    <dgm:cxn modelId="{FBFFCAA5-05AC-407A-9439-0FEA857BF744}" type="presParOf" srcId="{E247A8AB-CC6A-4B82-858A-CF5130966CAE}" destId="{627612AF-0703-4108-B507-D099413F2F9A}" srcOrd="5" destOrd="0" presId="urn:microsoft.com/office/officeart/2005/8/layout/vList2"/>
    <dgm:cxn modelId="{FEBCE162-A2B7-419A-85BC-9A674515FD51}" type="presParOf" srcId="{E247A8AB-CC6A-4B82-858A-CF5130966CAE}" destId="{0FC5DB86-9A10-4EFE-A771-4E4AB336EF3B}" srcOrd="6" destOrd="0" presId="urn:microsoft.com/office/officeart/2005/8/layout/vList2"/>
    <dgm:cxn modelId="{5046B317-E4F4-4833-81E6-798099B0418F}" type="presParOf" srcId="{E247A8AB-CC6A-4B82-858A-CF5130966CAE}" destId="{75D4101F-0AA9-4AB5-85B8-ABD165AD3B5D}" srcOrd="7" destOrd="0" presId="urn:microsoft.com/office/officeart/2005/8/layout/vList2"/>
    <dgm:cxn modelId="{7BF9B187-7895-4E3A-9375-54CA871E352C}" type="presParOf" srcId="{E247A8AB-CC6A-4B82-858A-CF5130966CAE}" destId="{A3FD9057-45D9-4424-BC7D-B9FF53C4ED3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722D9-4463-44B1-A1BC-92D5C2F8C17A}">
      <dsp:nvSpPr>
        <dsp:cNvPr id="0" name=""/>
        <dsp:cNvSpPr/>
      </dsp:nvSpPr>
      <dsp:spPr>
        <a:xfrm>
          <a:off x="2" y="177913"/>
          <a:ext cx="2253792" cy="3398449"/>
        </a:xfrm>
        <a:prstGeom prst="rect">
          <a:avLst/>
        </a:prstGeom>
        <a:solidFill>
          <a:schemeClr val="accent4">
            <a:shade val="80000"/>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44520" tIns="0" rIns="44520" bIns="330200" numCol="1" spcCol="1270" anchor="t" anchorCtr="0">
          <a:noAutofit/>
        </a:bodyPr>
        <a:lstStyle/>
        <a:p>
          <a:pPr marL="0" lvl="0" indent="0" algn="l" defTabSz="1066800">
            <a:lnSpc>
              <a:spcPct val="90000"/>
            </a:lnSpc>
            <a:spcBef>
              <a:spcPct val="0"/>
            </a:spcBef>
            <a:spcAft>
              <a:spcPct val="35000"/>
            </a:spcAft>
            <a:buNone/>
          </a:pPr>
          <a:r>
            <a:rPr lang="en-US" sz="2400" kern="1200" dirty="0"/>
            <a:t>Find a suitable place like your work space cd it</a:t>
          </a:r>
        </a:p>
      </dsp:txBody>
      <dsp:txXfrm>
        <a:off x="2" y="1537292"/>
        <a:ext cx="2253792" cy="2039069"/>
      </dsp:txXfrm>
    </dsp:sp>
    <dsp:sp modelId="{49EEC2C5-327A-4D7D-A979-384EB0C7E149}">
      <dsp:nvSpPr>
        <dsp:cNvPr id="0" name=""/>
        <dsp:cNvSpPr/>
      </dsp:nvSpPr>
      <dsp:spPr>
        <a:xfrm>
          <a:off x="1525" y="359143"/>
          <a:ext cx="2253792" cy="1042189"/>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44520" tIns="165100" rIns="44520" bIns="165100" numCol="1" spcCol="1270" anchor="ctr" anchorCtr="0">
          <a:noAutofit/>
        </a:bodyPr>
        <a:lstStyle/>
        <a:p>
          <a:pPr marL="0" lvl="0" indent="0" algn="l" defTabSz="1955800">
            <a:lnSpc>
              <a:spcPct val="90000"/>
            </a:lnSpc>
            <a:spcBef>
              <a:spcPct val="0"/>
            </a:spcBef>
            <a:spcAft>
              <a:spcPct val="35000"/>
            </a:spcAft>
            <a:buNone/>
          </a:pPr>
          <a:r>
            <a:rPr lang="en-US" sz="4400" kern="1200"/>
            <a:t>01</a:t>
          </a:r>
          <a:endParaRPr lang="en-US" sz="4400" kern="1200" dirty="0"/>
        </a:p>
      </dsp:txBody>
      <dsp:txXfrm>
        <a:off x="1525" y="359143"/>
        <a:ext cx="2253792" cy="1042189"/>
      </dsp:txXfrm>
    </dsp:sp>
    <dsp:sp modelId="{38BCBCCB-5C39-425C-B2EF-895273588F3D}">
      <dsp:nvSpPr>
        <dsp:cNvPr id="0" name=""/>
        <dsp:cNvSpPr/>
      </dsp:nvSpPr>
      <dsp:spPr>
        <a:xfrm>
          <a:off x="2289850" y="177913"/>
          <a:ext cx="2253792" cy="3398449"/>
        </a:xfrm>
        <a:prstGeom prst="rect">
          <a:avLst/>
        </a:prstGeom>
        <a:solidFill>
          <a:schemeClr val="accent4">
            <a:shade val="80000"/>
            <a:hueOff val="-128321"/>
            <a:satOff val="0"/>
            <a:lumOff val="8469"/>
            <a:alphaOff val="0"/>
          </a:schemeClr>
        </a:solidFill>
        <a:ln w="12700" cap="flat" cmpd="sng" algn="ctr">
          <a:solidFill>
            <a:schemeClr val="accent4">
              <a:shade val="80000"/>
              <a:hueOff val="-128321"/>
              <a:satOff val="0"/>
              <a:lumOff val="846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44520" tIns="0" rIns="44520" bIns="330200" numCol="1" spcCol="1270" anchor="t" anchorCtr="0">
          <a:noAutofit/>
        </a:bodyPr>
        <a:lstStyle/>
        <a:p>
          <a:pPr marL="0" lvl="0" indent="0" algn="l" defTabSz="1066800">
            <a:lnSpc>
              <a:spcPct val="90000"/>
            </a:lnSpc>
            <a:spcBef>
              <a:spcPct val="0"/>
            </a:spcBef>
            <a:spcAft>
              <a:spcPct val="35000"/>
            </a:spcAft>
            <a:buNone/>
          </a:pPr>
          <a:r>
            <a:rPr lang="en-US" sz="2400" kern="1200" dirty="0"/>
            <a:t>Thinking a good name for your repository then using mkdir create this folder</a:t>
          </a:r>
        </a:p>
      </dsp:txBody>
      <dsp:txXfrm>
        <a:off x="2289850" y="1537292"/>
        <a:ext cx="2253792" cy="2039069"/>
      </dsp:txXfrm>
    </dsp:sp>
    <dsp:sp modelId="{12468921-6C64-44DC-BC5D-F1A993C3777E}">
      <dsp:nvSpPr>
        <dsp:cNvPr id="0" name=""/>
        <dsp:cNvSpPr/>
      </dsp:nvSpPr>
      <dsp:spPr>
        <a:xfrm>
          <a:off x="2263286" y="332577"/>
          <a:ext cx="2253792" cy="1068753"/>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44520" tIns="165100" rIns="44520" bIns="165100" numCol="1" spcCol="1270" anchor="ctr" anchorCtr="0">
          <a:noAutofit/>
        </a:bodyPr>
        <a:lstStyle/>
        <a:p>
          <a:pPr marL="0" lvl="0" indent="0" algn="l" defTabSz="1911350">
            <a:lnSpc>
              <a:spcPct val="90000"/>
            </a:lnSpc>
            <a:spcBef>
              <a:spcPct val="0"/>
            </a:spcBef>
            <a:spcAft>
              <a:spcPct val="35000"/>
            </a:spcAft>
            <a:buNone/>
          </a:pPr>
          <a:r>
            <a:rPr lang="en-US" sz="4300" kern="1200"/>
            <a:t>02</a:t>
          </a:r>
          <a:endParaRPr lang="en-US" sz="4300" kern="1200" dirty="0"/>
        </a:p>
      </dsp:txBody>
      <dsp:txXfrm>
        <a:off x="2263286" y="332577"/>
        <a:ext cx="2253792" cy="1068753"/>
      </dsp:txXfrm>
    </dsp:sp>
    <dsp:sp modelId="{F10914FA-0131-434D-9DAA-8B71701AD978}">
      <dsp:nvSpPr>
        <dsp:cNvPr id="0" name=""/>
        <dsp:cNvSpPr/>
      </dsp:nvSpPr>
      <dsp:spPr>
        <a:xfrm>
          <a:off x="4579699" y="177913"/>
          <a:ext cx="2253792" cy="3398449"/>
        </a:xfrm>
        <a:prstGeom prst="rect">
          <a:avLst/>
        </a:prstGeom>
        <a:solidFill>
          <a:schemeClr val="accent4">
            <a:shade val="80000"/>
            <a:hueOff val="-256642"/>
            <a:satOff val="0"/>
            <a:lumOff val="16938"/>
            <a:alphaOff val="0"/>
          </a:schemeClr>
        </a:solidFill>
        <a:ln w="12700" cap="flat" cmpd="sng" algn="ctr">
          <a:solidFill>
            <a:schemeClr val="accent4">
              <a:shade val="80000"/>
              <a:hueOff val="-256642"/>
              <a:satOff val="0"/>
              <a:lumOff val="1693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44520" tIns="0" rIns="44520" bIns="330200" numCol="1" spcCol="1270" anchor="t" anchorCtr="0">
          <a:noAutofit/>
        </a:bodyPr>
        <a:lstStyle/>
        <a:p>
          <a:pPr marL="0" lvl="0" indent="0" algn="l" defTabSz="1066800">
            <a:lnSpc>
              <a:spcPct val="90000"/>
            </a:lnSpc>
            <a:spcBef>
              <a:spcPct val="0"/>
            </a:spcBef>
            <a:spcAft>
              <a:spcPct val="35000"/>
            </a:spcAft>
            <a:buNone/>
          </a:pPr>
          <a:r>
            <a:rPr lang="en-US" sz="2400" kern="1200" dirty="0"/>
            <a:t>Cd your folder</a:t>
          </a:r>
        </a:p>
      </dsp:txBody>
      <dsp:txXfrm>
        <a:off x="4579699" y="1537292"/>
        <a:ext cx="2253792" cy="2039069"/>
      </dsp:txXfrm>
    </dsp:sp>
    <dsp:sp modelId="{29B38412-9FA4-4E28-8733-80994DC494A2}">
      <dsp:nvSpPr>
        <dsp:cNvPr id="0" name=""/>
        <dsp:cNvSpPr/>
      </dsp:nvSpPr>
      <dsp:spPr>
        <a:xfrm>
          <a:off x="4592981" y="226311"/>
          <a:ext cx="2253792" cy="1175020"/>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44520" tIns="165100" rIns="44520" bIns="165100" numCol="1" spcCol="1270" anchor="ctr" anchorCtr="0">
          <a:noAutofit/>
        </a:bodyPr>
        <a:lstStyle/>
        <a:p>
          <a:pPr marL="0" lvl="0" indent="0" algn="l" defTabSz="1866900">
            <a:lnSpc>
              <a:spcPct val="90000"/>
            </a:lnSpc>
            <a:spcBef>
              <a:spcPct val="0"/>
            </a:spcBef>
            <a:spcAft>
              <a:spcPct val="35000"/>
            </a:spcAft>
            <a:buNone/>
          </a:pPr>
          <a:r>
            <a:rPr lang="en-US" sz="4200" kern="1200"/>
            <a:t>03</a:t>
          </a:r>
          <a:endParaRPr lang="en-US" sz="4200" kern="1200" dirty="0"/>
        </a:p>
      </dsp:txBody>
      <dsp:txXfrm>
        <a:off x="4592981" y="226311"/>
        <a:ext cx="2253792" cy="1175020"/>
      </dsp:txXfrm>
    </dsp:sp>
    <dsp:sp modelId="{E2EECAE7-E667-4164-A5F3-21E22F4608E6}">
      <dsp:nvSpPr>
        <dsp:cNvPr id="0" name=""/>
        <dsp:cNvSpPr/>
      </dsp:nvSpPr>
      <dsp:spPr>
        <a:xfrm>
          <a:off x="6869547" y="177913"/>
          <a:ext cx="2253792" cy="3398449"/>
        </a:xfrm>
        <a:prstGeom prst="rect">
          <a:avLst/>
        </a:prstGeom>
        <a:solidFill>
          <a:schemeClr val="accent4">
            <a:shade val="80000"/>
            <a:hueOff val="-384962"/>
            <a:satOff val="0"/>
            <a:lumOff val="25406"/>
            <a:alphaOff val="0"/>
          </a:schemeClr>
        </a:solidFill>
        <a:ln w="12700" cap="flat" cmpd="sng" algn="ctr">
          <a:solidFill>
            <a:schemeClr val="accent4">
              <a:shade val="80000"/>
              <a:hueOff val="-384962"/>
              <a:satOff val="0"/>
              <a:lumOff val="2540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44520" tIns="0" rIns="44520" bIns="330200" numCol="1" spcCol="1270" anchor="t" anchorCtr="0">
          <a:noAutofit/>
        </a:bodyPr>
        <a:lstStyle/>
        <a:p>
          <a:pPr marL="0" lvl="0" indent="0" algn="l" defTabSz="1244600">
            <a:lnSpc>
              <a:spcPct val="90000"/>
            </a:lnSpc>
            <a:spcBef>
              <a:spcPct val="0"/>
            </a:spcBef>
            <a:spcAft>
              <a:spcPct val="35000"/>
            </a:spcAft>
            <a:buNone/>
          </a:pPr>
          <a:r>
            <a:rPr lang="en-US" sz="2800" kern="1200" dirty="0"/>
            <a:t>Using pwd to check it</a:t>
          </a:r>
        </a:p>
      </dsp:txBody>
      <dsp:txXfrm>
        <a:off x="6869547" y="1537292"/>
        <a:ext cx="2253792" cy="2039069"/>
      </dsp:txXfrm>
    </dsp:sp>
    <dsp:sp modelId="{1362E877-DD05-4E74-954E-93932D1ED607}">
      <dsp:nvSpPr>
        <dsp:cNvPr id="0" name=""/>
        <dsp:cNvSpPr/>
      </dsp:nvSpPr>
      <dsp:spPr>
        <a:xfrm>
          <a:off x="6869250" y="359143"/>
          <a:ext cx="2253792" cy="1042189"/>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44520" tIns="165100" rIns="44520" bIns="165100" numCol="1" spcCol="1270" anchor="ctr" anchorCtr="0">
          <a:noAutofit/>
        </a:bodyPr>
        <a:lstStyle/>
        <a:p>
          <a:pPr marL="0" lvl="0" indent="0" algn="l" defTabSz="1822450">
            <a:lnSpc>
              <a:spcPct val="90000"/>
            </a:lnSpc>
            <a:spcBef>
              <a:spcPct val="0"/>
            </a:spcBef>
            <a:spcAft>
              <a:spcPct val="35000"/>
            </a:spcAft>
            <a:buNone/>
          </a:pPr>
          <a:r>
            <a:rPr lang="en-US" sz="4100" kern="1200"/>
            <a:t>04</a:t>
          </a:r>
          <a:endParaRPr lang="en-US" sz="4100" kern="1200" dirty="0"/>
        </a:p>
      </dsp:txBody>
      <dsp:txXfrm>
        <a:off x="6869250" y="359143"/>
        <a:ext cx="2253792" cy="1042189"/>
      </dsp:txXfrm>
    </dsp:sp>
    <dsp:sp modelId="{280620D2-49BD-4C7E-83E5-98219F946CE5}">
      <dsp:nvSpPr>
        <dsp:cNvPr id="0" name=""/>
        <dsp:cNvSpPr/>
      </dsp:nvSpPr>
      <dsp:spPr>
        <a:xfrm>
          <a:off x="9159396" y="177913"/>
          <a:ext cx="2253792" cy="3398449"/>
        </a:xfrm>
        <a:prstGeom prst="rect">
          <a:avLst/>
        </a:prstGeom>
        <a:solidFill>
          <a:schemeClr val="accent4">
            <a:shade val="80000"/>
            <a:hueOff val="-513283"/>
            <a:satOff val="0"/>
            <a:lumOff val="33875"/>
            <a:alphaOff val="0"/>
          </a:schemeClr>
        </a:solidFill>
        <a:ln w="12700" cap="flat" cmpd="sng" algn="ctr">
          <a:solidFill>
            <a:schemeClr val="accent4">
              <a:shade val="80000"/>
              <a:hueOff val="-513283"/>
              <a:satOff val="0"/>
              <a:lumOff val="3387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44520" tIns="0" rIns="44520" bIns="330200" numCol="1" spcCol="1270" anchor="t" anchorCtr="0">
          <a:noAutofit/>
        </a:bodyPr>
        <a:lstStyle/>
        <a:p>
          <a:pPr marL="0" lvl="0" indent="0" algn="l" defTabSz="1244600">
            <a:lnSpc>
              <a:spcPct val="90000"/>
            </a:lnSpc>
            <a:spcBef>
              <a:spcPct val="0"/>
            </a:spcBef>
            <a:spcAft>
              <a:spcPct val="35000"/>
            </a:spcAft>
            <a:buNone/>
          </a:pPr>
          <a:r>
            <a:rPr lang="en-US" sz="2800" kern="1200" dirty="0"/>
            <a:t>Then using git init commend to build your repository</a:t>
          </a:r>
        </a:p>
      </dsp:txBody>
      <dsp:txXfrm>
        <a:off x="9159396" y="1537292"/>
        <a:ext cx="2253792" cy="2039069"/>
      </dsp:txXfrm>
    </dsp:sp>
    <dsp:sp modelId="{E49271A0-F328-40DC-83EC-C69F8B6F8091}">
      <dsp:nvSpPr>
        <dsp:cNvPr id="0" name=""/>
        <dsp:cNvSpPr/>
      </dsp:nvSpPr>
      <dsp:spPr>
        <a:xfrm>
          <a:off x="9128992" y="438842"/>
          <a:ext cx="2253792" cy="962490"/>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44520" tIns="165100" rIns="44520" bIns="165100" numCol="1" spcCol="1270" anchor="ctr" anchorCtr="0">
          <a:noAutofit/>
        </a:bodyPr>
        <a:lstStyle/>
        <a:p>
          <a:pPr marL="0" lvl="0" indent="0" algn="l" defTabSz="1822450">
            <a:lnSpc>
              <a:spcPct val="90000"/>
            </a:lnSpc>
            <a:spcBef>
              <a:spcPct val="0"/>
            </a:spcBef>
            <a:spcAft>
              <a:spcPct val="35000"/>
            </a:spcAft>
            <a:buNone/>
          </a:pPr>
          <a:r>
            <a:rPr lang="en-US" sz="4100" kern="1200"/>
            <a:t>05</a:t>
          </a:r>
          <a:endParaRPr lang="en-US" sz="4100" kern="1200" dirty="0"/>
        </a:p>
      </dsp:txBody>
      <dsp:txXfrm>
        <a:off x="9128992" y="438842"/>
        <a:ext cx="2253792" cy="962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92C4C-5129-4A90-B167-380442909DCF}">
      <dsp:nvSpPr>
        <dsp:cNvPr id="0" name=""/>
        <dsp:cNvSpPr/>
      </dsp:nvSpPr>
      <dsp:spPr>
        <a:xfrm>
          <a:off x="3111731" y="827595"/>
          <a:ext cx="636637" cy="91440"/>
        </a:xfrm>
        <a:custGeom>
          <a:avLst/>
          <a:gdLst/>
          <a:ahLst/>
          <a:cxnLst/>
          <a:rect l="0" t="0" r="0" b="0"/>
          <a:pathLst>
            <a:path>
              <a:moveTo>
                <a:pt x="0" y="45720"/>
              </a:moveTo>
              <a:lnTo>
                <a:pt x="636637"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3368" y="869979"/>
        <a:ext cx="33361" cy="6672"/>
      </dsp:txXfrm>
    </dsp:sp>
    <dsp:sp modelId="{BAA24497-3CCF-465B-9C94-67DDD5AB551D}">
      <dsp:nvSpPr>
        <dsp:cNvPr id="0" name=""/>
        <dsp:cNvSpPr/>
      </dsp:nvSpPr>
      <dsp:spPr>
        <a:xfrm>
          <a:off x="212498" y="3005"/>
          <a:ext cx="2901032" cy="17406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53" tIns="149215" rIns="142153" bIns="149215" numCol="1" spcCol="1270" anchor="ctr" anchorCtr="0">
          <a:noAutofit/>
        </a:bodyPr>
        <a:lstStyle/>
        <a:p>
          <a:pPr marL="0" lvl="0" indent="0" algn="ctr" defTabSz="2400300">
            <a:lnSpc>
              <a:spcPct val="90000"/>
            </a:lnSpc>
            <a:spcBef>
              <a:spcPct val="0"/>
            </a:spcBef>
            <a:spcAft>
              <a:spcPct val="35000"/>
            </a:spcAft>
            <a:buNone/>
          </a:pPr>
          <a:r>
            <a:rPr lang="en-US" sz="5400" kern="1200"/>
            <a:t>git status</a:t>
          </a:r>
        </a:p>
      </dsp:txBody>
      <dsp:txXfrm>
        <a:off x="212498" y="3005"/>
        <a:ext cx="2901032" cy="1740619"/>
      </dsp:txXfrm>
    </dsp:sp>
    <dsp:sp modelId="{5135821D-94AD-42C0-A3E2-8AA85EDF0B55}">
      <dsp:nvSpPr>
        <dsp:cNvPr id="0" name=""/>
        <dsp:cNvSpPr/>
      </dsp:nvSpPr>
      <dsp:spPr>
        <a:xfrm>
          <a:off x="6680000" y="827595"/>
          <a:ext cx="636637" cy="91440"/>
        </a:xfrm>
        <a:custGeom>
          <a:avLst/>
          <a:gdLst/>
          <a:ahLst/>
          <a:cxnLst/>
          <a:rect l="0" t="0" r="0" b="0"/>
          <a:pathLst>
            <a:path>
              <a:moveTo>
                <a:pt x="0" y="45720"/>
              </a:moveTo>
              <a:lnTo>
                <a:pt x="636637"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81638" y="869979"/>
        <a:ext cx="33361" cy="6672"/>
      </dsp:txXfrm>
    </dsp:sp>
    <dsp:sp modelId="{6B4066E9-5E10-4C99-86B6-DA12857DB046}">
      <dsp:nvSpPr>
        <dsp:cNvPr id="0" name=""/>
        <dsp:cNvSpPr/>
      </dsp:nvSpPr>
      <dsp:spPr>
        <a:xfrm>
          <a:off x="3780768" y="3005"/>
          <a:ext cx="2901032" cy="17406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53" tIns="149215" rIns="142153" bIns="149215" numCol="1" spcCol="1270" anchor="ctr" anchorCtr="0">
          <a:noAutofit/>
        </a:bodyPr>
        <a:lstStyle/>
        <a:p>
          <a:pPr marL="0" lvl="0" indent="0" algn="ctr" defTabSz="2400300">
            <a:lnSpc>
              <a:spcPct val="90000"/>
            </a:lnSpc>
            <a:spcBef>
              <a:spcPct val="0"/>
            </a:spcBef>
            <a:spcAft>
              <a:spcPct val="35000"/>
            </a:spcAft>
            <a:buNone/>
          </a:pPr>
          <a:r>
            <a:rPr lang="en-US" sz="5400" kern="1200"/>
            <a:t>git diff</a:t>
          </a:r>
        </a:p>
      </dsp:txBody>
      <dsp:txXfrm>
        <a:off x="3780768" y="3005"/>
        <a:ext cx="2901032" cy="1740619"/>
      </dsp:txXfrm>
    </dsp:sp>
    <dsp:sp modelId="{EF37BB68-CF4F-4D15-8486-21BA82A66376}">
      <dsp:nvSpPr>
        <dsp:cNvPr id="0" name=""/>
        <dsp:cNvSpPr/>
      </dsp:nvSpPr>
      <dsp:spPr>
        <a:xfrm>
          <a:off x="5257800" y="1741825"/>
          <a:ext cx="3541754" cy="636637"/>
        </a:xfrm>
        <a:custGeom>
          <a:avLst/>
          <a:gdLst/>
          <a:ahLst/>
          <a:cxnLst/>
          <a:rect l="0" t="0" r="0" b="0"/>
          <a:pathLst>
            <a:path>
              <a:moveTo>
                <a:pt x="3541754" y="0"/>
              </a:moveTo>
              <a:lnTo>
                <a:pt x="3541754" y="335418"/>
              </a:lnTo>
              <a:lnTo>
                <a:pt x="0" y="335418"/>
              </a:lnTo>
              <a:lnTo>
                <a:pt x="0" y="636637"/>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38575" y="2056807"/>
        <a:ext cx="180202" cy="6672"/>
      </dsp:txXfrm>
    </dsp:sp>
    <dsp:sp modelId="{3139BA8A-9C35-4425-A639-9A5AE49C008F}">
      <dsp:nvSpPr>
        <dsp:cNvPr id="0" name=""/>
        <dsp:cNvSpPr/>
      </dsp:nvSpPr>
      <dsp:spPr>
        <a:xfrm>
          <a:off x="7349038" y="3005"/>
          <a:ext cx="2901032" cy="174061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53" tIns="149215" rIns="142153" bIns="149215" numCol="1" spcCol="1270" anchor="ctr" anchorCtr="0">
          <a:noAutofit/>
        </a:bodyPr>
        <a:lstStyle/>
        <a:p>
          <a:pPr marL="0" lvl="0" indent="0" algn="ctr" defTabSz="2400300">
            <a:lnSpc>
              <a:spcPct val="90000"/>
            </a:lnSpc>
            <a:spcBef>
              <a:spcPct val="0"/>
            </a:spcBef>
            <a:spcAft>
              <a:spcPct val="35000"/>
            </a:spcAft>
            <a:buNone/>
          </a:pPr>
          <a:r>
            <a:rPr lang="en-US" sz="5400" kern="1200"/>
            <a:t>git add</a:t>
          </a:r>
        </a:p>
      </dsp:txBody>
      <dsp:txXfrm>
        <a:off x="7349038" y="3005"/>
        <a:ext cx="2901032" cy="1740619"/>
      </dsp:txXfrm>
    </dsp:sp>
    <dsp:sp modelId="{A953C949-2CF5-4D43-83BE-A4AE8B1F1085}">
      <dsp:nvSpPr>
        <dsp:cNvPr id="0" name=""/>
        <dsp:cNvSpPr/>
      </dsp:nvSpPr>
      <dsp:spPr>
        <a:xfrm>
          <a:off x="212498" y="2410862"/>
          <a:ext cx="10090602" cy="174061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53" tIns="149215" rIns="142153" bIns="149215" numCol="1" spcCol="1270" anchor="ctr" anchorCtr="0">
          <a:noAutofit/>
        </a:bodyPr>
        <a:lstStyle/>
        <a:p>
          <a:pPr marL="0" lvl="0" indent="0" algn="ctr" defTabSz="2400300">
            <a:lnSpc>
              <a:spcPct val="90000"/>
            </a:lnSpc>
            <a:spcBef>
              <a:spcPct val="0"/>
            </a:spcBef>
            <a:spcAft>
              <a:spcPct val="35000"/>
            </a:spcAft>
            <a:buNone/>
          </a:pPr>
          <a:r>
            <a:rPr lang="en-US" sz="5400" kern="1200" dirty="0"/>
            <a:t>git commit –m “your message”</a:t>
          </a:r>
        </a:p>
      </dsp:txBody>
      <dsp:txXfrm>
        <a:off x="212498" y="2410862"/>
        <a:ext cx="10090602" cy="17406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972C6-890D-4862-98C7-DB5883BA493F}">
      <dsp:nvSpPr>
        <dsp:cNvPr id="0" name=""/>
        <dsp:cNvSpPr/>
      </dsp:nvSpPr>
      <dsp:spPr>
        <a:xfrm>
          <a:off x="0" y="8437"/>
          <a:ext cx="6269038" cy="719549"/>
        </a:xfrm>
        <a:prstGeom prst="roundRect">
          <a:avLst/>
        </a:prstGeom>
        <a:gradFill rotWithShape="0">
          <a:gsLst>
            <a:gs pos="0">
              <a:schemeClr val="accent3">
                <a:shade val="50000"/>
                <a:hueOff val="0"/>
                <a:satOff val="0"/>
                <a:lumOff val="0"/>
                <a:alphaOff val="0"/>
                <a:satMod val="103000"/>
                <a:lumMod val="102000"/>
                <a:tint val="94000"/>
              </a:schemeClr>
            </a:gs>
            <a:gs pos="50000">
              <a:schemeClr val="accent3">
                <a:shade val="50000"/>
                <a:hueOff val="0"/>
                <a:satOff val="0"/>
                <a:lumOff val="0"/>
                <a:alphaOff val="0"/>
                <a:satMod val="110000"/>
                <a:lumMod val="100000"/>
                <a:shade val="100000"/>
              </a:schemeClr>
            </a:gs>
            <a:gs pos="100000">
              <a:schemeClr val="accent3">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git log</a:t>
          </a:r>
        </a:p>
      </dsp:txBody>
      <dsp:txXfrm>
        <a:off x="35125" y="43562"/>
        <a:ext cx="6198788" cy="649299"/>
      </dsp:txXfrm>
    </dsp:sp>
    <dsp:sp modelId="{C857EE40-946A-4AC1-9957-EB4E0C726E36}">
      <dsp:nvSpPr>
        <dsp:cNvPr id="0" name=""/>
        <dsp:cNvSpPr/>
      </dsp:nvSpPr>
      <dsp:spPr>
        <a:xfrm>
          <a:off x="0" y="814387"/>
          <a:ext cx="6269038" cy="719549"/>
        </a:xfrm>
        <a:prstGeom prst="roundRect">
          <a:avLst/>
        </a:prstGeom>
        <a:gradFill rotWithShape="0">
          <a:gsLst>
            <a:gs pos="0">
              <a:schemeClr val="accent3">
                <a:shade val="50000"/>
                <a:hueOff val="0"/>
                <a:satOff val="0"/>
                <a:lumOff val="10275"/>
                <a:alphaOff val="0"/>
                <a:satMod val="103000"/>
                <a:lumMod val="102000"/>
                <a:tint val="94000"/>
              </a:schemeClr>
            </a:gs>
            <a:gs pos="50000">
              <a:schemeClr val="accent3">
                <a:shade val="50000"/>
                <a:hueOff val="0"/>
                <a:satOff val="0"/>
                <a:lumOff val="10275"/>
                <a:alphaOff val="0"/>
                <a:satMod val="110000"/>
                <a:lumMod val="100000"/>
                <a:shade val="100000"/>
              </a:schemeClr>
            </a:gs>
            <a:gs pos="100000">
              <a:schemeClr val="accent3">
                <a:shade val="50000"/>
                <a:hueOff val="0"/>
                <a:satOff val="0"/>
                <a:lumOff val="1027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HEAD and ^</a:t>
          </a:r>
        </a:p>
      </dsp:txBody>
      <dsp:txXfrm>
        <a:off x="35125" y="849512"/>
        <a:ext cx="6198788" cy="649299"/>
      </dsp:txXfrm>
    </dsp:sp>
    <dsp:sp modelId="{48A5CF71-98D8-42BE-B205-EC7A6CA10EB2}">
      <dsp:nvSpPr>
        <dsp:cNvPr id="0" name=""/>
        <dsp:cNvSpPr/>
      </dsp:nvSpPr>
      <dsp:spPr>
        <a:xfrm>
          <a:off x="0" y="1620337"/>
          <a:ext cx="6269038" cy="719549"/>
        </a:xfrm>
        <a:prstGeom prst="roundRect">
          <a:avLst/>
        </a:prstGeom>
        <a:gradFill rotWithShape="0">
          <a:gsLst>
            <a:gs pos="0">
              <a:schemeClr val="accent3">
                <a:shade val="50000"/>
                <a:hueOff val="0"/>
                <a:satOff val="0"/>
                <a:lumOff val="20550"/>
                <a:alphaOff val="0"/>
                <a:satMod val="103000"/>
                <a:lumMod val="102000"/>
                <a:tint val="94000"/>
              </a:schemeClr>
            </a:gs>
            <a:gs pos="50000">
              <a:schemeClr val="accent3">
                <a:shade val="50000"/>
                <a:hueOff val="0"/>
                <a:satOff val="0"/>
                <a:lumOff val="20550"/>
                <a:alphaOff val="0"/>
                <a:satMod val="110000"/>
                <a:lumMod val="100000"/>
                <a:shade val="100000"/>
              </a:schemeClr>
            </a:gs>
            <a:gs pos="100000">
              <a:schemeClr val="accent3">
                <a:shade val="50000"/>
                <a:hueOff val="0"/>
                <a:satOff val="0"/>
                <a:lumOff val="2055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git reset --hard HEAD^</a:t>
          </a:r>
        </a:p>
      </dsp:txBody>
      <dsp:txXfrm>
        <a:off x="35125" y="1655462"/>
        <a:ext cx="6198788" cy="649299"/>
      </dsp:txXfrm>
    </dsp:sp>
    <dsp:sp modelId="{38E7C92F-B994-446A-A6AA-1A4B0C4D7B93}">
      <dsp:nvSpPr>
        <dsp:cNvPr id="0" name=""/>
        <dsp:cNvSpPr/>
      </dsp:nvSpPr>
      <dsp:spPr>
        <a:xfrm>
          <a:off x="0" y="2426287"/>
          <a:ext cx="6269038" cy="719549"/>
        </a:xfrm>
        <a:prstGeom prst="roundRect">
          <a:avLst/>
        </a:prstGeom>
        <a:gradFill rotWithShape="0">
          <a:gsLst>
            <a:gs pos="0">
              <a:schemeClr val="accent3">
                <a:shade val="50000"/>
                <a:hueOff val="0"/>
                <a:satOff val="0"/>
                <a:lumOff val="30825"/>
                <a:alphaOff val="0"/>
                <a:satMod val="103000"/>
                <a:lumMod val="102000"/>
                <a:tint val="94000"/>
              </a:schemeClr>
            </a:gs>
            <a:gs pos="50000">
              <a:schemeClr val="accent3">
                <a:shade val="50000"/>
                <a:hueOff val="0"/>
                <a:satOff val="0"/>
                <a:lumOff val="30825"/>
                <a:alphaOff val="0"/>
                <a:satMod val="110000"/>
                <a:lumMod val="100000"/>
                <a:shade val="100000"/>
              </a:schemeClr>
            </a:gs>
            <a:gs pos="100000">
              <a:schemeClr val="accent3">
                <a:shade val="50000"/>
                <a:hueOff val="0"/>
                <a:satOff val="0"/>
                <a:lumOff val="3082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git reset --hard HEAD~5</a:t>
          </a:r>
        </a:p>
      </dsp:txBody>
      <dsp:txXfrm>
        <a:off x="35125" y="2461412"/>
        <a:ext cx="6198788" cy="649299"/>
      </dsp:txXfrm>
    </dsp:sp>
    <dsp:sp modelId="{2340A30F-D276-43CC-8FF4-EC1DDE07F311}">
      <dsp:nvSpPr>
        <dsp:cNvPr id="0" name=""/>
        <dsp:cNvSpPr/>
      </dsp:nvSpPr>
      <dsp:spPr>
        <a:xfrm>
          <a:off x="0" y="3232237"/>
          <a:ext cx="6269038" cy="719549"/>
        </a:xfrm>
        <a:prstGeom prst="roundRect">
          <a:avLst/>
        </a:prstGeom>
        <a:gradFill rotWithShape="0">
          <a:gsLst>
            <a:gs pos="0">
              <a:schemeClr val="accent3">
                <a:shade val="50000"/>
                <a:hueOff val="0"/>
                <a:satOff val="0"/>
                <a:lumOff val="30825"/>
                <a:alphaOff val="0"/>
                <a:satMod val="103000"/>
                <a:lumMod val="102000"/>
                <a:tint val="94000"/>
              </a:schemeClr>
            </a:gs>
            <a:gs pos="50000">
              <a:schemeClr val="accent3">
                <a:shade val="50000"/>
                <a:hueOff val="0"/>
                <a:satOff val="0"/>
                <a:lumOff val="30825"/>
                <a:alphaOff val="0"/>
                <a:satMod val="110000"/>
                <a:lumMod val="100000"/>
                <a:shade val="100000"/>
              </a:schemeClr>
            </a:gs>
            <a:gs pos="100000">
              <a:schemeClr val="accent3">
                <a:shade val="50000"/>
                <a:hueOff val="0"/>
                <a:satOff val="0"/>
                <a:lumOff val="3082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cat </a:t>
          </a:r>
        </a:p>
      </dsp:txBody>
      <dsp:txXfrm>
        <a:off x="35125" y="3267362"/>
        <a:ext cx="6198788" cy="649299"/>
      </dsp:txXfrm>
    </dsp:sp>
    <dsp:sp modelId="{C5AC2E06-B491-48E8-8C76-9FABD54E9542}">
      <dsp:nvSpPr>
        <dsp:cNvPr id="0" name=""/>
        <dsp:cNvSpPr/>
      </dsp:nvSpPr>
      <dsp:spPr>
        <a:xfrm>
          <a:off x="0" y="4038187"/>
          <a:ext cx="6269038" cy="719549"/>
        </a:xfrm>
        <a:prstGeom prst="roundRect">
          <a:avLst/>
        </a:prstGeom>
        <a:gradFill rotWithShape="0">
          <a:gsLst>
            <a:gs pos="0">
              <a:schemeClr val="accent3">
                <a:shade val="50000"/>
                <a:hueOff val="0"/>
                <a:satOff val="0"/>
                <a:lumOff val="20550"/>
                <a:alphaOff val="0"/>
                <a:satMod val="103000"/>
                <a:lumMod val="102000"/>
                <a:tint val="94000"/>
              </a:schemeClr>
            </a:gs>
            <a:gs pos="50000">
              <a:schemeClr val="accent3">
                <a:shade val="50000"/>
                <a:hueOff val="0"/>
                <a:satOff val="0"/>
                <a:lumOff val="20550"/>
                <a:alphaOff val="0"/>
                <a:satMod val="110000"/>
                <a:lumMod val="100000"/>
                <a:shade val="100000"/>
              </a:schemeClr>
            </a:gs>
            <a:gs pos="100000">
              <a:schemeClr val="accent3">
                <a:shade val="50000"/>
                <a:hueOff val="0"/>
                <a:satOff val="0"/>
                <a:lumOff val="2055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git reset –hard …</a:t>
          </a:r>
        </a:p>
      </dsp:txBody>
      <dsp:txXfrm>
        <a:off x="35125" y="4073312"/>
        <a:ext cx="6198788" cy="649299"/>
      </dsp:txXfrm>
    </dsp:sp>
    <dsp:sp modelId="{7F232DAB-01D1-41C9-B8CF-E4049F7C2A30}">
      <dsp:nvSpPr>
        <dsp:cNvPr id="0" name=""/>
        <dsp:cNvSpPr/>
      </dsp:nvSpPr>
      <dsp:spPr>
        <a:xfrm>
          <a:off x="0" y="4844137"/>
          <a:ext cx="6269038" cy="719549"/>
        </a:xfrm>
        <a:prstGeom prst="roundRect">
          <a:avLst/>
        </a:prstGeom>
        <a:gradFill rotWithShape="0">
          <a:gsLst>
            <a:gs pos="0">
              <a:schemeClr val="accent3">
                <a:shade val="50000"/>
                <a:hueOff val="0"/>
                <a:satOff val="0"/>
                <a:lumOff val="10275"/>
                <a:alphaOff val="0"/>
                <a:satMod val="103000"/>
                <a:lumMod val="102000"/>
                <a:tint val="94000"/>
              </a:schemeClr>
            </a:gs>
            <a:gs pos="50000">
              <a:schemeClr val="accent3">
                <a:shade val="50000"/>
                <a:hueOff val="0"/>
                <a:satOff val="0"/>
                <a:lumOff val="10275"/>
                <a:alphaOff val="0"/>
                <a:satMod val="110000"/>
                <a:lumMod val="100000"/>
                <a:shade val="100000"/>
              </a:schemeClr>
            </a:gs>
            <a:gs pos="100000">
              <a:schemeClr val="accent3">
                <a:shade val="50000"/>
                <a:hueOff val="0"/>
                <a:satOff val="0"/>
                <a:lumOff val="1027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git reflog</a:t>
          </a:r>
        </a:p>
      </dsp:txBody>
      <dsp:txXfrm>
        <a:off x="35125" y="4879262"/>
        <a:ext cx="6198788" cy="6492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159B7C-D075-4811-AE41-D40AA531FF31}">
      <dsp:nvSpPr>
        <dsp:cNvPr id="0" name=""/>
        <dsp:cNvSpPr/>
      </dsp:nvSpPr>
      <dsp:spPr>
        <a:xfrm>
          <a:off x="0" y="863"/>
          <a:ext cx="9546203" cy="1079325"/>
        </a:xfrm>
        <a:prstGeom prst="roundRect">
          <a:avLst/>
        </a:prstGeom>
        <a:gradFill rotWithShape="0">
          <a:gsLst>
            <a:gs pos="0">
              <a:schemeClr val="accent4">
                <a:shade val="80000"/>
                <a:hueOff val="0"/>
                <a:satOff val="0"/>
                <a:lumOff val="0"/>
                <a:alphaOff val="0"/>
                <a:satMod val="103000"/>
                <a:lumMod val="102000"/>
                <a:tint val="94000"/>
              </a:schemeClr>
            </a:gs>
            <a:gs pos="50000">
              <a:schemeClr val="accent4">
                <a:shade val="80000"/>
                <a:hueOff val="0"/>
                <a:satOff val="0"/>
                <a:lumOff val="0"/>
                <a:alphaOff val="0"/>
                <a:satMod val="110000"/>
                <a:lumMod val="100000"/>
                <a:shade val="100000"/>
              </a:schemeClr>
            </a:gs>
            <a:gs pos="100000">
              <a:schemeClr val="accent4">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a:t>git checkout -- file</a:t>
          </a:r>
        </a:p>
      </dsp:txBody>
      <dsp:txXfrm>
        <a:off x="52688" y="53551"/>
        <a:ext cx="9440827" cy="973949"/>
      </dsp:txXfrm>
    </dsp:sp>
    <dsp:sp modelId="{CB6C9E3A-6698-4B9A-A94D-213E03B42225}">
      <dsp:nvSpPr>
        <dsp:cNvPr id="0" name=""/>
        <dsp:cNvSpPr/>
      </dsp:nvSpPr>
      <dsp:spPr>
        <a:xfrm>
          <a:off x="0" y="1210651"/>
          <a:ext cx="9546203" cy="1079325"/>
        </a:xfrm>
        <a:prstGeom prst="roundRect">
          <a:avLst/>
        </a:prstGeom>
        <a:gradFill rotWithShape="0">
          <a:gsLst>
            <a:gs pos="0">
              <a:schemeClr val="accent4">
                <a:shade val="80000"/>
                <a:hueOff val="-513283"/>
                <a:satOff val="0"/>
                <a:lumOff val="33875"/>
                <a:alphaOff val="0"/>
                <a:satMod val="103000"/>
                <a:lumMod val="102000"/>
                <a:tint val="94000"/>
              </a:schemeClr>
            </a:gs>
            <a:gs pos="50000">
              <a:schemeClr val="accent4">
                <a:shade val="80000"/>
                <a:hueOff val="-513283"/>
                <a:satOff val="0"/>
                <a:lumOff val="33875"/>
                <a:alphaOff val="0"/>
                <a:satMod val="110000"/>
                <a:lumMod val="100000"/>
                <a:shade val="100000"/>
              </a:schemeClr>
            </a:gs>
            <a:gs pos="100000">
              <a:schemeClr val="accent4">
                <a:shade val="80000"/>
                <a:hueOff val="-513283"/>
                <a:satOff val="0"/>
                <a:lumOff val="3387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a:t>git reset HEAD file</a:t>
          </a:r>
        </a:p>
      </dsp:txBody>
      <dsp:txXfrm>
        <a:off x="52688" y="1263339"/>
        <a:ext cx="9440827" cy="9739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EA12BB-AA8D-4FCD-8E57-1BE6E849FB71}">
      <dsp:nvSpPr>
        <dsp:cNvPr id="0" name=""/>
        <dsp:cNvSpPr/>
      </dsp:nvSpPr>
      <dsp:spPr>
        <a:xfrm>
          <a:off x="0" y="58785"/>
          <a:ext cx="10582522" cy="815490"/>
        </a:xfrm>
        <a:prstGeom prst="roundRect">
          <a:avLst/>
        </a:prstGeom>
        <a:gradFill rotWithShape="0">
          <a:gsLst>
            <a:gs pos="0">
              <a:schemeClr val="accent6">
                <a:shade val="50000"/>
                <a:hueOff val="0"/>
                <a:satOff val="0"/>
                <a:lumOff val="0"/>
                <a:alphaOff val="0"/>
                <a:satMod val="103000"/>
                <a:lumMod val="102000"/>
                <a:tint val="94000"/>
              </a:schemeClr>
            </a:gs>
            <a:gs pos="50000">
              <a:schemeClr val="accent6">
                <a:shade val="50000"/>
                <a:hueOff val="0"/>
                <a:satOff val="0"/>
                <a:lumOff val="0"/>
                <a:alphaOff val="0"/>
                <a:satMod val="110000"/>
                <a:lumMod val="100000"/>
                <a:shade val="100000"/>
              </a:schemeClr>
            </a:gs>
            <a:gs pos="100000">
              <a:schemeClr val="accent6">
                <a:shade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de-DE" sz="3400" kern="1200" dirty="0"/>
            <a:t>ssh-keygen -t rsa -C youremail@example.com</a:t>
          </a:r>
          <a:endParaRPr lang="en-US" sz="3400" kern="1200" dirty="0"/>
        </a:p>
      </dsp:txBody>
      <dsp:txXfrm>
        <a:off x="39809" y="98594"/>
        <a:ext cx="10502904" cy="735872"/>
      </dsp:txXfrm>
    </dsp:sp>
    <dsp:sp modelId="{0F8F3B8D-6715-4507-A066-1A1B1056B9A3}">
      <dsp:nvSpPr>
        <dsp:cNvPr id="0" name=""/>
        <dsp:cNvSpPr/>
      </dsp:nvSpPr>
      <dsp:spPr>
        <a:xfrm>
          <a:off x="0" y="972196"/>
          <a:ext cx="10582522" cy="815490"/>
        </a:xfrm>
        <a:prstGeom prst="roundRect">
          <a:avLst/>
        </a:prstGeom>
        <a:gradFill rotWithShape="0">
          <a:gsLst>
            <a:gs pos="0">
              <a:schemeClr val="accent6">
                <a:shade val="50000"/>
                <a:hueOff val="147370"/>
                <a:satOff val="-6442"/>
                <a:lumOff val="17584"/>
                <a:alphaOff val="0"/>
                <a:satMod val="103000"/>
                <a:lumMod val="102000"/>
                <a:tint val="94000"/>
              </a:schemeClr>
            </a:gs>
            <a:gs pos="50000">
              <a:schemeClr val="accent6">
                <a:shade val="50000"/>
                <a:hueOff val="147370"/>
                <a:satOff val="-6442"/>
                <a:lumOff val="17584"/>
                <a:alphaOff val="0"/>
                <a:satMod val="110000"/>
                <a:lumMod val="100000"/>
                <a:shade val="100000"/>
              </a:schemeClr>
            </a:gs>
            <a:gs pos="100000">
              <a:schemeClr val="accent6">
                <a:shade val="50000"/>
                <a:hueOff val="147370"/>
                <a:satOff val="-6442"/>
                <a:lumOff val="1758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git remote add origin </a:t>
          </a:r>
          <a:r>
            <a:rPr lang="en-US" sz="3400" kern="1200" dirty="0" err="1"/>
            <a:t>git@github.com:name</a:t>
          </a:r>
          <a:r>
            <a:rPr lang="en-US" sz="3400" kern="1200" dirty="0"/>
            <a:t>/git </a:t>
          </a:r>
          <a:r>
            <a:rPr lang="en-US" sz="3400" kern="1200" dirty="0" err="1"/>
            <a:t>name.git</a:t>
          </a:r>
          <a:endParaRPr lang="en-US" sz="3400" kern="1200" dirty="0"/>
        </a:p>
      </dsp:txBody>
      <dsp:txXfrm>
        <a:off x="39809" y="1012005"/>
        <a:ext cx="10502904" cy="735872"/>
      </dsp:txXfrm>
    </dsp:sp>
    <dsp:sp modelId="{94EB5CFC-37F3-40B4-A2E5-898C7DA26982}">
      <dsp:nvSpPr>
        <dsp:cNvPr id="0" name=""/>
        <dsp:cNvSpPr/>
      </dsp:nvSpPr>
      <dsp:spPr>
        <a:xfrm>
          <a:off x="0" y="1868593"/>
          <a:ext cx="10582522" cy="815490"/>
        </a:xfrm>
        <a:prstGeom prst="roundRect">
          <a:avLst/>
        </a:prstGeom>
        <a:gradFill rotWithShape="0">
          <a:gsLst>
            <a:gs pos="0">
              <a:schemeClr val="accent6">
                <a:shade val="50000"/>
                <a:hueOff val="294739"/>
                <a:satOff val="-12884"/>
                <a:lumOff val="35169"/>
                <a:alphaOff val="0"/>
                <a:satMod val="103000"/>
                <a:lumMod val="102000"/>
                <a:tint val="94000"/>
              </a:schemeClr>
            </a:gs>
            <a:gs pos="50000">
              <a:schemeClr val="accent6">
                <a:shade val="50000"/>
                <a:hueOff val="294739"/>
                <a:satOff val="-12884"/>
                <a:lumOff val="35169"/>
                <a:alphaOff val="0"/>
                <a:satMod val="110000"/>
                <a:lumMod val="100000"/>
                <a:shade val="100000"/>
              </a:schemeClr>
            </a:gs>
            <a:gs pos="100000">
              <a:schemeClr val="accent6">
                <a:shade val="50000"/>
                <a:hueOff val="294739"/>
                <a:satOff val="-12884"/>
                <a:lumOff val="351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altLang="zh-CN" sz="3400" kern="1200" dirty="0"/>
            <a:t>git pull origin </a:t>
          </a:r>
          <a:r>
            <a:rPr lang="en-US" altLang="zh-CN" sz="3400" kern="1200" dirty="0" err="1"/>
            <a:t>next:master</a:t>
          </a:r>
          <a:endParaRPr lang="en-US" sz="3400" kern="1200" dirty="0"/>
        </a:p>
      </dsp:txBody>
      <dsp:txXfrm>
        <a:off x="39809" y="1908402"/>
        <a:ext cx="10502904" cy="735872"/>
      </dsp:txXfrm>
    </dsp:sp>
    <dsp:sp modelId="{0FC5DB86-9A10-4EFE-A771-4E4AB336EF3B}">
      <dsp:nvSpPr>
        <dsp:cNvPr id="0" name=""/>
        <dsp:cNvSpPr/>
      </dsp:nvSpPr>
      <dsp:spPr>
        <a:xfrm>
          <a:off x="0" y="2799016"/>
          <a:ext cx="10582522" cy="815490"/>
        </a:xfrm>
        <a:prstGeom prst="roundRect">
          <a:avLst/>
        </a:prstGeom>
        <a:gradFill rotWithShape="0">
          <a:gsLst>
            <a:gs pos="0">
              <a:schemeClr val="accent6">
                <a:shade val="50000"/>
                <a:hueOff val="294739"/>
                <a:satOff val="-12884"/>
                <a:lumOff val="35169"/>
                <a:alphaOff val="0"/>
                <a:satMod val="103000"/>
                <a:lumMod val="102000"/>
                <a:tint val="94000"/>
              </a:schemeClr>
            </a:gs>
            <a:gs pos="50000">
              <a:schemeClr val="accent6">
                <a:shade val="50000"/>
                <a:hueOff val="294739"/>
                <a:satOff val="-12884"/>
                <a:lumOff val="35169"/>
                <a:alphaOff val="0"/>
                <a:satMod val="110000"/>
                <a:lumMod val="100000"/>
                <a:shade val="100000"/>
              </a:schemeClr>
            </a:gs>
            <a:gs pos="100000">
              <a:schemeClr val="accent6">
                <a:shade val="50000"/>
                <a:hueOff val="294739"/>
                <a:satOff val="-12884"/>
                <a:lumOff val="351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git push –u origin master</a:t>
          </a:r>
        </a:p>
      </dsp:txBody>
      <dsp:txXfrm>
        <a:off x="39809" y="2838825"/>
        <a:ext cx="10502904" cy="735872"/>
      </dsp:txXfrm>
    </dsp:sp>
    <dsp:sp modelId="{A3FD9057-45D9-4424-BC7D-B9FF53C4ED3A}">
      <dsp:nvSpPr>
        <dsp:cNvPr id="0" name=""/>
        <dsp:cNvSpPr/>
      </dsp:nvSpPr>
      <dsp:spPr>
        <a:xfrm>
          <a:off x="0" y="3712426"/>
          <a:ext cx="10582522" cy="815490"/>
        </a:xfrm>
        <a:prstGeom prst="roundRect">
          <a:avLst/>
        </a:prstGeom>
        <a:gradFill rotWithShape="0">
          <a:gsLst>
            <a:gs pos="0">
              <a:schemeClr val="accent6">
                <a:shade val="50000"/>
                <a:hueOff val="147370"/>
                <a:satOff val="-6442"/>
                <a:lumOff val="17584"/>
                <a:alphaOff val="0"/>
                <a:satMod val="103000"/>
                <a:lumMod val="102000"/>
                <a:tint val="94000"/>
              </a:schemeClr>
            </a:gs>
            <a:gs pos="50000">
              <a:schemeClr val="accent6">
                <a:shade val="50000"/>
                <a:hueOff val="147370"/>
                <a:satOff val="-6442"/>
                <a:lumOff val="17584"/>
                <a:alphaOff val="0"/>
                <a:satMod val="110000"/>
                <a:lumMod val="100000"/>
                <a:shade val="100000"/>
              </a:schemeClr>
            </a:gs>
            <a:gs pos="100000">
              <a:schemeClr val="accent6">
                <a:shade val="50000"/>
                <a:hueOff val="147370"/>
                <a:satOff val="-6442"/>
                <a:lumOff val="1758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git clone git@github.com:name/git name.git</a:t>
          </a:r>
        </a:p>
      </dsp:txBody>
      <dsp:txXfrm>
        <a:off x="39809" y="3752235"/>
        <a:ext cx="10502904" cy="735872"/>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7T07:51:57.5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0,'5'6,"2"6,0 7,-2 6,5 3,4 9,2 7,2 8,-2 6,2-3,-2-4,-4-6,-4 0,-3-2,-3-4,-1-2,-1-8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7T07:52:02.5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249 341,'0'4,"0"7,0 5,0 4,0 3,0 7,0 3,0 0,0-2,5-5,5-8,6-11,0-11,-3-14,-3-8,-4-4,-2-1,-3 0,4 0,0 2,4 2,1 0,-2 0,-2 2,-2-1,-1 0,-2 0,-1 1,0-1,-1 0,1 0,-5 5,-1 1,0-1,-3 4,-4 5,-5 4,-4 3,-2 3,-1 2,-2 5,5 6,1 1,0 4,3 2,6 4,3 1,5 2,2 1,-7-4,-2-1,0 0,3 1,3 1,-3 1,0 1,2 1,1-1,3 2,0-1,2 0,-5 0,-1 0,1 0,-3 0,-1 0,1-5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7T07:52:07.7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135 551,'0'5,"0"5,0 6,0 4,0 4,0 2,0 0,0 1,0 0,0 0,0 0,0-1,0-9,0-16,0-12,0-10,0-9,0-4,0-1,0-3,0-4,0 0,0 4,0 4,0 2,-4 8,-7 7,-4 7,-6 5,-2 3,1 7,6 6,5 7,4 8,4 4,2 2,1 0,1-2,0-1,0-1,0-1,-1 0,1-1,-1-1,0 1,0 0,0-1,0-8,0-16,0-12,0-10,0-5,4-6,2-4,-1-3,0 0,-2 3,-1 2,-1 3,0 3,-1 1,-1 1,1 0,0-4,4 3,2 2,-1-4,0-10,-2-7,-1 0,-1-2,-1 4,0 0,-4 7,-2 15,0 16,1 12,2 11,1 6,1 4,0 1,1 6,0 0,1 0,-1 2,0 4,0 4,0 4,0 2,0-3,0-5,0-1,0-3,0-3,0-4,0-2,0-2,0-1,0 3,0 2,0 0,0-1,0-6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ACE3AAD-44FB-4650-8F49-15716E8776C4}" type="datetimeFigureOut">
              <a:rPr lang="zh-CN" altLang="en-US" smtClean="0"/>
              <a:t>2017/11/27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941F4B-DFD1-413D-B5CA-CE1337222E55}" type="slidenum">
              <a:rPr lang="zh-CN" altLang="en-US" smtClean="0"/>
              <a:t>‹#›</a:t>
            </a:fld>
            <a:endParaRPr lang="zh-CN" altLang="en-US"/>
          </a:p>
        </p:txBody>
      </p:sp>
    </p:spTree>
    <p:extLst>
      <p:ext uri="{BB962C8B-B14F-4D97-AF65-F5344CB8AC3E}">
        <p14:creationId xmlns:p14="http://schemas.microsoft.com/office/powerpoint/2010/main" val="2959222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ACE3AAD-44FB-4650-8F49-15716E8776C4}" type="datetimeFigureOut">
              <a:rPr lang="zh-CN" altLang="en-US" smtClean="0"/>
              <a:t>2017/11/27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941F4B-DFD1-413D-B5CA-CE1337222E55}" type="slidenum">
              <a:rPr lang="zh-CN" altLang="en-US" smtClean="0"/>
              <a:t>‹#›</a:t>
            </a:fld>
            <a:endParaRPr lang="zh-CN" altLang="en-US"/>
          </a:p>
        </p:txBody>
      </p:sp>
    </p:spTree>
    <p:extLst>
      <p:ext uri="{BB962C8B-B14F-4D97-AF65-F5344CB8AC3E}">
        <p14:creationId xmlns:p14="http://schemas.microsoft.com/office/powerpoint/2010/main" val="3417549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ACE3AAD-44FB-4650-8F49-15716E8776C4}" type="datetimeFigureOut">
              <a:rPr lang="zh-CN" altLang="en-US" smtClean="0"/>
              <a:t>2017/11/27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941F4B-DFD1-413D-B5CA-CE1337222E55}" type="slidenum">
              <a:rPr lang="zh-CN" altLang="en-US" smtClean="0"/>
              <a:t>‹#›</a:t>
            </a:fld>
            <a:endParaRPr lang="zh-CN" altLang="en-US"/>
          </a:p>
        </p:txBody>
      </p:sp>
    </p:spTree>
    <p:extLst>
      <p:ext uri="{BB962C8B-B14F-4D97-AF65-F5344CB8AC3E}">
        <p14:creationId xmlns:p14="http://schemas.microsoft.com/office/powerpoint/2010/main" val="3185752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ACE3AAD-44FB-4650-8F49-15716E8776C4}" type="datetimeFigureOut">
              <a:rPr lang="zh-CN" altLang="en-US" smtClean="0"/>
              <a:t>2017/11/27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941F4B-DFD1-413D-B5CA-CE1337222E55}" type="slidenum">
              <a:rPr lang="zh-CN" altLang="en-US" smtClean="0"/>
              <a:t>‹#›</a:t>
            </a:fld>
            <a:endParaRPr lang="zh-CN" altLang="en-US"/>
          </a:p>
        </p:txBody>
      </p:sp>
    </p:spTree>
    <p:extLst>
      <p:ext uri="{BB962C8B-B14F-4D97-AF65-F5344CB8AC3E}">
        <p14:creationId xmlns:p14="http://schemas.microsoft.com/office/powerpoint/2010/main" val="4013148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ACE3AAD-44FB-4650-8F49-15716E8776C4}" type="datetimeFigureOut">
              <a:rPr lang="zh-CN" altLang="en-US" smtClean="0"/>
              <a:t>2017/11/27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941F4B-DFD1-413D-B5CA-CE1337222E55}" type="slidenum">
              <a:rPr lang="zh-CN" altLang="en-US" smtClean="0"/>
              <a:t>‹#›</a:t>
            </a:fld>
            <a:endParaRPr lang="zh-CN" altLang="en-US"/>
          </a:p>
        </p:txBody>
      </p:sp>
    </p:spTree>
    <p:extLst>
      <p:ext uri="{BB962C8B-B14F-4D97-AF65-F5344CB8AC3E}">
        <p14:creationId xmlns:p14="http://schemas.microsoft.com/office/powerpoint/2010/main" val="930018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ACE3AAD-44FB-4650-8F49-15716E8776C4}" type="datetimeFigureOut">
              <a:rPr lang="zh-CN" altLang="en-US" smtClean="0"/>
              <a:t>2017/11/27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941F4B-DFD1-413D-B5CA-CE1337222E55}" type="slidenum">
              <a:rPr lang="zh-CN" altLang="en-US" smtClean="0"/>
              <a:t>‹#›</a:t>
            </a:fld>
            <a:endParaRPr lang="zh-CN" altLang="en-US"/>
          </a:p>
        </p:txBody>
      </p:sp>
    </p:spTree>
    <p:extLst>
      <p:ext uri="{BB962C8B-B14F-4D97-AF65-F5344CB8AC3E}">
        <p14:creationId xmlns:p14="http://schemas.microsoft.com/office/powerpoint/2010/main" val="52253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ACE3AAD-44FB-4650-8F49-15716E8776C4}" type="datetimeFigureOut">
              <a:rPr lang="zh-CN" altLang="en-US" smtClean="0"/>
              <a:t>2017/11/27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941F4B-DFD1-413D-B5CA-CE1337222E55}" type="slidenum">
              <a:rPr lang="zh-CN" altLang="en-US" smtClean="0"/>
              <a:t>‹#›</a:t>
            </a:fld>
            <a:endParaRPr lang="zh-CN" altLang="en-US"/>
          </a:p>
        </p:txBody>
      </p:sp>
    </p:spTree>
    <p:extLst>
      <p:ext uri="{BB962C8B-B14F-4D97-AF65-F5344CB8AC3E}">
        <p14:creationId xmlns:p14="http://schemas.microsoft.com/office/powerpoint/2010/main" val="3105690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ACE3AAD-44FB-4650-8F49-15716E8776C4}" type="datetimeFigureOut">
              <a:rPr lang="zh-CN" altLang="en-US" smtClean="0"/>
              <a:t>2017/11/27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941F4B-DFD1-413D-B5CA-CE1337222E55}" type="slidenum">
              <a:rPr lang="zh-CN" altLang="en-US" smtClean="0"/>
              <a:t>‹#›</a:t>
            </a:fld>
            <a:endParaRPr lang="zh-CN" altLang="en-US"/>
          </a:p>
        </p:txBody>
      </p:sp>
    </p:spTree>
    <p:extLst>
      <p:ext uri="{BB962C8B-B14F-4D97-AF65-F5344CB8AC3E}">
        <p14:creationId xmlns:p14="http://schemas.microsoft.com/office/powerpoint/2010/main" val="944763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E3AAD-44FB-4650-8F49-15716E8776C4}" type="datetimeFigureOut">
              <a:rPr lang="zh-CN" altLang="en-US" smtClean="0"/>
              <a:t>2017/11/27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941F4B-DFD1-413D-B5CA-CE1337222E55}" type="slidenum">
              <a:rPr lang="zh-CN" altLang="en-US" smtClean="0"/>
              <a:t>‹#›</a:t>
            </a:fld>
            <a:endParaRPr lang="zh-CN" altLang="en-US"/>
          </a:p>
        </p:txBody>
      </p:sp>
    </p:spTree>
    <p:extLst>
      <p:ext uri="{BB962C8B-B14F-4D97-AF65-F5344CB8AC3E}">
        <p14:creationId xmlns:p14="http://schemas.microsoft.com/office/powerpoint/2010/main" val="354775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ACE3AAD-44FB-4650-8F49-15716E8776C4}" type="datetimeFigureOut">
              <a:rPr lang="zh-CN" altLang="en-US" smtClean="0"/>
              <a:t>2017/11/27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941F4B-DFD1-413D-B5CA-CE1337222E55}" type="slidenum">
              <a:rPr lang="zh-CN" altLang="en-US" smtClean="0"/>
              <a:t>‹#›</a:t>
            </a:fld>
            <a:endParaRPr lang="zh-CN" altLang="en-US"/>
          </a:p>
        </p:txBody>
      </p:sp>
    </p:spTree>
    <p:extLst>
      <p:ext uri="{BB962C8B-B14F-4D97-AF65-F5344CB8AC3E}">
        <p14:creationId xmlns:p14="http://schemas.microsoft.com/office/powerpoint/2010/main" val="826269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ACE3AAD-44FB-4650-8F49-15716E8776C4}" type="datetimeFigureOut">
              <a:rPr lang="zh-CN" altLang="en-US" smtClean="0"/>
              <a:t>2017/11/27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941F4B-DFD1-413D-B5CA-CE1337222E55}" type="slidenum">
              <a:rPr lang="zh-CN" altLang="en-US" smtClean="0"/>
              <a:t>‹#›</a:t>
            </a:fld>
            <a:endParaRPr lang="zh-CN" altLang="en-US"/>
          </a:p>
        </p:txBody>
      </p:sp>
    </p:spTree>
    <p:extLst>
      <p:ext uri="{BB962C8B-B14F-4D97-AF65-F5344CB8AC3E}">
        <p14:creationId xmlns:p14="http://schemas.microsoft.com/office/powerpoint/2010/main" val="1977220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E3AAD-44FB-4650-8F49-15716E8776C4}" type="datetimeFigureOut">
              <a:rPr lang="zh-CN" altLang="en-US" smtClean="0"/>
              <a:t>2017/11/27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41F4B-DFD1-413D-B5CA-CE1337222E55}" type="slidenum">
              <a:rPr lang="zh-CN" altLang="en-US" smtClean="0"/>
              <a:t>‹#›</a:t>
            </a:fld>
            <a:endParaRPr lang="zh-CN" altLang="en-US"/>
          </a:p>
        </p:txBody>
      </p:sp>
    </p:spTree>
    <p:extLst>
      <p:ext uri="{BB962C8B-B14F-4D97-AF65-F5344CB8AC3E}">
        <p14:creationId xmlns:p14="http://schemas.microsoft.com/office/powerpoint/2010/main" val="639505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14">
            <a:extLst>
              <a:ext uri="{FF2B5EF4-FFF2-40B4-BE49-F238E27FC236}">
                <a16:creationId xmlns:a16="http://schemas.microsoft.com/office/drawing/2014/main" id="{BFB5E778-4884-4E9F-98C8-CC10919829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6" name="Freeform: Shape 10">
            <a:extLst>
              <a:ext uri="{FF2B5EF4-FFF2-40B4-BE49-F238E27FC236}">
                <a16:creationId xmlns:a16="http://schemas.microsoft.com/office/drawing/2014/main" id="{231835C5-BF63-4E5F-8778-FB633A7DC4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dirty="0"/>
          </a:p>
        </p:txBody>
      </p:sp>
      <p:sp>
        <p:nvSpPr>
          <p:cNvPr id="13" name="Freeform 22">
            <a:extLst>
              <a:ext uri="{FF2B5EF4-FFF2-40B4-BE49-F238E27FC236}">
                <a16:creationId xmlns:a16="http://schemas.microsoft.com/office/drawing/2014/main" id="{AFA96D0F-E776-4A84-9D55-222953C425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1">
            <a:extLst>
              <a:ext uri="{FF2B5EF4-FFF2-40B4-BE49-F238E27FC236}">
                <a16:creationId xmlns:a16="http://schemas.microsoft.com/office/drawing/2014/main" id="{3380ED35-956D-4D1F-8B25-F4650BE25A3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5">
            <a:extLst>
              <a:ext uri="{FF2B5EF4-FFF2-40B4-BE49-F238E27FC236}">
                <a16:creationId xmlns:a16="http://schemas.microsoft.com/office/drawing/2014/main" id="{B1CE0C8F-7A87-49C6-ACC6-60EEC73CF60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文本框 3">
            <a:extLst>
              <a:ext uri="{FF2B5EF4-FFF2-40B4-BE49-F238E27FC236}">
                <a16:creationId xmlns:a16="http://schemas.microsoft.com/office/drawing/2014/main" id="{26CFFA27-DC00-48DF-BCAB-18B288F37C57}"/>
              </a:ext>
            </a:extLst>
          </p:cNvPr>
          <p:cNvSpPr txBox="1"/>
          <p:nvPr/>
        </p:nvSpPr>
        <p:spPr>
          <a:xfrm>
            <a:off x="616841" y="2607733"/>
            <a:ext cx="9144000" cy="1211086"/>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altLang="zh-CN" sz="6000" b="1" dirty="0">
                <a:latin typeface="+mj-lt"/>
                <a:ea typeface="+mj-ea"/>
                <a:cs typeface="+mj-cs"/>
              </a:rPr>
              <a:t>Hello Git!</a:t>
            </a:r>
          </a:p>
        </p:txBody>
      </p:sp>
      <mc:AlternateContent xmlns:mc="http://schemas.openxmlformats.org/markup-compatibility/2006" xmlns:p14="http://schemas.microsoft.com/office/powerpoint/2010/main">
        <mc:Choice Requires="p14">
          <p:contentPart p14:bwMode="auto" r:id="rId2">
            <p14:nvContentPartPr>
              <p14:cNvPr id="10" name="墨迹 9">
                <a:extLst>
                  <a:ext uri="{FF2B5EF4-FFF2-40B4-BE49-F238E27FC236}">
                    <a16:creationId xmlns:a16="http://schemas.microsoft.com/office/drawing/2014/main" id="{B5AA7300-4D5A-4D2C-A7DC-9DF128AFB3D6}"/>
                  </a:ext>
                </a:extLst>
              </p14:cNvPr>
              <p14:cNvContentPartPr/>
              <p14:nvPr/>
            </p14:nvContentPartPr>
            <p14:xfrm>
              <a:off x="9753347" y="5655613"/>
              <a:ext cx="57960" cy="225360"/>
            </p14:xfrm>
          </p:contentPart>
        </mc:Choice>
        <mc:Fallback xmlns="">
          <p:pic>
            <p:nvPicPr>
              <p:cNvPr id="10" name="墨迹 9">
                <a:extLst>
                  <a:ext uri="{FF2B5EF4-FFF2-40B4-BE49-F238E27FC236}">
                    <a16:creationId xmlns:a16="http://schemas.microsoft.com/office/drawing/2014/main" id="{B5AA7300-4D5A-4D2C-A7DC-9DF128AFB3D6}"/>
                  </a:ext>
                </a:extLst>
              </p:cNvPr>
              <p:cNvPicPr/>
              <p:nvPr/>
            </p:nvPicPr>
            <p:blipFill>
              <a:blip r:embed="rId3"/>
              <a:stretch>
                <a:fillRect/>
              </a:stretch>
            </p:blipFill>
            <p:spPr>
              <a:xfrm>
                <a:off x="9699707" y="5547613"/>
                <a:ext cx="165600" cy="441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墨迹 11">
                <a:extLst>
                  <a:ext uri="{FF2B5EF4-FFF2-40B4-BE49-F238E27FC236}">
                    <a16:creationId xmlns:a16="http://schemas.microsoft.com/office/drawing/2014/main" id="{190782A0-1AC1-46A4-91E0-D329647325BA}"/>
                  </a:ext>
                </a:extLst>
              </p14:cNvPr>
              <p14:cNvContentPartPr/>
              <p14:nvPr/>
            </p14:nvContentPartPr>
            <p14:xfrm>
              <a:off x="9828676" y="5755526"/>
              <a:ext cx="137160" cy="215280"/>
            </p14:xfrm>
          </p:contentPart>
        </mc:Choice>
        <mc:Fallback xmlns="">
          <p:pic>
            <p:nvPicPr>
              <p:cNvPr id="12" name="墨迹 11">
                <a:extLst>
                  <a:ext uri="{FF2B5EF4-FFF2-40B4-BE49-F238E27FC236}">
                    <a16:creationId xmlns:a16="http://schemas.microsoft.com/office/drawing/2014/main" id="{190782A0-1AC1-46A4-91E0-D329647325BA}"/>
                  </a:ext>
                </a:extLst>
              </p:cNvPr>
              <p:cNvPicPr/>
              <p:nvPr/>
            </p:nvPicPr>
            <p:blipFill>
              <a:blip r:embed="rId5"/>
              <a:stretch>
                <a:fillRect/>
              </a:stretch>
            </p:blipFill>
            <p:spPr>
              <a:xfrm>
                <a:off x="9774676" y="5647526"/>
                <a:ext cx="24480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墨迹 17">
                <a:extLst>
                  <a:ext uri="{FF2B5EF4-FFF2-40B4-BE49-F238E27FC236}">
                    <a16:creationId xmlns:a16="http://schemas.microsoft.com/office/drawing/2014/main" id="{817166AD-41F4-40C3-AF97-6B30595D7A80}"/>
                  </a:ext>
                </a:extLst>
              </p14:cNvPr>
              <p14:cNvContentPartPr/>
              <p14:nvPr/>
            </p14:nvContentPartPr>
            <p14:xfrm>
              <a:off x="9897796" y="5623766"/>
              <a:ext cx="48600" cy="318240"/>
            </p14:xfrm>
          </p:contentPart>
        </mc:Choice>
        <mc:Fallback xmlns="">
          <p:pic>
            <p:nvPicPr>
              <p:cNvPr id="18" name="墨迹 17">
                <a:extLst>
                  <a:ext uri="{FF2B5EF4-FFF2-40B4-BE49-F238E27FC236}">
                    <a16:creationId xmlns:a16="http://schemas.microsoft.com/office/drawing/2014/main" id="{817166AD-41F4-40C3-AF97-6B30595D7A80}"/>
                  </a:ext>
                </a:extLst>
              </p:cNvPr>
              <p:cNvPicPr/>
              <p:nvPr/>
            </p:nvPicPr>
            <p:blipFill>
              <a:blip r:embed="rId7"/>
              <a:stretch>
                <a:fillRect/>
              </a:stretch>
            </p:blipFill>
            <p:spPr>
              <a:xfrm>
                <a:off x="9844156" y="5516126"/>
                <a:ext cx="156240" cy="533880"/>
              </a:xfrm>
              <a:prstGeom prst="rect">
                <a:avLst/>
              </a:prstGeom>
            </p:spPr>
          </p:pic>
        </mc:Fallback>
      </mc:AlternateContent>
      <p:pic>
        <p:nvPicPr>
          <p:cNvPr id="20" name="图片 19">
            <a:extLst>
              <a:ext uri="{FF2B5EF4-FFF2-40B4-BE49-F238E27FC236}">
                <a16:creationId xmlns:a16="http://schemas.microsoft.com/office/drawing/2014/main" id="{EFE8CACE-6CB8-49D1-9468-C10750E777A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587673">
            <a:off x="9427051" y="5089699"/>
            <a:ext cx="1388201" cy="1386375"/>
          </a:xfrm>
          <a:prstGeom prst="rect">
            <a:avLst/>
          </a:prstGeom>
        </p:spPr>
      </p:pic>
    </p:spTree>
    <p:extLst>
      <p:ext uri="{BB962C8B-B14F-4D97-AF65-F5344CB8AC3E}">
        <p14:creationId xmlns:p14="http://schemas.microsoft.com/office/powerpoint/2010/main" val="3256256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E8DBE9-6F72-4C83-98EA-57E93D27853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9C52739-EA84-4D57-A3F9-9C12568347B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5E455ABB-D353-4C82-868A-1BD42464BBDF}"/>
              </a:ext>
            </a:extLst>
          </p:cNvPr>
          <p:cNvSpPr>
            <a:spLocks noGrp="1"/>
          </p:cNvSpPr>
          <p:nvPr>
            <p:ph type="title"/>
          </p:nvPr>
        </p:nvSpPr>
        <p:spPr>
          <a:xfrm>
            <a:off x="838200" y="963877"/>
            <a:ext cx="3494362" cy="4930246"/>
          </a:xfrm>
        </p:spPr>
        <p:txBody>
          <a:bodyPr>
            <a:normAutofit/>
          </a:bodyPr>
          <a:lstStyle/>
          <a:p>
            <a:pPr algn="r"/>
            <a:r>
              <a:rPr lang="en-US" altLang="zh-CN" dirty="0">
                <a:solidFill>
                  <a:schemeClr val="accent4"/>
                </a:solidFill>
              </a:rPr>
              <a:t>Add your personal information</a:t>
            </a:r>
            <a:endParaRPr lang="zh-CN" altLang="en-US" dirty="0">
              <a:solidFill>
                <a:schemeClr val="accent4"/>
              </a:solidFill>
            </a:endParaRPr>
          </a:p>
        </p:txBody>
      </p:sp>
      <p:sp>
        <p:nvSpPr>
          <p:cNvPr id="3" name="内容占位符 2">
            <a:extLst>
              <a:ext uri="{FF2B5EF4-FFF2-40B4-BE49-F238E27FC236}">
                <a16:creationId xmlns:a16="http://schemas.microsoft.com/office/drawing/2014/main" id="{B40E7FAF-B363-499D-8669-84E31F204F1C}"/>
              </a:ext>
            </a:extLst>
          </p:cNvPr>
          <p:cNvSpPr>
            <a:spLocks noGrp="1"/>
          </p:cNvSpPr>
          <p:nvPr>
            <p:ph idx="1"/>
          </p:nvPr>
        </p:nvSpPr>
        <p:spPr>
          <a:xfrm>
            <a:off x="4976031" y="963877"/>
            <a:ext cx="6738888" cy="4930246"/>
          </a:xfrm>
        </p:spPr>
        <p:txBody>
          <a:bodyPr anchor="ctr">
            <a:normAutofit/>
          </a:bodyPr>
          <a:lstStyle/>
          <a:p>
            <a:r>
              <a:rPr lang="en-US" altLang="zh-CN" sz="4000" dirty="0"/>
              <a:t>git config --global user.name "Your Name“</a:t>
            </a:r>
          </a:p>
          <a:p>
            <a:r>
              <a:rPr lang="en-US" altLang="zh-CN" sz="4000" dirty="0"/>
              <a:t>git config --global </a:t>
            </a:r>
            <a:r>
              <a:rPr lang="en-US" altLang="zh-CN" sz="4000" dirty="0" err="1"/>
              <a:t>user.email</a:t>
            </a:r>
            <a:r>
              <a:rPr lang="en-US" altLang="zh-CN" sz="4000" dirty="0"/>
              <a:t> "email@example.com"</a:t>
            </a:r>
            <a:endParaRPr lang="zh-CN" altLang="en-US" sz="4000" dirty="0"/>
          </a:p>
        </p:txBody>
      </p:sp>
    </p:spTree>
    <p:extLst>
      <p:ext uri="{BB962C8B-B14F-4D97-AF65-F5344CB8AC3E}">
        <p14:creationId xmlns:p14="http://schemas.microsoft.com/office/powerpoint/2010/main" val="3631424107"/>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BAC3A75-D76F-43D1-9E9B-ADD59D75B3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91103EA-689B-4EE4-A714-A622EC9314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F25FC387-CEFB-4F02-8FEF-854965B414F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D21225A0-FDAC-444A-B77F-9999B90A0ECF}"/>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altLang="zh-CN" sz="5800" dirty="0"/>
              <a:t>Share your code</a:t>
            </a:r>
          </a:p>
        </p:txBody>
      </p:sp>
    </p:spTree>
    <p:extLst>
      <p:ext uri="{BB962C8B-B14F-4D97-AF65-F5344CB8AC3E}">
        <p14:creationId xmlns:p14="http://schemas.microsoft.com/office/powerpoint/2010/main" val="420115878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148903F-D331-4FA1-9F25-F8360B4FF1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3">
            <a:extLst>
              <a:ext uri="{FF2B5EF4-FFF2-40B4-BE49-F238E27FC236}">
                <a16:creationId xmlns:a16="http://schemas.microsoft.com/office/drawing/2014/main" id="{3FE4B8D6-E1D1-4E81-A0B4-3F8CFD79D7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11">
            <a:extLst>
              <a:ext uri="{FF2B5EF4-FFF2-40B4-BE49-F238E27FC236}">
                <a16:creationId xmlns:a16="http://schemas.microsoft.com/office/drawing/2014/main" id="{FD568873-AC5E-4747-84CF-91FE27BBC3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1ACDCE6D-0BB3-4727-8DAD-AA905A8CA3CA}"/>
              </a:ext>
            </a:extLst>
          </p:cNvPr>
          <p:cNvSpPr>
            <a:spLocks noGrp="1"/>
          </p:cNvSpPr>
          <p:nvPr>
            <p:ph type="title"/>
          </p:nvPr>
        </p:nvSpPr>
        <p:spPr>
          <a:xfrm>
            <a:off x="633026" y="391629"/>
            <a:ext cx="10520702" cy="1325563"/>
          </a:xfrm>
        </p:spPr>
        <p:txBody>
          <a:bodyPr>
            <a:normAutofit/>
          </a:bodyPr>
          <a:lstStyle/>
          <a:p>
            <a:r>
              <a:rPr lang="en-US" altLang="zh-CN" dirty="0"/>
              <a:t>Create a repository</a:t>
            </a:r>
            <a:endParaRPr lang="zh-CN" altLang="en-US" dirty="0"/>
          </a:p>
        </p:txBody>
      </p:sp>
      <p:graphicFrame>
        <p:nvGraphicFramePr>
          <p:cNvPr id="12" name="内容占位符 2"/>
          <p:cNvGraphicFramePr>
            <a:graphicFrameLocks noGrp="1"/>
          </p:cNvGraphicFramePr>
          <p:nvPr>
            <p:ph idx="1"/>
            <p:extLst>
              <p:ext uri="{D42A27DB-BD31-4B8C-83A1-F6EECF244321}">
                <p14:modId xmlns:p14="http://schemas.microsoft.com/office/powerpoint/2010/main" val="154543714"/>
              </p:ext>
            </p:extLst>
          </p:nvPr>
        </p:nvGraphicFramePr>
        <p:xfrm>
          <a:off x="633026" y="1934817"/>
          <a:ext cx="11413200" cy="4923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矩形 3">
            <a:extLst>
              <a:ext uri="{FF2B5EF4-FFF2-40B4-BE49-F238E27FC236}">
                <a16:creationId xmlns:a16="http://schemas.microsoft.com/office/drawing/2014/main" id="{71F24FD8-41A5-4127-A274-DF91BD5BA117}"/>
              </a:ext>
            </a:extLst>
          </p:cNvPr>
          <p:cNvSpPr/>
          <p:nvPr/>
        </p:nvSpPr>
        <p:spPr>
          <a:xfrm>
            <a:off x="633026" y="2093843"/>
            <a:ext cx="11413200" cy="34190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4400" dirty="0"/>
              <a:t>Now you can add your code or other things into this folder git will do her work</a:t>
            </a:r>
            <a:endParaRPr lang="zh-CN" altLang="en-US" sz="4400" dirty="0"/>
          </a:p>
        </p:txBody>
      </p:sp>
    </p:spTree>
    <p:extLst>
      <p:ext uri="{BB962C8B-B14F-4D97-AF65-F5344CB8AC3E}">
        <p14:creationId xmlns:p14="http://schemas.microsoft.com/office/powerpoint/2010/main" val="567041730"/>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148903F-D331-4FA1-9F25-F8360B4FF1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13">
            <a:extLst>
              <a:ext uri="{FF2B5EF4-FFF2-40B4-BE49-F238E27FC236}">
                <a16:creationId xmlns:a16="http://schemas.microsoft.com/office/drawing/2014/main" id="{3FE4B8D6-E1D1-4E81-A0B4-3F8CFD79D7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FD568873-AC5E-4747-84CF-91FE27BBC3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7D4D72FB-88C8-4F19-8DDC-60E42BA5E6E0}"/>
              </a:ext>
            </a:extLst>
          </p:cNvPr>
          <p:cNvSpPr>
            <a:spLocks noGrp="1"/>
          </p:cNvSpPr>
          <p:nvPr>
            <p:ph type="title"/>
          </p:nvPr>
        </p:nvSpPr>
        <p:spPr>
          <a:xfrm>
            <a:off x="833002" y="365125"/>
            <a:ext cx="10520702" cy="1325563"/>
          </a:xfrm>
        </p:spPr>
        <p:txBody>
          <a:bodyPr>
            <a:normAutofit/>
          </a:bodyPr>
          <a:lstStyle/>
          <a:p>
            <a:r>
              <a:rPr lang="en-US" altLang="zh-CN" dirty="0"/>
              <a:t>Tracking changes</a:t>
            </a:r>
            <a:endParaRPr lang="zh-CN" altLang="en-US" dirty="0"/>
          </a:p>
        </p:txBody>
      </p:sp>
      <p:graphicFrame>
        <p:nvGraphicFramePr>
          <p:cNvPr id="5" name="内容占位符 2"/>
          <p:cNvGraphicFramePr>
            <a:graphicFrameLocks noGrp="1"/>
          </p:cNvGraphicFramePr>
          <p:nvPr>
            <p:ph idx="1"/>
            <p:extLst>
              <p:ext uri="{D42A27DB-BD31-4B8C-83A1-F6EECF244321}">
                <p14:modId xmlns:p14="http://schemas.microsoft.com/office/powerpoint/2010/main" val="2041071723"/>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721000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26782E5-1A8B-4167-8D08-F61AAEEB976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FC99541-0C94-49A7-B717-AA583B6CADC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5B1C8C62-2501-4527-8610-ECD3DA9A35C3}"/>
              </a:ext>
            </a:extLst>
          </p:cNvPr>
          <p:cNvSpPr>
            <a:spLocks noGrp="1"/>
          </p:cNvSpPr>
          <p:nvPr>
            <p:ph type="title"/>
          </p:nvPr>
        </p:nvSpPr>
        <p:spPr>
          <a:xfrm>
            <a:off x="943277" y="712269"/>
            <a:ext cx="3370998" cy="5502264"/>
          </a:xfrm>
        </p:spPr>
        <p:txBody>
          <a:bodyPr>
            <a:normAutofit/>
          </a:bodyPr>
          <a:lstStyle/>
          <a:p>
            <a:r>
              <a:rPr lang="en-US" altLang="zh-CN" dirty="0">
                <a:solidFill>
                  <a:srgbClr val="FFFFFF"/>
                </a:solidFill>
              </a:rPr>
              <a:t>Tracking changes</a:t>
            </a:r>
            <a:endParaRPr lang="zh-CN" altLang="en-US" dirty="0">
              <a:solidFill>
                <a:srgbClr val="FFFFFF"/>
              </a:solidFill>
            </a:endParaRPr>
          </a:p>
        </p:txBody>
      </p:sp>
      <p:graphicFrame>
        <p:nvGraphicFramePr>
          <p:cNvPr id="5" name="内容占位符 2"/>
          <p:cNvGraphicFramePr>
            <a:graphicFrameLocks noGrp="1"/>
          </p:cNvGraphicFramePr>
          <p:nvPr>
            <p:ph idx="1"/>
            <p:extLst>
              <p:ext uri="{D42A27DB-BD31-4B8C-83A1-F6EECF244321}">
                <p14:modId xmlns:p14="http://schemas.microsoft.com/office/powerpoint/2010/main" val="2412034991"/>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027223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148903F-D331-4FA1-9F25-F8360B4FF1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3FE4B8D6-E1D1-4E81-A0B4-3F8CFD79D7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FD568873-AC5E-4747-84CF-91FE27BBC3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BC1F25F7-F9CD-4274-88E2-9300AA417B1A}"/>
              </a:ext>
            </a:extLst>
          </p:cNvPr>
          <p:cNvSpPr>
            <a:spLocks noGrp="1"/>
          </p:cNvSpPr>
          <p:nvPr>
            <p:ph type="title"/>
          </p:nvPr>
        </p:nvSpPr>
        <p:spPr>
          <a:xfrm>
            <a:off x="833002" y="365125"/>
            <a:ext cx="10520702" cy="1325563"/>
          </a:xfrm>
        </p:spPr>
        <p:txBody>
          <a:bodyPr>
            <a:normAutofit/>
          </a:bodyPr>
          <a:lstStyle/>
          <a:p>
            <a:r>
              <a:rPr lang="en-US" altLang="zh-CN" dirty="0"/>
              <a:t>Tracking changes –withdraw and Delete </a:t>
            </a:r>
            <a:endParaRPr lang="zh-CN" altLang="en-US" dirty="0"/>
          </a:p>
        </p:txBody>
      </p:sp>
      <p:graphicFrame>
        <p:nvGraphicFramePr>
          <p:cNvPr id="5" name="内容占位符 2"/>
          <p:cNvGraphicFramePr>
            <a:graphicFrameLocks noGrp="1"/>
          </p:cNvGraphicFramePr>
          <p:nvPr>
            <p:ph idx="1"/>
            <p:extLst>
              <p:ext uri="{D42A27DB-BD31-4B8C-83A1-F6EECF244321}">
                <p14:modId xmlns:p14="http://schemas.microsoft.com/office/powerpoint/2010/main" val="1993919137"/>
              </p:ext>
            </p:extLst>
          </p:nvPr>
        </p:nvGraphicFramePr>
        <p:xfrm>
          <a:off x="838200" y="2250219"/>
          <a:ext cx="9546203" cy="228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3" name="组合 12">
            <a:extLst>
              <a:ext uri="{FF2B5EF4-FFF2-40B4-BE49-F238E27FC236}">
                <a16:creationId xmlns:a16="http://schemas.microsoft.com/office/drawing/2014/main" id="{D3142870-6EF1-4F89-850B-15AE205CD5D3}"/>
              </a:ext>
            </a:extLst>
          </p:cNvPr>
          <p:cNvGrpSpPr/>
          <p:nvPr/>
        </p:nvGrpSpPr>
        <p:grpSpPr>
          <a:xfrm>
            <a:off x="815774" y="4659519"/>
            <a:ext cx="9546203" cy="1079325"/>
            <a:chOff x="-507124" y="2980833"/>
            <a:chExt cx="9546203" cy="1079325"/>
          </a:xfrm>
        </p:grpSpPr>
        <p:sp>
          <p:nvSpPr>
            <p:cNvPr id="14" name="矩形: 圆角 13">
              <a:extLst>
                <a:ext uri="{FF2B5EF4-FFF2-40B4-BE49-F238E27FC236}">
                  <a16:creationId xmlns:a16="http://schemas.microsoft.com/office/drawing/2014/main" id="{47E699A5-B7C7-406A-BFF1-04F75A821DDD}"/>
                </a:ext>
              </a:extLst>
            </p:cNvPr>
            <p:cNvSpPr/>
            <p:nvPr/>
          </p:nvSpPr>
          <p:spPr>
            <a:xfrm>
              <a:off x="-507124" y="2980833"/>
              <a:ext cx="9546203" cy="1079325"/>
            </a:xfrm>
            <a:prstGeom prst="roundRect">
              <a:avLst/>
            </a:prstGeom>
          </p:spPr>
          <p:style>
            <a:lnRef idx="0">
              <a:schemeClr val="lt1">
                <a:hueOff val="0"/>
                <a:satOff val="0"/>
                <a:lumOff val="0"/>
                <a:alphaOff val="0"/>
              </a:schemeClr>
            </a:lnRef>
            <a:fillRef idx="3">
              <a:schemeClr val="accent4">
                <a:shade val="80000"/>
                <a:hueOff val="-513283"/>
                <a:satOff val="0"/>
                <a:lumOff val="33875"/>
                <a:alphaOff val="0"/>
              </a:schemeClr>
            </a:fillRef>
            <a:effectRef idx="3">
              <a:schemeClr val="accent4">
                <a:shade val="80000"/>
                <a:hueOff val="-513283"/>
                <a:satOff val="0"/>
                <a:lumOff val="33875"/>
                <a:alphaOff val="0"/>
              </a:schemeClr>
            </a:effectRef>
            <a:fontRef idx="minor">
              <a:schemeClr val="lt1"/>
            </a:fontRef>
          </p:style>
        </p:sp>
        <p:sp>
          <p:nvSpPr>
            <p:cNvPr id="15" name="矩形: 圆角 4">
              <a:extLst>
                <a:ext uri="{FF2B5EF4-FFF2-40B4-BE49-F238E27FC236}">
                  <a16:creationId xmlns:a16="http://schemas.microsoft.com/office/drawing/2014/main" id="{8BBCE316-A1CD-40D6-B024-E2EB330924DA}"/>
                </a:ext>
              </a:extLst>
            </p:cNvPr>
            <p:cNvSpPr txBox="1"/>
            <p:nvPr/>
          </p:nvSpPr>
          <p:spPr>
            <a:xfrm>
              <a:off x="-447995" y="2980833"/>
              <a:ext cx="9440827" cy="9739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endParaRPr lang="en-US" sz="4500" kern="1200" dirty="0"/>
            </a:p>
          </p:txBody>
        </p:sp>
      </p:grpSp>
      <p:sp>
        <p:nvSpPr>
          <p:cNvPr id="3" name="矩形 2">
            <a:extLst>
              <a:ext uri="{FF2B5EF4-FFF2-40B4-BE49-F238E27FC236}">
                <a16:creationId xmlns:a16="http://schemas.microsoft.com/office/drawing/2014/main" id="{1F3809EC-4ED7-4A6B-B71E-B06008076509}"/>
              </a:ext>
            </a:extLst>
          </p:cNvPr>
          <p:cNvSpPr/>
          <p:nvPr/>
        </p:nvSpPr>
        <p:spPr>
          <a:xfrm>
            <a:off x="1006974" y="4761772"/>
            <a:ext cx="2777049" cy="769441"/>
          </a:xfrm>
          <a:prstGeom prst="rect">
            <a:avLst/>
          </a:prstGeom>
        </p:spPr>
        <p:txBody>
          <a:bodyPr wrap="square">
            <a:spAutoFit/>
          </a:bodyPr>
          <a:lstStyle/>
          <a:p>
            <a:r>
              <a:rPr lang="en-US" altLang="zh-CN" sz="4400" dirty="0"/>
              <a:t>git </a:t>
            </a:r>
            <a:r>
              <a:rPr lang="en-US" altLang="zh-CN" sz="4400" dirty="0" err="1"/>
              <a:t>rm</a:t>
            </a:r>
            <a:r>
              <a:rPr lang="en-US" altLang="zh-CN" sz="4400" dirty="0"/>
              <a:t> file</a:t>
            </a:r>
            <a:endParaRPr lang="zh-CN" altLang="en-US" sz="4400" dirty="0"/>
          </a:p>
        </p:txBody>
      </p:sp>
    </p:spTree>
    <p:extLst>
      <p:ext uri="{BB962C8B-B14F-4D97-AF65-F5344CB8AC3E}">
        <p14:creationId xmlns:p14="http://schemas.microsoft.com/office/powerpoint/2010/main" val="1774437667"/>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148903F-D331-4FA1-9F25-F8360B4FF1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3">
            <a:extLst>
              <a:ext uri="{FF2B5EF4-FFF2-40B4-BE49-F238E27FC236}">
                <a16:creationId xmlns:a16="http://schemas.microsoft.com/office/drawing/2014/main" id="{3FE4B8D6-E1D1-4E81-A0B4-3F8CFD79D7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11">
            <a:extLst>
              <a:ext uri="{FF2B5EF4-FFF2-40B4-BE49-F238E27FC236}">
                <a16:creationId xmlns:a16="http://schemas.microsoft.com/office/drawing/2014/main" id="{FD568873-AC5E-4747-84CF-91FE27BBC3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36C835A0-A261-4E8C-A309-D84D0468C3E4}"/>
              </a:ext>
            </a:extLst>
          </p:cNvPr>
          <p:cNvSpPr>
            <a:spLocks noGrp="1"/>
          </p:cNvSpPr>
          <p:nvPr>
            <p:ph type="title"/>
          </p:nvPr>
        </p:nvSpPr>
        <p:spPr>
          <a:xfrm>
            <a:off x="771277" y="365125"/>
            <a:ext cx="10520702" cy="1325563"/>
          </a:xfrm>
        </p:spPr>
        <p:txBody>
          <a:bodyPr>
            <a:normAutofit/>
          </a:bodyPr>
          <a:lstStyle/>
          <a:p>
            <a:r>
              <a:rPr lang="en-US" altLang="zh-CN" dirty="0"/>
              <a:t>Github</a:t>
            </a:r>
            <a:endParaRPr lang="zh-CN" altLang="en-US" dirty="0"/>
          </a:p>
        </p:txBody>
      </p:sp>
      <p:graphicFrame>
        <p:nvGraphicFramePr>
          <p:cNvPr id="17" name="内容占位符 2"/>
          <p:cNvGraphicFramePr>
            <a:graphicFrameLocks noGrp="1"/>
          </p:cNvGraphicFramePr>
          <p:nvPr>
            <p:ph idx="1"/>
            <p:extLst>
              <p:ext uri="{D42A27DB-BD31-4B8C-83A1-F6EECF244321}">
                <p14:modId xmlns:p14="http://schemas.microsoft.com/office/powerpoint/2010/main" val="142339962"/>
              </p:ext>
            </p:extLst>
          </p:nvPr>
        </p:nvGraphicFramePr>
        <p:xfrm>
          <a:off x="771277" y="1590261"/>
          <a:ext cx="10582523" cy="4586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509695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14">
            <a:extLst>
              <a:ext uri="{FF2B5EF4-FFF2-40B4-BE49-F238E27FC236}">
                <a16:creationId xmlns:a16="http://schemas.microsoft.com/office/drawing/2014/main" id="{BFB5E778-4884-4E9F-98C8-CC10919829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231835C5-BF63-4E5F-8778-FB633A7DC4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2" name="Freeform 22">
            <a:extLst>
              <a:ext uri="{FF2B5EF4-FFF2-40B4-BE49-F238E27FC236}">
                <a16:creationId xmlns:a16="http://schemas.microsoft.com/office/drawing/2014/main" id="{AFA96D0F-E776-4A84-9D55-222953C425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1">
            <a:extLst>
              <a:ext uri="{FF2B5EF4-FFF2-40B4-BE49-F238E27FC236}">
                <a16:creationId xmlns:a16="http://schemas.microsoft.com/office/drawing/2014/main" id="{3380ED35-956D-4D1F-8B25-F4650BE25A3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B1CE0C8F-7A87-49C6-ACC6-60EEC73CF60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EDEC2FCC-1291-4886-B5A8-C10E3AE29756}"/>
              </a:ext>
            </a:extLst>
          </p:cNvPr>
          <p:cNvSpPr>
            <a:spLocks noGrp="1"/>
          </p:cNvSpPr>
          <p:nvPr>
            <p:ph type="ctrTitle"/>
          </p:nvPr>
        </p:nvSpPr>
        <p:spPr>
          <a:xfrm>
            <a:off x="593698" y="2869298"/>
            <a:ext cx="9144000" cy="1075276"/>
          </a:xfrm>
        </p:spPr>
        <p:txBody>
          <a:bodyPr>
            <a:normAutofit/>
          </a:bodyPr>
          <a:lstStyle/>
          <a:p>
            <a:pPr algn="l"/>
            <a:r>
              <a:rPr lang="en-US" altLang="zh-CN" b="1" dirty="0"/>
              <a:t>Thank you</a:t>
            </a:r>
            <a:endParaRPr lang="zh-CN" altLang="en-US" b="1" dirty="0"/>
          </a:p>
        </p:txBody>
      </p:sp>
      <p:pic>
        <p:nvPicPr>
          <p:cNvPr id="5" name="图片 4">
            <a:extLst>
              <a:ext uri="{FF2B5EF4-FFF2-40B4-BE49-F238E27FC236}">
                <a16:creationId xmlns:a16="http://schemas.microsoft.com/office/drawing/2014/main" id="{7512F48D-7896-4ABB-9340-018D8FA00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530346">
            <a:off x="10001198" y="5131128"/>
            <a:ext cx="1280346" cy="1278661"/>
          </a:xfrm>
          <a:prstGeom prst="rect">
            <a:avLst/>
          </a:prstGeom>
        </p:spPr>
      </p:pic>
    </p:spTree>
    <p:extLst>
      <p:ext uri="{BB962C8B-B14F-4D97-AF65-F5344CB8AC3E}">
        <p14:creationId xmlns:p14="http://schemas.microsoft.com/office/powerpoint/2010/main" val="672575516"/>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ACE8DBE9-6F72-4C83-98EA-57E93D27853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9">
            <a:extLst>
              <a:ext uri="{FF2B5EF4-FFF2-40B4-BE49-F238E27FC236}">
                <a16:creationId xmlns:a16="http://schemas.microsoft.com/office/drawing/2014/main" id="{A9C52739-EA84-4D57-A3F9-9C12568347B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88B2951F-57CA-4255-9B93-E6B13C16B85F}"/>
              </a:ext>
            </a:extLst>
          </p:cNvPr>
          <p:cNvSpPr>
            <a:spLocks noGrp="1"/>
          </p:cNvSpPr>
          <p:nvPr>
            <p:ph type="title"/>
          </p:nvPr>
        </p:nvSpPr>
        <p:spPr>
          <a:xfrm>
            <a:off x="838200" y="963877"/>
            <a:ext cx="3494362" cy="4930246"/>
          </a:xfrm>
        </p:spPr>
        <p:txBody>
          <a:bodyPr>
            <a:normAutofit/>
          </a:bodyPr>
          <a:lstStyle/>
          <a:p>
            <a:pPr algn="r"/>
            <a:r>
              <a:rPr lang="en-US" altLang="zh-CN" sz="6600" dirty="0">
                <a:solidFill>
                  <a:schemeClr val="accent4"/>
                </a:solidFill>
              </a:rPr>
              <a:t>git</a:t>
            </a:r>
            <a:endParaRPr lang="zh-CN" altLang="en-US" sz="6600" dirty="0">
              <a:solidFill>
                <a:schemeClr val="accent4"/>
              </a:solidFill>
            </a:endParaRPr>
          </a:p>
        </p:txBody>
      </p:sp>
      <p:sp>
        <p:nvSpPr>
          <p:cNvPr id="3" name="内容占位符 2">
            <a:extLst>
              <a:ext uri="{FF2B5EF4-FFF2-40B4-BE49-F238E27FC236}">
                <a16:creationId xmlns:a16="http://schemas.microsoft.com/office/drawing/2014/main" id="{613031FD-2E00-4B73-B0E3-35E30092606E}"/>
              </a:ext>
            </a:extLst>
          </p:cNvPr>
          <p:cNvSpPr>
            <a:spLocks noGrp="1"/>
          </p:cNvSpPr>
          <p:nvPr>
            <p:ph idx="1"/>
          </p:nvPr>
        </p:nvSpPr>
        <p:spPr>
          <a:xfrm>
            <a:off x="4976032" y="963877"/>
            <a:ext cx="6672626" cy="4930246"/>
          </a:xfrm>
        </p:spPr>
        <p:txBody>
          <a:bodyPr anchor="ctr">
            <a:normAutofit/>
          </a:bodyPr>
          <a:lstStyle/>
          <a:p>
            <a:r>
              <a:rPr lang="en-US" altLang="zh-CN" dirty="0"/>
              <a:t>Git is a version control system for tracking changes in computer files and coordinating work on those files among multiple people. It is primarily used for source code management in software development, but it can be used to keep track of changes in any set of files. As a distributed revision control system it is aimed at speed , data integrity, and support for distributed, non-linear workflows.</a:t>
            </a:r>
            <a:endParaRPr lang="zh-CN" altLang="en-US" dirty="0"/>
          </a:p>
        </p:txBody>
      </p:sp>
    </p:spTree>
    <p:extLst>
      <p:ext uri="{BB962C8B-B14F-4D97-AF65-F5344CB8AC3E}">
        <p14:creationId xmlns:p14="http://schemas.microsoft.com/office/powerpoint/2010/main" val="113663059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E8DBE9-6F72-4C83-98EA-57E93D27853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A9C52739-EA84-4D57-A3F9-9C12568347B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3A0DD2CF-E3A0-43ED-9DEA-AD07A356FB55}"/>
              </a:ext>
            </a:extLst>
          </p:cNvPr>
          <p:cNvSpPr>
            <a:spLocks noGrp="1"/>
          </p:cNvSpPr>
          <p:nvPr>
            <p:ph type="title"/>
          </p:nvPr>
        </p:nvSpPr>
        <p:spPr>
          <a:xfrm>
            <a:off x="838200" y="963877"/>
            <a:ext cx="3494362" cy="4930246"/>
          </a:xfrm>
        </p:spPr>
        <p:txBody>
          <a:bodyPr>
            <a:normAutofit/>
          </a:bodyPr>
          <a:lstStyle/>
          <a:p>
            <a:pPr algn="r"/>
            <a:r>
              <a:rPr lang="en-US" altLang="zh-CN" dirty="0">
                <a:solidFill>
                  <a:schemeClr val="accent4"/>
                </a:solidFill>
              </a:rPr>
              <a:t>Git is not Github</a:t>
            </a:r>
            <a:endParaRPr lang="zh-CN" altLang="en-US" dirty="0">
              <a:solidFill>
                <a:schemeClr val="accent4"/>
              </a:solidFill>
            </a:endParaRPr>
          </a:p>
        </p:txBody>
      </p:sp>
      <p:sp>
        <p:nvSpPr>
          <p:cNvPr id="3" name="内容占位符 2">
            <a:extLst>
              <a:ext uri="{FF2B5EF4-FFF2-40B4-BE49-F238E27FC236}">
                <a16:creationId xmlns:a16="http://schemas.microsoft.com/office/drawing/2014/main" id="{7720685B-54CA-4E47-917C-FA54A4D6FC30}"/>
              </a:ext>
            </a:extLst>
          </p:cNvPr>
          <p:cNvSpPr>
            <a:spLocks noGrp="1"/>
          </p:cNvSpPr>
          <p:nvPr>
            <p:ph idx="1"/>
          </p:nvPr>
        </p:nvSpPr>
        <p:spPr>
          <a:xfrm>
            <a:off x="4976031" y="963877"/>
            <a:ext cx="6377769" cy="4930246"/>
          </a:xfrm>
        </p:spPr>
        <p:txBody>
          <a:bodyPr anchor="ctr">
            <a:normAutofit/>
          </a:bodyPr>
          <a:lstStyle/>
          <a:p>
            <a:r>
              <a:rPr lang="en-US" altLang="zh-CN" dirty="0"/>
              <a:t>GitHub is a Web-based Git version control repository hosting service. It is mostly used for computer code. It offers all of the distributed version control and source code management (SCM) functionality of Git as well as adding its own features. It provides access control and several collaboration features such as bug tracking, feature requests, task management, and wikis for every project.</a:t>
            </a:r>
            <a:endParaRPr lang="zh-CN" altLang="en-US" dirty="0"/>
          </a:p>
        </p:txBody>
      </p:sp>
    </p:spTree>
    <p:extLst>
      <p:ext uri="{BB962C8B-B14F-4D97-AF65-F5344CB8AC3E}">
        <p14:creationId xmlns:p14="http://schemas.microsoft.com/office/powerpoint/2010/main" val="3614442293"/>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E8DBE9-6F72-4C83-98EA-57E93D27853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A9C52739-EA84-4D57-A3F9-9C12568347B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1607C340-E90C-4375-9A32-6090A94E519E}"/>
              </a:ext>
            </a:extLst>
          </p:cNvPr>
          <p:cNvSpPr>
            <a:spLocks noGrp="1"/>
          </p:cNvSpPr>
          <p:nvPr>
            <p:ph type="title"/>
          </p:nvPr>
        </p:nvSpPr>
        <p:spPr>
          <a:xfrm>
            <a:off x="838200" y="963877"/>
            <a:ext cx="3494362" cy="4930246"/>
          </a:xfrm>
        </p:spPr>
        <p:txBody>
          <a:bodyPr>
            <a:normAutofit/>
          </a:bodyPr>
          <a:lstStyle/>
          <a:p>
            <a:pPr algn="r"/>
            <a:r>
              <a:rPr lang="en-US" altLang="zh-CN" dirty="0">
                <a:solidFill>
                  <a:schemeClr val="accent4"/>
                </a:solidFill>
              </a:rPr>
              <a:t>About</a:t>
            </a:r>
            <a:br>
              <a:rPr lang="en-US" altLang="zh-CN" dirty="0">
                <a:solidFill>
                  <a:schemeClr val="accent4"/>
                </a:solidFill>
              </a:rPr>
            </a:br>
            <a:r>
              <a:rPr lang="en-US" altLang="zh-CN" dirty="0">
                <a:solidFill>
                  <a:schemeClr val="accent4"/>
                </a:solidFill>
              </a:rPr>
              <a:t> Linus Torvalds</a:t>
            </a:r>
            <a:endParaRPr lang="zh-CN" altLang="en-US" dirty="0">
              <a:solidFill>
                <a:schemeClr val="accent4"/>
              </a:solidFill>
            </a:endParaRPr>
          </a:p>
        </p:txBody>
      </p:sp>
      <p:sp>
        <p:nvSpPr>
          <p:cNvPr id="3" name="内容占位符 2">
            <a:extLst>
              <a:ext uri="{FF2B5EF4-FFF2-40B4-BE49-F238E27FC236}">
                <a16:creationId xmlns:a16="http://schemas.microsoft.com/office/drawing/2014/main" id="{E9FA3639-F08C-48F8-BAE3-F8051BB347FF}"/>
              </a:ext>
            </a:extLst>
          </p:cNvPr>
          <p:cNvSpPr>
            <a:spLocks noGrp="1"/>
          </p:cNvSpPr>
          <p:nvPr>
            <p:ph idx="1"/>
          </p:nvPr>
        </p:nvSpPr>
        <p:spPr>
          <a:xfrm>
            <a:off x="4976031" y="646043"/>
            <a:ext cx="6894402" cy="5565913"/>
          </a:xfrm>
        </p:spPr>
        <p:txBody>
          <a:bodyPr anchor="ctr">
            <a:normAutofit fontScale="92500" lnSpcReduction="10000"/>
          </a:bodyPr>
          <a:lstStyle/>
          <a:p>
            <a:r>
              <a:rPr lang="en-US" altLang="zh-CN" dirty="0"/>
              <a:t>Linus Benedict Torvalds born December 28, 1969 is a Finnish-American software engineer who is the creator, and for a long time, principal developer of the Linux kernel, which became the kernel for operating systems such as the Linux operating system, Android, and Chrome OS. He also created the distributed revision control system Git and the diving logging and planning software Subsurface. He was honored, along with Shinya Yamanaka, with the 2012 Millennium Technology Prize by the Technology Academy Finland in recognition of his creation of a new open source operating system for computers leading to the widely used Linux kernel. He is also the recipient of the 2014 IEEE Computer Society Computer Pioneer Award.</a:t>
            </a:r>
            <a:endParaRPr lang="zh-CN" altLang="en-US" dirty="0"/>
          </a:p>
        </p:txBody>
      </p:sp>
    </p:spTree>
    <p:extLst>
      <p:ext uri="{BB962C8B-B14F-4D97-AF65-F5344CB8AC3E}">
        <p14:creationId xmlns:p14="http://schemas.microsoft.com/office/powerpoint/2010/main" val="273710105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14">
            <a:extLst>
              <a:ext uri="{FF2B5EF4-FFF2-40B4-BE49-F238E27FC236}">
                <a16:creationId xmlns:a16="http://schemas.microsoft.com/office/drawing/2014/main" id="{BFB5E778-4884-4E9F-98C8-CC10919829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231835C5-BF63-4E5F-8778-FB633A7DC4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dirty="0"/>
          </a:p>
        </p:txBody>
      </p:sp>
      <p:sp>
        <p:nvSpPr>
          <p:cNvPr id="12" name="Freeform 22">
            <a:extLst>
              <a:ext uri="{FF2B5EF4-FFF2-40B4-BE49-F238E27FC236}">
                <a16:creationId xmlns:a16="http://schemas.microsoft.com/office/drawing/2014/main" id="{AFA96D0F-E776-4A84-9D55-222953C425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21">
            <a:extLst>
              <a:ext uri="{FF2B5EF4-FFF2-40B4-BE49-F238E27FC236}">
                <a16:creationId xmlns:a16="http://schemas.microsoft.com/office/drawing/2014/main" id="{3380ED35-956D-4D1F-8B25-F4650BE25A3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25">
            <a:extLst>
              <a:ext uri="{FF2B5EF4-FFF2-40B4-BE49-F238E27FC236}">
                <a16:creationId xmlns:a16="http://schemas.microsoft.com/office/drawing/2014/main" id="{B1CE0C8F-7A87-49C6-ACC6-60EEC73CF60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标题 1">
            <a:extLst>
              <a:ext uri="{FF2B5EF4-FFF2-40B4-BE49-F238E27FC236}">
                <a16:creationId xmlns:a16="http://schemas.microsoft.com/office/drawing/2014/main" id="{335F3265-428B-40C9-A95D-7341E15D7630}"/>
              </a:ext>
            </a:extLst>
          </p:cNvPr>
          <p:cNvSpPr>
            <a:spLocks noGrp="1"/>
          </p:cNvSpPr>
          <p:nvPr>
            <p:ph type="ctrTitle"/>
          </p:nvPr>
        </p:nvSpPr>
        <p:spPr>
          <a:xfrm>
            <a:off x="990810" y="2736036"/>
            <a:ext cx="9144000" cy="1129765"/>
          </a:xfrm>
        </p:spPr>
        <p:txBody>
          <a:bodyPr>
            <a:normAutofit/>
          </a:bodyPr>
          <a:lstStyle/>
          <a:p>
            <a:pPr algn="l"/>
            <a:r>
              <a:rPr lang="en-US" altLang="zh-CN" sz="5400" dirty="0"/>
              <a:t>Start using Git</a:t>
            </a:r>
            <a:endParaRPr lang="zh-CN" altLang="en-US" sz="5400" dirty="0"/>
          </a:p>
        </p:txBody>
      </p:sp>
      <p:pic>
        <p:nvPicPr>
          <p:cNvPr id="5" name="图片 4">
            <a:extLst>
              <a:ext uri="{FF2B5EF4-FFF2-40B4-BE49-F238E27FC236}">
                <a16:creationId xmlns:a16="http://schemas.microsoft.com/office/drawing/2014/main" id="{95DBA4DF-173C-4A14-91F6-A09F1358F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13099">
            <a:off x="9909130" y="5140143"/>
            <a:ext cx="1262295" cy="1260634"/>
          </a:xfrm>
          <a:prstGeom prst="rect">
            <a:avLst/>
          </a:prstGeom>
        </p:spPr>
      </p:pic>
    </p:spTree>
    <p:extLst>
      <p:ext uri="{BB962C8B-B14F-4D97-AF65-F5344CB8AC3E}">
        <p14:creationId xmlns:p14="http://schemas.microsoft.com/office/powerpoint/2010/main" val="3373250754"/>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BAC3A75-D76F-43D1-9E9B-ADD59D75B3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103EA-689B-4EE4-A714-A622EC9314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F25FC387-CEFB-4F02-8FEF-854965B414F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7E3B13EA-EA5D-41CB-9B1A-24B9E256990A}"/>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altLang="zh-CN" sz="7200" dirty="0"/>
              <a:t>Install</a:t>
            </a:r>
          </a:p>
        </p:txBody>
      </p:sp>
      <p:sp>
        <p:nvSpPr>
          <p:cNvPr id="5" name="内容占位符 4">
            <a:extLst>
              <a:ext uri="{FF2B5EF4-FFF2-40B4-BE49-F238E27FC236}">
                <a16:creationId xmlns:a16="http://schemas.microsoft.com/office/drawing/2014/main" id="{4BA3BB08-0048-4059-B5E2-099B94B3C2D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85120404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99D28E-76FE-4881-A357-7C00B67BE1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3775DF79-1B01-4309-89CB-979897E0D62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0907BBCD-1109-4118-BC7C-AB9525B6313B}"/>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altLang="zh-CN" sz="3200" dirty="0">
                <a:solidFill>
                  <a:schemeClr val="tx1">
                    <a:lumMod val="85000"/>
                    <a:lumOff val="15000"/>
                  </a:schemeClr>
                </a:solidFill>
              </a:rPr>
              <a:t>Type git into your shell to check</a:t>
            </a:r>
            <a:br>
              <a:rPr lang="en-US" altLang="zh-CN" sz="3200" dirty="0">
                <a:solidFill>
                  <a:schemeClr val="tx1">
                    <a:lumMod val="85000"/>
                    <a:lumOff val="15000"/>
                  </a:schemeClr>
                </a:solidFill>
              </a:rPr>
            </a:br>
            <a:r>
              <a:rPr lang="en-US" altLang="zh-CN" sz="3200" dirty="0">
                <a:solidFill>
                  <a:schemeClr val="tx1">
                    <a:lumMod val="85000"/>
                    <a:lumOff val="15000"/>
                  </a:schemeClr>
                </a:solidFill>
              </a:rPr>
              <a:t>If your system do not install git don’t     worry you just need to type</a:t>
            </a:r>
            <a:br>
              <a:rPr lang="en-US" altLang="zh-CN" sz="3200" dirty="0">
                <a:solidFill>
                  <a:schemeClr val="tx1">
                    <a:lumMod val="85000"/>
                    <a:lumOff val="15000"/>
                  </a:schemeClr>
                </a:solidFill>
              </a:rPr>
            </a:br>
            <a:r>
              <a:rPr lang="en-US" altLang="zh-CN" sz="3200" dirty="0">
                <a:solidFill>
                  <a:schemeClr val="tx1">
                    <a:lumMod val="85000"/>
                    <a:lumOff val="15000"/>
                  </a:schemeClr>
                </a:solidFill>
              </a:rPr>
              <a:t>   </a:t>
            </a:r>
            <a:r>
              <a:rPr lang="en-US" altLang="zh-CN" sz="3200" dirty="0">
                <a:solidFill>
                  <a:schemeClr val="tx1">
                    <a:lumMod val="85000"/>
                    <a:lumOff val="15000"/>
                  </a:schemeClr>
                </a:solidFill>
                <a:latin typeface="BatangChe" panose="02030609000101010101" pitchFamily="49" charset="-127"/>
                <a:ea typeface="BatangChe" panose="02030609000101010101" pitchFamily="49" charset="-127"/>
                <a:cs typeface="Arabic Typesetting" panose="03020402040406030203" pitchFamily="66" charset="-78"/>
              </a:rPr>
              <a:t>sudo apt-get install git</a:t>
            </a:r>
          </a:p>
        </p:txBody>
      </p:sp>
      <p:sp>
        <p:nvSpPr>
          <p:cNvPr id="3" name="内容占位符 2">
            <a:extLst>
              <a:ext uri="{FF2B5EF4-FFF2-40B4-BE49-F238E27FC236}">
                <a16:creationId xmlns:a16="http://schemas.microsoft.com/office/drawing/2014/main" id="{14196559-3DB1-48E0-85ED-7172BC7CD145}"/>
              </a:ext>
            </a:extLst>
          </p:cNvPr>
          <p:cNvSpPr>
            <a:spLocks noGrp="1"/>
          </p:cNvSpPr>
          <p:nvPr>
            <p:ph idx="1"/>
          </p:nvPr>
        </p:nvSpPr>
        <p:spPr>
          <a:xfrm>
            <a:off x="1023257" y="965198"/>
            <a:ext cx="2707937" cy="4927602"/>
          </a:xfrm>
        </p:spPr>
        <p:txBody>
          <a:bodyPr vert="horz" lIns="91440" tIns="45720" rIns="91440" bIns="45720" rtlCol="0" anchor="ctr">
            <a:normAutofit/>
          </a:bodyPr>
          <a:lstStyle/>
          <a:p>
            <a:pPr marL="0" indent="0" algn="r">
              <a:buNone/>
            </a:pPr>
            <a:r>
              <a:rPr lang="en-US" altLang="zh-CN" sz="4400" dirty="0">
                <a:solidFill>
                  <a:schemeClr val="accent4"/>
                </a:solidFill>
              </a:rPr>
              <a:t>Linux</a:t>
            </a:r>
          </a:p>
        </p:txBody>
      </p:sp>
    </p:spTree>
    <p:extLst>
      <p:ext uri="{BB962C8B-B14F-4D97-AF65-F5344CB8AC3E}">
        <p14:creationId xmlns:p14="http://schemas.microsoft.com/office/powerpoint/2010/main" val="217507412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E8DBE9-6F72-4C83-98EA-57E93D27853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A9C52739-EA84-4D57-A3F9-9C12568347B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362917D8-6EAE-433C-BF1A-BCCCB0B48F3F}"/>
              </a:ext>
            </a:extLst>
          </p:cNvPr>
          <p:cNvSpPr>
            <a:spLocks noGrp="1"/>
          </p:cNvSpPr>
          <p:nvPr>
            <p:ph type="title"/>
          </p:nvPr>
        </p:nvSpPr>
        <p:spPr>
          <a:xfrm>
            <a:off x="838200" y="963877"/>
            <a:ext cx="3494362" cy="4930246"/>
          </a:xfrm>
        </p:spPr>
        <p:txBody>
          <a:bodyPr>
            <a:normAutofit/>
          </a:bodyPr>
          <a:lstStyle/>
          <a:p>
            <a:pPr algn="r"/>
            <a:r>
              <a:rPr lang="en-US" altLang="zh-CN" dirty="0">
                <a:solidFill>
                  <a:schemeClr val="accent4"/>
                </a:solidFill>
              </a:rPr>
              <a:t>Mac</a:t>
            </a:r>
            <a:endParaRPr lang="zh-CN" altLang="en-US">
              <a:solidFill>
                <a:schemeClr val="accent4"/>
              </a:solidFill>
            </a:endParaRPr>
          </a:p>
        </p:txBody>
      </p:sp>
      <p:sp>
        <p:nvSpPr>
          <p:cNvPr id="3" name="内容占位符 2">
            <a:extLst>
              <a:ext uri="{FF2B5EF4-FFF2-40B4-BE49-F238E27FC236}">
                <a16:creationId xmlns:a16="http://schemas.microsoft.com/office/drawing/2014/main" id="{166BBB16-AF3A-4339-A5B7-D5E25E2047BC}"/>
              </a:ext>
            </a:extLst>
          </p:cNvPr>
          <p:cNvSpPr>
            <a:spLocks noGrp="1"/>
          </p:cNvSpPr>
          <p:nvPr>
            <p:ph idx="1"/>
          </p:nvPr>
        </p:nvSpPr>
        <p:spPr>
          <a:xfrm>
            <a:off x="4976031" y="963877"/>
            <a:ext cx="6377769" cy="4930246"/>
          </a:xfrm>
        </p:spPr>
        <p:txBody>
          <a:bodyPr anchor="ctr">
            <a:normAutofit/>
          </a:bodyPr>
          <a:lstStyle/>
          <a:p>
            <a:r>
              <a:rPr lang="en-US" altLang="zh-CN" sz="3200" dirty="0"/>
              <a:t>Using XCode run XCode and choose XCode-&gt;Preferences and then find Downloads choose “Commend Line Tools” press Install button</a:t>
            </a:r>
            <a:endParaRPr lang="zh-CN" altLang="en-US" sz="3200" dirty="0"/>
          </a:p>
        </p:txBody>
      </p:sp>
    </p:spTree>
    <p:extLst>
      <p:ext uri="{BB962C8B-B14F-4D97-AF65-F5344CB8AC3E}">
        <p14:creationId xmlns:p14="http://schemas.microsoft.com/office/powerpoint/2010/main" val="1287579598"/>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E8DBE9-6F72-4C83-98EA-57E93D27853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A9C52739-EA84-4D57-A3F9-9C12568347B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7FB61904-63CF-40C3-99E1-F70231382661}"/>
              </a:ext>
            </a:extLst>
          </p:cNvPr>
          <p:cNvSpPr>
            <a:spLocks noGrp="1"/>
          </p:cNvSpPr>
          <p:nvPr>
            <p:ph type="title"/>
          </p:nvPr>
        </p:nvSpPr>
        <p:spPr>
          <a:xfrm>
            <a:off x="838200" y="963877"/>
            <a:ext cx="3494362" cy="4930246"/>
          </a:xfrm>
        </p:spPr>
        <p:txBody>
          <a:bodyPr>
            <a:normAutofit/>
          </a:bodyPr>
          <a:lstStyle/>
          <a:p>
            <a:pPr algn="r"/>
            <a:r>
              <a:rPr lang="en-US" altLang="zh-CN" dirty="0">
                <a:solidFill>
                  <a:schemeClr val="accent4"/>
                </a:solidFill>
              </a:rPr>
              <a:t>Windows</a:t>
            </a:r>
            <a:endParaRPr lang="zh-CN" altLang="en-US">
              <a:solidFill>
                <a:schemeClr val="accent4"/>
              </a:solidFill>
            </a:endParaRPr>
          </a:p>
        </p:txBody>
      </p:sp>
      <p:sp>
        <p:nvSpPr>
          <p:cNvPr id="3" name="内容占位符 2">
            <a:extLst>
              <a:ext uri="{FF2B5EF4-FFF2-40B4-BE49-F238E27FC236}">
                <a16:creationId xmlns:a16="http://schemas.microsoft.com/office/drawing/2014/main" id="{0852770A-3A43-425E-A21D-565DAD0A3BBA}"/>
              </a:ext>
            </a:extLst>
          </p:cNvPr>
          <p:cNvSpPr>
            <a:spLocks noGrp="1"/>
          </p:cNvSpPr>
          <p:nvPr>
            <p:ph idx="1"/>
          </p:nvPr>
        </p:nvSpPr>
        <p:spPr>
          <a:xfrm>
            <a:off x="4976031" y="963877"/>
            <a:ext cx="6377769" cy="4930246"/>
          </a:xfrm>
        </p:spPr>
        <p:txBody>
          <a:bodyPr anchor="ctr">
            <a:normAutofit/>
          </a:bodyPr>
          <a:lstStyle/>
          <a:p>
            <a:r>
              <a:rPr lang="en-US" altLang="zh-CN" sz="3200" dirty="0"/>
              <a:t>Windows is terrible platforms to develop , unless you are developing windows games or something about Microsoft</a:t>
            </a:r>
          </a:p>
          <a:p>
            <a:r>
              <a:rPr lang="en-US" altLang="zh-CN" sz="3200" dirty="0"/>
              <a:t>But you still have a way to install git on windows , download git for windows and then you can use git</a:t>
            </a:r>
            <a:endParaRPr lang="zh-CN" altLang="en-US" sz="3200" dirty="0"/>
          </a:p>
        </p:txBody>
      </p:sp>
    </p:spTree>
    <p:extLst>
      <p:ext uri="{BB962C8B-B14F-4D97-AF65-F5344CB8AC3E}">
        <p14:creationId xmlns:p14="http://schemas.microsoft.com/office/powerpoint/2010/main" val="133340795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1354</TotalTime>
  <Words>567</Words>
  <Application>Microsoft Office PowerPoint</Application>
  <PresentationFormat>宽屏</PresentationFormat>
  <Paragraphs>56</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BatangChe</vt:lpstr>
      <vt:lpstr>等线</vt:lpstr>
      <vt:lpstr>等线 Light</vt:lpstr>
      <vt:lpstr>Arabic Typesetting</vt:lpstr>
      <vt:lpstr>Arial</vt:lpstr>
      <vt:lpstr>Calibri</vt:lpstr>
      <vt:lpstr>Calibri Light</vt:lpstr>
      <vt:lpstr>Office Theme</vt:lpstr>
      <vt:lpstr>PowerPoint 演示文稿</vt:lpstr>
      <vt:lpstr>git</vt:lpstr>
      <vt:lpstr>Git is not Github</vt:lpstr>
      <vt:lpstr>About  Linus Torvalds</vt:lpstr>
      <vt:lpstr>Start using Git</vt:lpstr>
      <vt:lpstr>Install</vt:lpstr>
      <vt:lpstr>Type git into your shell to check If your system do not install git don’t     worry you just need to type    sudo apt-get install git</vt:lpstr>
      <vt:lpstr>Mac</vt:lpstr>
      <vt:lpstr>Windows</vt:lpstr>
      <vt:lpstr>Add your personal information</vt:lpstr>
      <vt:lpstr>Share your code</vt:lpstr>
      <vt:lpstr>Create a repository</vt:lpstr>
      <vt:lpstr>Tracking changes</vt:lpstr>
      <vt:lpstr>Tracking changes</vt:lpstr>
      <vt:lpstr>Tracking changes –withdraw and Delete </vt:lpstr>
      <vt:lpstr>Github</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学楠张</dc:creator>
  <cp:lastModifiedBy>学楠张</cp:lastModifiedBy>
  <cp:revision>28</cp:revision>
  <dcterms:created xsi:type="dcterms:W3CDTF">2017-11-27T07:10:25Z</dcterms:created>
  <dcterms:modified xsi:type="dcterms:W3CDTF">2017-11-28T07:52:09Z</dcterms:modified>
</cp:coreProperties>
</file>