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</p:sldMasterIdLst>
  <p:notesMasterIdLst>
    <p:notesMasterId r:id="rId55"/>
  </p:notesMasterIdLst>
  <p:handoutMasterIdLst>
    <p:handoutMasterId r:id="rId56"/>
  </p:handoutMasterIdLst>
  <p:sldIdLst>
    <p:sldId id="300" r:id="rId3"/>
    <p:sldId id="382" r:id="rId4"/>
    <p:sldId id="330" r:id="rId5"/>
    <p:sldId id="384" r:id="rId6"/>
    <p:sldId id="332" r:id="rId7"/>
    <p:sldId id="318" r:id="rId8"/>
    <p:sldId id="343" r:id="rId9"/>
    <p:sldId id="347" r:id="rId10"/>
    <p:sldId id="340" r:id="rId11"/>
    <p:sldId id="364" r:id="rId12"/>
    <p:sldId id="320" r:id="rId13"/>
    <p:sldId id="365" r:id="rId14"/>
    <p:sldId id="334" r:id="rId15"/>
    <p:sldId id="322" r:id="rId16"/>
    <p:sldId id="351" r:id="rId17"/>
    <p:sldId id="324" r:id="rId18"/>
    <p:sldId id="329" r:id="rId19"/>
    <p:sldId id="383" r:id="rId20"/>
    <p:sldId id="331" r:id="rId21"/>
    <p:sldId id="314" r:id="rId22"/>
    <p:sldId id="356" r:id="rId23"/>
    <p:sldId id="358" r:id="rId24"/>
    <p:sldId id="363" r:id="rId25"/>
    <p:sldId id="359" r:id="rId26"/>
    <p:sldId id="360" r:id="rId27"/>
    <p:sldId id="361" r:id="rId28"/>
    <p:sldId id="362" r:id="rId29"/>
    <p:sldId id="336" r:id="rId30"/>
    <p:sldId id="357" r:id="rId31"/>
    <p:sldId id="304" r:id="rId32"/>
    <p:sldId id="381" r:id="rId33"/>
    <p:sldId id="367" r:id="rId34"/>
    <p:sldId id="368" r:id="rId35"/>
    <p:sldId id="371" r:id="rId36"/>
    <p:sldId id="370" r:id="rId37"/>
    <p:sldId id="373" r:id="rId38"/>
    <p:sldId id="372" r:id="rId39"/>
    <p:sldId id="345" r:id="rId40"/>
    <p:sldId id="344" r:id="rId41"/>
    <p:sldId id="346" r:id="rId42"/>
    <p:sldId id="378" r:id="rId43"/>
    <p:sldId id="380" r:id="rId44"/>
    <p:sldId id="354" r:id="rId45"/>
    <p:sldId id="349" r:id="rId46"/>
    <p:sldId id="355" r:id="rId47"/>
    <p:sldId id="311" r:id="rId48"/>
    <p:sldId id="375" r:id="rId49"/>
    <p:sldId id="376" r:id="rId50"/>
    <p:sldId id="377" r:id="rId51"/>
    <p:sldId id="305" r:id="rId52"/>
    <p:sldId id="312" r:id="rId53"/>
    <p:sldId id="316" r:id="rId54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12"/>
    <a:srgbClr val="9B4C00"/>
    <a:srgbClr val="736602"/>
    <a:srgbClr val="BAA603"/>
    <a:srgbClr val="69090D"/>
    <a:srgbClr val="750B0F"/>
    <a:srgbClr val="830E12"/>
    <a:srgbClr val="627414"/>
    <a:srgbClr val="6A7C16"/>
    <a:srgbClr val="72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/>
    <p:restoredTop sz="9351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3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8B-46F7-882A-3E88338677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08B-46F7-882A-3E88338677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08B-46F7-882A-3E88338677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038240"/>
        <c:axId val="177038632"/>
      </c:barChart>
      <c:catAx>
        <c:axId val="17703824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77038632"/>
        <c:crosses val="autoZero"/>
        <c:auto val="1"/>
        <c:lblAlgn val="ctr"/>
        <c:lblOffset val="100"/>
        <c:noMultiLvlLbl val="0"/>
      </c:catAx>
      <c:valAx>
        <c:axId val="177038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3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2BF-41B7-87EF-CE1F83F12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2BF-41B7-87EF-CE1F83F128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2BF-41B7-87EF-CE1F83F128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7039808"/>
        <c:axId val="177040200"/>
      </c:lineChart>
      <c:catAx>
        <c:axId val="17703980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77040200"/>
        <c:crosses val="autoZero"/>
        <c:auto val="1"/>
        <c:lblAlgn val="ctr"/>
        <c:lblOffset val="100"/>
        <c:noMultiLvlLbl val="0"/>
      </c:catAx>
      <c:valAx>
        <c:axId val="177040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3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55-4438-8971-2EA463F823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55-4438-8971-2EA463F823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55-4438-8971-2EA463F82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40984"/>
        <c:axId val="210491568"/>
      </c:areaChart>
      <c:catAx>
        <c:axId val="177040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491568"/>
        <c:crosses val="autoZero"/>
        <c:auto val="1"/>
        <c:lblAlgn val="ctr"/>
        <c:lblOffset val="100"/>
        <c:noMultiLvlLbl val="1"/>
      </c:catAx>
      <c:valAx>
        <c:axId val="21049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40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58F-9FD4-B68D2120F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58F-9FD4-B68D2120F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58F-9FD4-B68D2120FF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10492352"/>
        <c:axId val="210492744"/>
      </c:scatterChart>
      <c:valAx>
        <c:axId val="2104923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492744"/>
        <c:crosses val="autoZero"/>
        <c:crossBetween val="midCat"/>
      </c:valAx>
      <c:valAx>
        <c:axId val="210492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0492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00159353740503E-2"/>
          <c:y val="4.4438234656322802E-2"/>
          <c:w val="0.89636753449157702"/>
          <c:h val="0.945010049055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1E-4058-96DA-4F2F175E23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1E-4058-96DA-4F2F175E23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1E-4058-96DA-4F2F175E23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21E-4058-96DA-4F2F175E231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21E-4058-96DA-4F2F175E2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5E-4026-9ED3-E2950E665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5E-4026-9ED3-E2950E665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5E-4026-9ED3-E2950E665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95E-4026-9ED3-E2950E665248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95E-4026-9ED3-E2950E66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39A-42A9-B88E-1D688EA8E00B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39A-42A9-B88E-1D688EA8E00B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39A-42A9-B88E-1D688EA8E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39A-42A9-B88E-1D688EA8E0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39A-42A9-B88E-1D688EA8E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B58-93FC-EA2D66C43FD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B58-93FC-EA2D66C43FD7}"/>
              </c:ext>
            </c:extLst>
          </c:dPt>
          <c:dPt>
            <c:idx val="2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B58-93FC-EA2D66C43F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B58-93FC-EA2D66C43FD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249-4B58-93FC-EA2D66C43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03/07/2018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03/07/2018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25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003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7935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19842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bg>
      <p:bgPr>
        <a:solidFill>
          <a:srgbClr val="BAA6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bg>
      <p:bgPr>
        <a:solidFill>
          <a:srgbClr val="690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 userDrawn="1"/>
        </p:nvSpPr>
        <p:spPr>
          <a:xfrm rot="5400000">
            <a:off x="8673921" y="12485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2"/>
          <p:cNvSpPr txBox="1">
            <a:spLocks/>
          </p:cNvSpPr>
          <p:nvPr userDrawn="1"/>
        </p:nvSpPr>
        <p:spPr>
          <a:xfrm>
            <a:off x="8531443" y="97609"/>
            <a:ext cx="552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07BE554-3CE7-8242-A245-007F6C5FBC95}" type="slidenum">
              <a:rPr lang="es-ES_tradnl" sz="1100" smtClean="0">
                <a:solidFill>
                  <a:schemeClr val="bg1"/>
                </a:solidFill>
              </a:rPr>
              <a:pPr algn="ctr"/>
              <a:t>‹Nº›</a:t>
            </a:fld>
            <a:endParaRPr lang="es-ES_tradnl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5.xml"/><Relationship Id="rId4" Type="http://schemas.openxmlformats.org/officeDocument/2006/relationships/chart" Target="../charts/char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13"/>
          <p:cNvSpPr txBox="1">
            <a:spLocks/>
          </p:cNvSpPr>
          <p:nvPr/>
        </p:nvSpPr>
        <p:spPr>
          <a:xfrm>
            <a:off x="2519916" y="983940"/>
            <a:ext cx="5050465" cy="30380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Universidad Autónoma de Encarnación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979782" y="1921688"/>
            <a:ext cx="5507666" cy="955075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0" dirty="0">
                <a:solidFill>
                  <a:schemeClr val="accent2"/>
                </a:solidFill>
                <a:latin typeface="Raleway Black" panose="020B0A03030101060003" pitchFamily="34" charset="0"/>
              </a:rPr>
              <a:t>Portal y aplicación web para el control e historial médico de los animales del mini zoológico </a:t>
            </a:r>
            <a:r>
              <a:rPr lang="es-ES" sz="2000" b="0" dirty="0" smtClean="0">
                <a:solidFill>
                  <a:schemeClr val="accent2"/>
                </a:solidFill>
                <a:latin typeface="Raleway Black" panose="020B0A03030101060003" pitchFamily="34" charset="0"/>
              </a:rPr>
              <a:t>“Juan XXIII”</a:t>
            </a:r>
            <a:endParaRPr lang="en-US" sz="2000" b="0" dirty="0">
              <a:solidFill>
                <a:schemeClr val="accent2"/>
              </a:solidFill>
              <a:latin typeface="Raleway Black" panose="020B0A03030101060003" pitchFamily="34" charset="0"/>
            </a:endParaRPr>
          </a:p>
        </p:txBody>
      </p:sp>
      <p:sp>
        <p:nvSpPr>
          <p:cNvPr id="48" name="Text Placeholder 23"/>
          <p:cNvSpPr txBox="1">
            <a:spLocks/>
          </p:cNvSpPr>
          <p:nvPr/>
        </p:nvSpPr>
        <p:spPr>
          <a:xfrm>
            <a:off x="2011680" y="3527944"/>
            <a:ext cx="4890977" cy="550944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Tesis presentada a la Facultad de Ciencia, Arte y Tecnología como requisito para la obtención del título de Licenciado/a en Análisis de Sistemas Informáticos.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C77C011-461E-4EEC-BA84-035EE446E2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188" y="465728"/>
            <a:ext cx="1169938" cy="1193337"/>
          </a:xfrm>
          <a:prstGeom prst="rect">
            <a:avLst/>
          </a:prstGeom>
        </p:spPr>
      </p:pic>
      <p:sp>
        <p:nvSpPr>
          <p:cNvPr id="8" name="Text Placeholder 23">
            <a:extLst>
              <a:ext uri="{FF2B5EF4-FFF2-40B4-BE49-F238E27FC236}">
                <a16:creationId xmlns:a16="http://schemas.microsoft.com/office/drawing/2014/main" xmlns="" id="{098D088E-F0C7-4C41-BBEA-12A53A2163BD}"/>
              </a:ext>
            </a:extLst>
          </p:cNvPr>
          <p:cNvSpPr txBox="1">
            <a:spLocks/>
          </p:cNvSpPr>
          <p:nvPr/>
        </p:nvSpPr>
        <p:spPr>
          <a:xfrm>
            <a:off x="3574666" y="4078888"/>
            <a:ext cx="1765004" cy="550944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0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Encarnación, Paraguay</a:t>
            </a:r>
          </a:p>
          <a:p>
            <a:pPr marL="0" indent="0" algn="ctr">
              <a:lnSpc>
                <a:spcPts val="10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Agosto, 2018.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xmlns="" id="{78C347D2-5467-493F-AC8E-149661A6FF2C}"/>
              </a:ext>
            </a:extLst>
          </p:cNvPr>
          <p:cNvCxnSpPr>
            <a:cxnSpLocks/>
          </p:cNvCxnSpPr>
          <p:nvPr/>
        </p:nvCxnSpPr>
        <p:spPr>
          <a:xfrm>
            <a:off x="2519916" y="1417322"/>
            <a:ext cx="505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xmlns="" id="{8F090A69-D0C3-4E4B-AF63-673ED67B8FE2}"/>
              </a:ext>
            </a:extLst>
          </p:cNvPr>
          <p:cNvSpPr txBox="1">
            <a:spLocks/>
          </p:cNvSpPr>
          <p:nvPr/>
        </p:nvSpPr>
        <p:spPr>
          <a:xfrm>
            <a:off x="3530008" y="3115759"/>
            <a:ext cx="1839434" cy="30380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Héctor Vieyra</a:t>
            </a:r>
          </a:p>
        </p:txBody>
      </p:sp>
    </p:spTree>
    <p:extLst>
      <p:ext uri="{BB962C8B-B14F-4D97-AF65-F5344CB8AC3E}">
        <p14:creationId xmlns:p14="http://schemas.microsoft.com/office/powerpoint/2010/main" val="12711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/>
          <p:cNvSpPr txBox="1">
            <a:spLocks/>
          </p:cNvSpPr>
          <p:nvPr/>
        </p:nvSpPr>
        <p:spPr>
          <a:xfrm>
            <a:off x="684213" y="2056845"/>
            <a:ext cx="7775574" cy="101167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7" name="Marcador de texto 13"/>
          <p:cNvSpPr txBox="1">
            <a:spLocks/>
          </p:cNvSpPr>
          <p:nvPr/>
        </p:nvSpPr>
        <p:spPr>
          <a:xfrm>
            <a:off x="2627790" y="962585"/>
            <a:ext cx="388842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History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A LITTLE INTRODUCTION TO OUR COMPANY</a:t>
            </a:r>
          </a:p>
        </p:txBody>
      </p:sp>
      <p:sp>
        <p:nvSpPr>
          <p:cNvPr id="5" name="Text Placeholder 20"/>
          <p:cNvSpPr txBox="1">
            <a:spLocks/>
          </p:cNvSpPr>
          <p:nvPr/>
        </p:nvSpPr>
        <p:spPr>
          <a:xfrm>
            <a:off x="5503591" y="3241329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5503591" y="3493763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98494" y="329619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684213" y="329299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850146" y="339874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2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3" name="AutoShape 14"/>
          <p:cNvSpPr>
            <a:spLocks/>
          </p:cNvSpPr>
          <p:nvPr/>
        </p:nvSpPr>
        <p:spPr bwMode="auto">
          <a:xfrm>
            <a:off x="4868899" y="339874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3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429997" y="3241329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429997" y="3493763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17252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242038" y="962585"/>
            <a:ext cx="4659924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Company </a:t>
            </a: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born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TWO COLUMNS TEXT EXAMPLE</a:t>
            </a:r>
          </a:p>
        </p:txBody>
      </p:sp>
      <p:sp>
        <p:nvSpPr>
          <p:cNvPr id="5" name="Text Placeholder 23"/>
          <p:cNvSpPr txBox="1">
            <a:spLocks/>
          </p:cNvSpPr>
          <p:nvPr/>
        </p:nvSpPr>
        <p:spPr>
          <a:xfrm>
            <a:off x="684213" y="2056845"/>
            <a:ext cx="7775574" cy="2275458"/>
          </a:xfrm>
          <a:prstGeom prst="rect">
            <a:avLst/>
          </a:prstGeom>
        </p:spPr>
        <p:txBody>
          <a:bodyPr lIns="0" tIns="72000" rIns="72000" bIns="72000" numCol="2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/>
          <p:cNvSpPr txBox="1">
            <a:spLocks/>
          </p:cNvSpPr>
          <p:nvPr/>
        </p:nvSpPr>
        <p:spPr>
          <a:xfrm>
            <a:off x="468313" y="2019864"/>
            <a:ext cx="3620110" cy="2275458"/>
          </a:xfrm>
          <a:prstGeom prst="rect">
            <a:avLst/>
          </a:prstGeom>
        </p:spPr>
        <p:txBody>
          <a:bodyPr lIns="0" tIns="72000" rIns="72000" bIns="72000" numCol="1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Our</a:t>
            </a:r>
            <a:r>
              <a:rPr lang="es-ES_tradnl"/>
              <a:t> </a:t>
            </a:r>
            <a:r>
              <a:rPr lang="es-ES_tradnl" err="1"/>
              <a:t>phillosophy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TEXT WITH IMAGE PLACEHOLDER</a:t>
            </a:r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68313" y="174727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PUT YOUR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951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 15"/>
          <p:cNvSpPr/>
          <p:nvPr/>
        </p:nvSpPr>
        <p:spPr>
          <a:xfrm flipV="1">
            <a:off x="-13683" y="29459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21" name="Rectángulo redondeado 20"/>
          <p:cNvSpPr/>
          <p:nvPr/>
        </p:nvSpPr>
        <p:spPr>
          <a:xfrm>
            <a:off x="232498" y="3971040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ángulo redondeado 37"/>
          <p:cNvSpPr/>
          <p:nvPr/>
        </p:nvSpPr>
        <p:spPr>
          <a:xfrm>
            <a:off x="2998733" y="4103131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70" name="Agrupar 69"/>
          <p:cNvGrpSpPr/>
          <p:nvPr/>
        </p:nvGrpSpPr>
        <p:grpSpPr>
          <a:xfrm>
            <a:off x="6806547" y="4171378"/>
            <a:ext cx="262984" cy="257025"/>
            <a:chOff x="891831" y="3138791"/>
            <a:chExt cx="262984" cy="257025"/>
          </a:xfrm>
          <a:solidFill>
            <a:schemeClr val="accent6"/>
          </a:solidFill>
        </p:grpSpPr>
        <p:sp>
          <p:nvSpPr>
            <p:cNvPr id="71" name="Forma libre 70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Forma libre 71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5" name="Forma libre 84"/>
          <p:cNvSpPr/>
          <p:nvPr/>
        </p:nvSpPr>
        <p:spPr>
          <a:xfrm>
            <a:off x="1489987" y="262265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86" name="Forma libre 85"/>
          <p:cNvSpPr/>
          <p:nvPr/>
        </p:nvSpPr>
        <p:spPr>
          <a:xfrm>
            <a:off x="8613599" y="3843240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87" name="Rectángulo redondeado 86"/>
          <p:cNvSpPr/>
          <p:nvPr/>
        </p:nvSpPr>
        <p:spPr>
          <a:xfrm>
            <a:off x="6264448" y="500447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8" name="Agrupar 87"/>
          <p:cNvGrpSpPr/>
          <p:nvPr/>
        </p:nvGrpSpPr>
        <p:grpSpPr>
          <a:xfrm>
            <a:off x="4235810" y="822019"/>
            <a:ext cx="262984" cy="257025"/>
            <a:chOff x="891831" y="3138791"/>
            <a:chExt cx="262984" cy="2570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Forma libre 88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0" name="Forma libre 89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0" name="Marcador de texto 13"/>
          <p:cNvSpPr txBox="1">
            <a:spLocks/>
          </p:cNvSpPr>
          <p:nvPr/>
        </p:nvSpPr>
        <p:spPr>
          <a:xfrm>
            <a:off x="688622" y="2046318"/>
            <a:ext cx="776675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Our</a:t>
            </a:r>
            <a:r>
              <a:rPr lang="es-ES_tradnl" sz="5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Mision</a:t>
            </a:r>
            <a:endParaRPr lang="es-ES_tradnl" sz="5000">
              <a:solidFill>
                <a:schemeClr val="bg1">
                  <a:lumMod val="95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31" name="Text Placeholder 20"/>
          <p:cNvSpPr txBox="1">
            <a:spLocks/>
          </p:cNvSpPr>
          <p:nvPr/>
        </p:nvSpPr>
        <p:spPr>
          <a:xfrm>
            <a:off x="3204839" y="2663960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ULTIMATE POWERPOINT 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153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438400" y="962585"/>
            <a:ext cx="426720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Three</a:t>
            </a: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bases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TO WORK WITH OUR</a:t>
            </a:r>
          </a:p>
        </p:txBody>
      </p:sp>
      <p:sp>
        <p:nvSpPr>
          <p:cNvPr id="5" name="Text Placeholder 23"/>
          <p:cNvSpPr txBox="1">
            <a:spLocks/>
          </p:cNvSpPr>
          <p:nvPr/>
        </p:nvSpPr>
        <p:spPr>
          <a:xfrm>
            <a:off x="684213" y="2339067"/>
            <a:ext cx="7775574" cy="2275458"/>
          </a:xfrm>
          <a:prstGeom prst="rect">
            <a:avLst/>
          </a:prstGeom>
        </p:spPr>
        <p:txBody>
          <a:bodyPr lIns="0" tIns="72000" rIns="72000" bIns="72000" numCol="3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684213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3401395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SECOND</a:t>
            </a: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6042995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6079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257182" y="372954"/>
            <a:ext cx="4643240" cy="576956"/>
          </a:xfrm>
        </p:spPr>
        <p:txBody>
          <a:bodyPr/>
          <a:lstStyle/>
          <a:p>
            <a:r>
              <a:rPr lang="es-ES" err="1"/>
              <a:t>Creative</a:t>
            </a:r>
            <a:r>
              <a:rPr lang="es-ES"/>
              <a:t> </a:t>
            </a:r>
            <a:r>
              <a:rPr lang="es-ES" err="1"/>
              <a:t>showreel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>
                <a:ea typeface="FontAwesome"/>
                <a:sym typeface="FontAwesome"/>
              </a:rPr>
              <a:t></a:t>
            </a:r>
            <a:endParaRPr 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>
                <a:ea typeface="FontAwesome"/>
                <a:sym typeface="FontAwesome"/>
              </a:rPr>
              <a:t></a:t>
            </a:r>
            <a:endParaRPr lang="en-US"/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998486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5" name="Text Placeholder 23"/>
          <p:cNvSpPr txBox="1">
            <a:spLocks/>
          </p:cNvSpPr>
          <p:nvPr/>
        </p:nvSpPr>
        <p:spPr>
          <a:xfrm>
            <a:off x="998486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6" name="Text Placeholder 20"/>
          <p:cNvSpPr txBox="1">
            <a:spLocks/>
          </p:cNvSpPr>
          <p:nvPr/>
        </p:nvSpPr>
        <p:spPr>
          <a:xfrm>
            <a:off x="3718622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3718622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6438758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6438758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64"/>
          </p:nvPr>
        </p:nvSpPr>
        <p:spPr/>
      </p:sp>
    </p:spTree>
    <p:extLst>
      <p:ext uri="{BB962C8B-B14F-4D97-AF65-F5344CB8AC3E}">
        <p14:creationId xmlns:p14="http://schemas.microsoft.com/office/powerpoint/2010/main" val="12344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2497073" y="2921855"/>
            <a:ext cx="4163457" cy="576956"/>
          </a:xfrm>
        </p:spPr>
        <p:txBody>
          <a:bodyPr/>
          <a:lstStyle/>
          <a:p>
            <a:r>
              <a:rPr lang="es-ES_tradnl" err="1"/>
              <a:t>Analysis</a:t>
            </a:r>
            <a:endParaRPr lang="es-ES_tradnl"/>
          </a:p>
        </p:txBody>
      </p:sp>
      <p:sp>
        <p:nvSpPr>
          <p:cNvPr id="7" name="CuadroTexto 6"/>
          <p:cNvSpPr txBox="1"/>
          <p:nvPr/>
        </p:nvSpPr>
        <p:spPr>
          <a:xfrm>
            <a:off x="1736516" y="963564"/>
            <a:ext cx="5684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0" b="1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rPr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152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 27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2217809 h 5143500"/>
              <a:gd name="connsiteX19" fmla="*/ 4208106 w 4208106"/>
              <a:gd name="connsiteY19" fmla="*/ 5143500 h 5143500"/>
              <a:gd name="connsiteX20" fmla="*/ 0 w 4208106"/>
              <a:gd name="connsiteY20" fmla="*/ 514350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5143500 h 5143500"/>
              <a:gd name="connsiteX19" fmla="*/ 0 w 4208106"/>
              <a:gd name="connsiteY19" fmla="*/ 5143500 h 5143500"/>
              <a:gd name="connsiteX20" fmla="*/ 0 w 4208106"/>
              <a:gd name="connsiteY20" fmla="*/ 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8106 w 4208106"/>
              <a:gd name="connsiteY17" fmla="*/ 5143500 h 5143500"/>
              <a:gd name="connsiteX18" fmla="*/ 0 w 4208106"/>
              <a:gd name="connsiteY18" fmla="*/ 5143500 h 5143500"/>
              <a:gd name="connsiteX19" fmla="*/ 0 w 4208106"/>
              <a:gd name="connsiteY19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443061" y="0"/>
                </a:lnTo>
                <a:lnTo>
                  <a:pt x="3443061" y="1309422"/>
                </a:lnTo>
                <a:cubicBezTo>
                  <a:pt x="3443061" y="1380682"/>
                  <a:pt x="3500828" y="1438449"/>
                  <a:pt x="3572088" y="1438449"/>
                </a:cubicBezTo>
                <a:lnTo>
                  <a:pt x="3572087" y="1438450"/>
                </a:lnTo>
                <a:cubicBezTo>
                  <a:pt x="3643347" y="1438450"/>
                  <a:pt x="3701114" y="1380683"/>
                  <a:pt x="3701114" y="1309423"/>
                </a:cubicBezTo>
                <a:lnTo>
                  <a:pt x="3701114" y="1160476"/>
                </a:lnTo>
                <a:lnTo>
                  <a:pt x="3707969" y="1126524"/>
                </a:lnTo>
                <a:cubicBezTo>
                  <a:pt x="3727556" y="1080214"/>
                  <a:pt x="3773411" y="1047720"/>
                  <a:pt x="3826856" y="1047720"/>
                </a:cubicBezTo>
                <a:cubicBezTo>
                  <a:pt x="3880301" y="1047720"/>
                  <a:pt x="3926156" y="1080214"/>
                  <a:pt x="3945743" y="1126524"/>
                </a:cubicBezTo>
                <a:lnTo>
                  <a:pt x="3949314" y="1144209"/>
                </a:lnTo>
                <a:lnTo>
                  <a:pt x="3949314" y="2130656"/>
                </a:lnTo>
                <a:cubicBezTo>
                  <a:pt x="3949314" y="2184101"/>
                  <a:pt x="3981808" y="2229956"/>
                  <a:pt x="4028117" y="2249544"/>
                </a:cubicBezTo>
                <a:lnTo>
                  <a:pt x="4076187" y="2259248"/>
                </a:lnTo>
                <a:lnTo>
                  <a:pt x="4076187" y="2259986"/>
                </a:lnTo>
                <a:lnTo>
                  <a:pt x="4099667" y="2262353"/>
                </a:lnTo>
                <a:cubicBezTo>
                  <a:pt x="4161264" y="2274957"/>
                  <a:pt x="4207598" y="2329457"/>
                  <a:pt x="4207598" y="2394779"/>
                </a:cubicBezTo>
                <a:cubicBezTo>
                  <a:pt x="4207767" y="3311019"/>
                  <a:pt x="4207937" y="4227260"/>
                  <a:pt x="4208106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7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Weacknesses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785703" y="1645714"/>
            <a:ext cx="2486348" cy="1852072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6" name="Forma libre 25"/>
          <p:cNvSpPr/>
          <p:nvPr/>
        </p:nvSpPr>
        <p:spPr>
          <a:xfrm>
            <a:off x="2418097" y="-1439829"/>
            <a:ext cx="1285317" cy="3515067"/>
          </a:xfrm>
          <a:custGeom>
            <a:avLst/>
            <a:gdLst>
              <a:gd name="connsiteX0" fmla="*/ 129224 w 1285317"/>
              <a:gd name="connsiteY0" fmla="*/ 0 h 3515066"/>
              <a:gd name="connsiteX1" fmla="*/ 248293 w 1285317"/>
              <a:gd name="connsiteY1" fmla="*/ 78804 h 3515066"/>
              <a:gd name="connsiteX2" fmla="*/ 256882 w 1285317"/>
              <a:gd name="connsiteY2" fmla="*/ 121283 h 3515066"/>
              <a:gd name="connsiteX3" fmla="*/ 265471 w 1285317"/>
              <a:gd name="connsiteY3" fmla="*/ 78804 h 3515066"/>
              <a:gd name="connsiteX4" fmla="*/ 384541 w 1285317"/>
              <a:gd name="connsiteY4" fmla="*/ 0 h 3515066"/>
              <a:gd name="connsiteX5" fmla="*/ 503609 w 1285317"/>
              <a:gd name="connsiteY5" fmla="*/ 78804 h 3515066"/>
              <a:gd name="connsiteX6" fmla="*/ 513764 w 1285317"/>
              <a:gd name="connsiteY6" fmla="*/ 129025 h 3515066"/>
              <a:gd name="connsiteX7" fmla="*/ 523918 w 1285317"/>
              <a:gd name="connsiteY7" fmla="*/ 78804 h 3515066"/>
              <a:gd name="connsiteX8" fmla="*/ 642988 w 1285317"/>
              <a:gd name="connsiteY8" fmla="*/ 0 h 3515066"/>
              <a:gd name="connsiteX9" fmla="*/ 762056 w 1285317"/>
              <a:gd name="connsiteY9" fmla="*/ 78804 h 3515066"/>
              <a:gd name="connsiteX10" fmla="*/ 770645 w 1285317"/>
              <a:gd name="connsiteY10" fmla="*/ 121283 h 3515066"/>
              <a:gd name="connsiteX11" fmla="*/ 779234 w 1285317"/>
              <a:gd name="connsiteY11" fmla="*/ 78804 h 3515066"/>
              <a:gd name="connsiteX12" fmla="*/ 898304 w 1285317"/>
              <a:gd name="connsiteY12" fmla="*/ 0 h 3515066"/>
              <a:gd name="connsiteX13" fmla="*/ 1017373 w 1285317"/>
              <a:gd name="connsiteY13" fmla="*/ 78804 h 3515066"/>
              <a:gd name="connsiteX14" fmla="*/ 1027199 w 1285317"/>
              <a:gd name="connsiteY14" fmla="*/ 127398 h 3515066"/>
              <a:gd name="connsiteX15" fmla="*/ 1037025 w 1285317"/>
              <a:gd name="connsiteY15" fmla="*/ 78804 h 3515066"/>
              <a:gd name="connsiteX16" fmla="*/ 1156093 w 1285317"/>
              <a:gd name="connsiteY16" fmla="*/ 0 h 3515066"/>
              <a:gd name="connsiteX17" fmla="*/ 1285317 w 1285317"/>
              <a:gd name="connsiteY17" fmla="*/ 129027 h 3515066"/>
              <a:gd name="connsiteX18" fmla="*/ 1285317 w 1285317"/>
              <a:gd name="connsiteY18" fmla="*/ 276727 h 3515066"/>
              <a:gd name="connsiteX19" fmla="*/ 1285317 w 1285317"/>
              <a:gd name="connsiteY19" fmla="*/ 276727 h 3515066"/>
              <a:gd name="connsiteX20" fmla="*/ 1285316 w 1285317"/>
              <a:gd name="connsiteY20" fmla="*/ 2784974 h 3515066"/>
              <a:gd name="connsiteX21" fmla="*/ 1156289 w 1285317"/>
              <a:gd name="connsiteY21" fmla="*/ 2914001 h 3515066"/>
              <a:gd name="connsiteX22" fmla="*/ 1156290 w 1285317"/>
              <a:gd name="connsiteY22" fmla="*/ 2914000 h 3515066"/>
              <a:gd name="connsiteX23" fmla="*/ 1027263 w 1285317"/>
              <a:gd name="connsiteY23" fmla="*/ 2784973 h 3515066"/>
              <a:gd name="connsiteX24" fmla="*/ 1027263 w 1285317"/>
              <a:gd name="connsiteY24" fmla="*/ 1729855 h 3515066"/>
              <a:gd name="connsiteX25" fmla="*/ 1027263 w 1285317"/>
              <a:gd name="connsiteY25" fmla="*/ 1729852 h 3515066"/>
              <a:gd name="connsiteX26" fmla="*/ 1027262 w 1285317"/>
              <a:gd name="connsiteY26" fmla="*/ 2801496 h 3515066"/>
              <a:gd name="connsiteX27" fmla="*/ 1017124 w 1285317"/>
              <a:gd name="connsiteY27" fmla="*/ 2751277 h 3515066"/>
              <a:gd name="connsiteX28" fmla="*/ 898236 w 1285317"/>
              <a:gd name="connsiteY28" fmla="*/ 2672473 h 3515066"/>
              <a:gd name="connsiteX29" fmla="*/ 779349 w 1285317"/>
              <a:gd name="connsiteY29" fmla="*/ 2751277 h 3515066"/>
              <a:gd name="connsiteX30" fmla="*/ 769585 w 1285317"/>
              <a:gd name="connsiteY30" fmla="*/ 2799637 h 3515066"/>
              <a:gd name="connsiteX31" fmla="*/ 769585 w 1285317"/>
              <a:gd name="connsiteY31" fmla="*/ 3386039 h 3515066"/>
              <a:gd name="connsiteX32" fmla="*/ 640558 w 1285317"/>
              <a:gd name="connsiteY32" fmla="*/ 3515066 h 3515066"/>
              <a:gd name="connsiteX33" fmla="*/ 640559 w 1285317"/>
              <a:gd name="connsiteY33" fmla="*/ 3515065 h 3515066"/>
              <a:gd name="connsiteX34" fmla="*/ 511532 w 1285317"/>
              <a:gd name="connsiteY34" fmla="*/ 3386038 h 3515066"/>
              <a:gd name="connsiteX35" fmla="*/ 511532 w 1285317"/>
              <a:gd name="connsiteY35" fmla="*/ 1738945 h 3515066"/>
              <a:gd name="connsiteX36" fmla="*/ 511532 w 1285317"/>
              <a:gd name="connsiteY36" fmla="*/ 1738949 h 3515066"/>
              <a:gd name="connsiteX37" fmla="*/ 511531 w 1285317"/>
              <a:gd name="connsiteY37" fmla="*/ 2489076 h 3515066"/>
              <a:gd name="connsiteX38" fmla="*/ 501393 w 1285317"/>
              <a:gd name="connsiteY38" fmla="*/ 2438857 h 3515066"/>
              <a:gd name="connsiteX39" fmla="*/ 382505 w 1285317"/>
              <a:gd name="connsiteY39" fmla="*/ 2360053 h 3515066"/>
              <a:gd name="connsiteX40" fmla="*/ 263618 w 1285317"/>
              <a:gd name="connsiteY40" fmla="*/ 2438857 h 3515066"/>
              <a:gd name="connsiteX41" fmla="*/ 260020 w 1285317"/>
              <a:gd name="connsiteY41" fmla="*/ 2456676 h 3515066"/>
              <a:gd name="connsiteX42" fmla="*/ 260020 w 1285317"/>
              <a:gd name="connsiteY42" fmla="*/ 2765622 h 3515066"/>
              <a:gd name="connsiteX43" fmla="*/ 130993 w 1285317"/>
              <a:gd name="connsiteY43" fmla="*/ 2894649 h 3515066"/>
              <a:gd name="connsiteX44" fmla="*/ 130994 w 1285317"/>
              <a:gd name="connsiteY44" fmla="*/ 2894648 h 3515066"/>
              <a:gd name="connsiteX45" fmla="*/ 1967 w 1285317"/>
              <a:gd name="connsiteY45" fmla="*/ 2765621 h 3515066"/>
              <a:gd name="connsiteX46" fmla="*/ 1967 w 1285317"/>
              <a:gd name="connsiteY46" fmla="*/ 1737636 h 3515066"/>
              <a:gd name="connsiteX47" fmla="*/ 0 w 1285317"/>
              <a:gd name="connsiteY47" fmla="*/ 1727908 h 3515066"/>
              <a:gd name="connsiteX48" fmla="*/ 0 w 1285317"/>
              <a:gd name="connsiteY48" fmla="*/ 129027 h 3515066"/>
              <a:gd name="connsiteX49" fmla="*/ 129224 w 1285317"/>
              <a:gd name="connsiteY49" fmla="*/ 0 h 3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5317" h="3515066">
                <a:moveTo>
                  <a:pt x="129224" y="0"/>
                </a:moveTo>
                <a:cubicBezTo>
                  <a:pt x="182751" y="0"/>
                  <a:pt x="228676" y="32494"/>
                  <a:pt x="248293" y="78804"/>
                </a:cubicBezTo>
                <a:lnTo>
                  <a:pt x="256882" y="121283"/>
                </a:lnTo>
                <a:lnTo>
                  <a:pt x="265471" y="78804"/>
                </a:lnTo>
                <a:cubicBezTo>
                  <a:pt x="285089" y="32494"/>
                  <a:pt x="331014" y="0"/>
                  <a:pt x="384541" y="0"/>
                </a:cubicBezTo>
                <a:cubicBezTo>
                  <a:pt x="438067" y="0"/>
                  <a:pt x="483992" y="32494"/>
                  <a:pt x="503609" y="78804"/>
                </a:cubicBezTo>
                <a:lnTo>
                  <a:pt x="513764" y="129025"/>
                </a:lnTo>
                <a:lnTo>
                  <a:pt x="523918" y="78804"/>
                </a:lnTo>
                <a:cubicBezTo>
                  <a:pt x="543536" y="32494"/>
                  <a:pt x="589461" y="0"/>
                  <a:pt x="642988" y="0"/>
                </a:cubicBezTo>
                <a:cubicBezTo>
                  <a:pt x="696514" y="0"/>
                  <a:pt x="742439" y="32494"/>
                  <a:pt x="762056" y="78804"/>
                </a:cubicBezTo>
                <a:lnTo>
                  <a:pt x="770645" y="121283"/>
                </a:lnTo>
                <a:lnTo>
                  <a:pt x="779234" y="78804"/>
                </a:lnTo>
                <a:cubicBezTo>
                  <a:pt x="798852" y="32494"/>
                  <a:pt x="844777" y="0"/>
                  <a:pt x="898304" y="0"/>
                </a:cubicBezTo>
                <a:cubicBezTo>
                  <a:pt x="951831" y="0"/>
                  <a:pt x="997756" y="32494"/>
                  <a:pt x="1017373" y="78804"/>
                </a:cubicBezTo>
                <a:lnTo>
                  <a:pt x="1027199" y="127398"/>
                </a:lnTo>
                <a:lnTo>
                  <a:pt x="1037025" y="78804"/>
                </a:lnTo>
                <a:cubicBezTo>
                  <a:pt x="1056641" y="32494"/>
                  <a:pt x="1102567" y="0"/>
                  <a:pt x="1156093" y="0"/>
                </a:cubicBezTo>
                <a:cubicBezTo>
                  <a:pt x="1227462" y="0"/>
                  <a:pt x="1285317" y="57767"/>
                  <a:pt x="1285317" y="129027"/>
                </a:cubicBezTo>
                <a:lnTo>
                  <a:pt x="1285317" y="276727"/>
                </a:lnTo>
                <a:lnTo>
                  <a:pt x="1285317" y="276727"/>
                </a:lnTo>
                <a:lnTo>
                  <a:pt x="1285316" y="2784974"/>
                </a:lnTo>
                <a:cubicBezTo>
                  <a:pt x="1285316" y="2856234"/>
                  <a:pt x="1227549" y="2914001"/>
                  <a:pt x="1156289" y="2914001"/>
                </a:cubicBezTo>
                <a:lnTo>
                  <a:pt x="1156290" y="2914000"/>
                </a:lnTo>
                <a:cubicBezTo>
                  <a:pt x="1085030" y="2914000"/>
                  <a:pt x="1027263" y="2856233"/>
                  <a:pt x="1027263" y="2784973"/>
                </a:cubicBezTo>
                <a:lnTo>
                  <a:pt x="1027263" y="1729855"/>
                </a:lnTo>
                <a:lnTo>
                  <a:pt x="1027263" y="1729852"/>
                </a:lnTo>
                <a:lnTo>
                  <a:pt x="1027262" y="2801496"/>
                </a:lnTo>
                <a:lnTo>
                  <a:pt x="1017124" y="2751277"/>
                </a:lnTo>
                <a:cubicBezTo>
                  <a:pt x="997536" y="2704967"/>
                  <a:pt x="951681" y="2672473"/>
                  <a:pt x="898236" y="2672473"/>
                </a:cubicBezTo>
                <a:cubicBezTo>
                  <a:pt x="844791" y="2672473"/>
                  <a:pt x="798936" y="2704967"/>
                  <a:pt x="779349" y="2751277"/>
                </a:cubicBezTo>
                <a:lnTo>
                  <a:pt x="769585" y="2799637"/>
                </a:lnTo>
                <a:lnTo>
                  <a:pt x="769585" y="3386039"/>
                </a:lnTo>
                <a:cubicBezTo>
                  <a:pt x="769585" y="3457299"/>
                  <a:pt x="711818" y="3515066"/>
                  <a:pt x="640558" y="3515066"/>
                </a:cubicBezTo>
                <a:lnTo>
                  <a:pt x="640559" y="3515065"/>
                </a:lnTo>
                <a:cubicBezTo>
                  <a:pt x="569299" y="3515065"/>
                  <a:pt x="511532" y="3457298"/>
                  <a:pt x="511532" y="3386038"/>
                </a:cubicBezTo>
                <a:lnTo>
                  <a:pt x="511532" y="1738945"/>
                </a:lnTo>
                <a:lnTo>
                  <a:pt x="511532" y="1738949"/>
                </a:lnTo>
                <a:lnTo>
                  <a:pt x="511531" y="2489076"/>
                </a:lnTo>
                <a:lnTo>
                  <a:pt x="501393" y="2438857"/>
                </a:lnTo>
                <a:cubicBezTo>
                  <a:pt x="481805" y="2392547"/>
                  <a:pt x="435950" y="2360053"/>
                  <a:pt x="382505" y="2360053"/>
                </a:cubicBezTo>
                <a:cubicBezTo>
                  <a:pt x="329060" y="2360053"/>
                  <a:pt x="283205" y="2392547"/>
                  <a:pt x="263618" y="2438857"/>
                </a:cubicBezTo>
                <a:lnTo>
                  <a:pt x="260020" y="2456676"/>
                </a:lnTo>
                <a:lnTo>
                  <a:pt x="260020" y="2765622"/>
                </a:lnTo>
                <a:cubicBezTo>
                  <a:pt x="260020" y="2836882"/>
                  <a:pt x="202253" y="2894649"/>
                  <a:pt x="130993" y="2894649"/>
                </a:cubicBezTo>
                <a:lnTo>
                  <a:pt x="130994" y="2894648"/>
                </a:lnTo>
                <a:cubicBezTo>
                  <a:pt x="59734" y="2894648"/>
                  <a:pt x="1967" y="2836881"/>
                  <a:pt x="1967" y="2765621"/>
                </a:cubicBezTo>
                <a:lnTo>
                  <a:pt x="1967" y="1737636"/>
                </a:lnTo>
                <a:lnTo>
                  <a:pt x="0" y="1727908"/>
                </a:lnTo>
                <a:lnTo>
                  <a:pt x="0" y="129027"/>
                </a:lnTo>
                <a:cubicBezTo>
                  <a:pt x="0" y="57767"/>
                  <a:pt x="57855" y="0"/>
                  <a:pt x="129224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23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 28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194929 w 4208106"/>
              <a:gd name="connsiteY1" fmla="*/ 0 h 5143500"/>
              <a:gd name="connsiteX2" fmla="*/ 3194929 w 4208106"/>
              <a:gd name="connsiteY2" fmla="*/ 1480424 h 5143500"/>
              <a:gd name="connsiteX3" fmla="*/ 3323956 w 4208106"/>
              <a:gd name="connsiteY3" fmla="*/ 1609451 h 5143500"/>
              <a:gd name="connsiteX4" fmla="*/ 3323955 w 4208106"/>
              <a:gd name="connsiteY4" fmla="*/ 1609452 h 5143500"/>
              <a:gd name="connsiteX5" fmla="*/ 3452982 w 4208106"/>
              <a:gd name="connsiteY5" fmla="*/ 1480425 h 5143500"/>
              <a:gd name="connsiteX6" fmla="*/ 3452982 w 4208106"/>
              <a:gd name="connsiteY6" fmla="*/ 1149623 h 5143500"/>
              <a:gd name="connsiteX7" fmla="*/ 3462746 w 4208106"/>
              <a:gd name="connsiteY7" fmla="*/ 1101263 h 5143500"/>
              <a:gd name="connsiteX8" fmla="*/ 3581633 w 4208106"/>
              <a:gd name="connsiteY8" fmla="*/ 1022459 h 5143500"/>
              <a:gd name="connsiteX9" fmla="*/ 3700521 w 4208106"/>
              <a:gd name="connsiteY9" fmla="*/ 1101263 h 5143500"/>
              <a:gd name="connsiteX10" fmla="*/ 3710659 w 4208106"/>
              <a:gd name="connsiteY10" fmla="*/ 1151482 h 5143500"/>
              <a:gd name="connsiteX11" fmla="*/ 3710660 w 4208106"/>
              <a:gd name="connsiteY11" fmla="*/ 0 h 5143500"/>
              <a:gd name="connsiteX12" fmla="*/ 3710660 w 4208106"/>
              <a:gd name="connsiteY12" fmla="*/ 0 h 5143500"/>
              <a:gd name="connsiteX13" fmla="*/ 3710660 w 4208106"/>
              <a:gd name="connsiteY13" fmla="*/ 2198666 h 5143500"/>
              <a:gd name="connsiteX14" fmla="*/ 3839687 w 4208106"/>
              <a:gd name="connsiteY14" fmla="*/ 2327693 h 5143500"/>
              <a:gd name="connsiteX15" fmla="*/ 3839686 w 4208106"/>
              <a:gd name="connsiteY15" fmla="*/ 2327694 h 5143500"/>
              <a:gd name="connsiteX16" fmla="*/ 3968713 w 4208106"/>
              <a:gd name="connsiteY16" fmla="*/ 2198667 h 5143500"/>
              <a:gd name="connsiteX17" fmla="*/ 3968713 w 4208106"/>
              <a:gd name="connsiteY17" fmla="*/ 1428468 h 5143500"/>
              <a:gd name="connsiteX18" fmla="*/ 3969523 w 4208106"/>
              <a:gd name="connsiteY18" fmla="*/ 1424459 h 5143500"/>
              <a:gd name="connsiteX19" fmla="*/ 4088410 w 4208106"/>
              <a:gd name="connsiteY19" fmla="*/ 1345655 h 5143500"/>
              <a:gd name="connsiteX20" fmla="*/ 4207297 w 4208106"/>
              <a:gd name="connsiteY20" fmla="*/ 1424459 h 5143500"/>
              <a:gd name="connsiteX21" fmla="*/ 4208106 w 4208106"/>
              <a:gd name="connsiteY21" fmla="*/ 1428466 h 5143500"/>
              <a:gd name="connsiteX22" fmla="*/ 4208106 w 4208106"/>
              <a:gd name="connsiteY22" fmla="*/ 5143500 h 5143500"/>
              <a:gd name="connsiteX23" fmla="*/ 0 w 4208106"/>
              <a:gd name="connsiteY2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4929" y="0"/>
                </a:lnTo>
                <a:lnTo>
                  <a:pt x="3194929" y="1480424"/>
                </a:lnTo>
                <a:cubicBezTo>
                  <a:pt x="3194929" y="1551684"/>
                  <a:pt x="3252696" y="1609451"/>
                  <a:pt x="3323956" y="1609451"/>
                </a:cubicBezTo>
                <a:lnTo>
                  <a:pt x="3323955" y="1609452"/>
                </a:lnTo>
                <a:cubicBezTo>
                  <a:pt x="3395215" y="1609452"/>
                  <a:pt x="3452982" y="1551685"/>
                  <a:pt x="3452982" y="1480425"/>
                </a:cubicBezTo>
                <a:lnTo>
                  <a:pt x="3452982" y="1149623"/>
                </a:lnTo>
                <a:lnTo>
                  <a:pt x="3462746" y="1101263"/>
                </a:lnTo>
                <a:cubicBezTo>
                  <a:pt x="3482333" y="1054953"/>
                  <a:pt x="3528188" y="1022459"/>
                  <a:pt x="3581633" y="1022459"/>
                </a:cubicBezTo>
                <a:cubicBezTo>
                  <a:pt x="3635078" y="1022459"/>
                  <a:pt x="3680933" y="1054953"/>
                  <a:pt x="3700521" y="1101263"/>
                </a:cubicBezTo>
                <a:lnTo>
                  <a:pt x="3710659" y="1151482"/>
                </a:lnTo>
                <a:lnTo>
                  <a:pt x="3710660" y="0"/>
                </a:lnTo>
                <a:lnTo>
                  <a:pt x="3710660" y="0"/>
                </a:lnTo>
                <a:lnTo>
                  <a:pt x="3710660" y="2198666"/>
                </a:lnTo>
                <a:cubicBezTo>
                  <a:pt x="3710660" y="2269926"/>
                  <a:pt x="3768427" y="2327693"/>
                  <a:pt x="3839687" y="2327693"/>
                </a:cubicBezTo>
                <a:lnTo>
                  <a:pt x="3839686" y="2327694"/>
                </a:lnTo>
                <a:cubicBezTo>
                  <a:pt x="3910946" y="2327694"/>
                  <a:pt x="3968713" y="2269927"/>
                  <a:pt x="3968713" y="2198667"/>
                </a:cubicBezTo>
                <a:lnTo>
                  <a:pt x="3968713" y="1428468"/>
                </a:lnTo>
                <a:lnTo>
                  <a:pt x="3969523" y="1424459"/>
                </a:lnTo>
                <a:cubicBezTo>
                  <a:pt x="3989110" y="1378149"/>
                  <a:pt x="4034965" y="1345655"/>
                  <a:pt x="4088410" y="1345655"/>
                </a:cubicBezTo>
                <a:cubicBezTo>
                  <a:pt x="4141855" y="1345655"/>
                  <a:pt x="4187710" y="1378149"/>
                  <a:pt x="4207297" y="1424459"/>
                </a:cubicBezTo>
                <a:lnTo>
                  <a:pt x="4208106" y="1428466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Oportunities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30" name="CuadroTexto 29"/>
          <p:cNvSpPr txBox="1">
            <a:spLocks/>
          </p:cNvSpPr>
          <p:nvPr/>
        </p:nvSpPr>
        <p:spPr>
          <a:xfrm>
            <a:off x="942393" y="1411703"/>
            <a:ext cx="2323322" cy="2320094"/>
          </a:xfrm>
          <a:custGeom>
            <a:avLst/>
            <a:gdLst/>
            <a:ahLst/>
            <a:cxnLst/>
            <a:rect l="l" t="t" r="r" b="b"/>
            <a:pathLst>
              <a:path w="3207133" h="3202686"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11078" y="2862401"/>
                  <a:pt x="2441306" y="2980278"/>
                  <a:pt x="2244103" y="3069241"/>
                </a:cubicBezTo>
                <a:cubicBezTo>
                  <a:pt x="2046901" y="3158204"/>
                  <a:pt x="1831165" y="3202686"/>
                  <a:pt x="1596894" y="3202686"/>
                </a:cubicBezTo>
                <a:cubicBezTo>
                  <a:pt x="1356693" y="3202686"/>
                  <a:pt x="1138732" y="3156722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31" name="Forma libre 30"/>
          <p:cNvSpPr/>
          <p:nvPr/>
        </p:nvSpPr>
        <p:spPr>
          <a:xfrm>
            <a:off x="2182972" y="-1064145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68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23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4208025 w 4208106"/>
              <a:gd name="connsiteY0" fmla="*/ 3329575 h 5143500"/>
              <a:gd name="connsiteX1" fmla="*/ 4208105 w 4208106"/>
              <a:gd name="connsiteY1" fmla="*/ 3329575 h 5143500"/>
              <a:gd name="connsiteX2" fmla="*/ 4208105 w 4208106"/>
              <a:gd name="connsiteY2" fmla="*/ 3522291 h 5143500"/>
              <a:gd name="connsiteX3" fmla="*/ 4208033 w 4208106"/>
              <a:gd name="connsiteY3" fmla="*/ 3521884 h 5143500"/>
              <a:gd name="connsiteX4" fmla="*/ 0 w 4208106"/>
              <a:gd name="connsiteY4" fmla="*/ 0 h 5143500"/>
              <a:gd name="connsiteX5" fmla="*/ 3433481 w 4208106"/>
              <a:gd name="connsiteY5" fmla="*/ 0 h 5143500"/>
              <a:gd name="connsiteX6" fmla="*/ 3433481 w 4208106"/>
              <a:gd name="connsiteY6" fmla="*/ 1868340 h 5143500"/>
              <a:gd name="connsiteX7" fmla="*/ 3562508 w 4208106"/>
              <a:gd name="connsiteY7" fmla="*/ 1997367 h 5143500"/>
              <a:gd name="connsiteX8" fmla="*/ 3562507 w 4208106"/>
              <a:gd name="connsiteY8" fmla="*/ 1997368 h 5143500"/>
              <a:gd name="connsiteX9" fmla="*/ 3691534 w 4208106"/>
              <a:gd name="connsiteY9" fmla="*/ 1868341 h 5143500"/>
              <a:gd name="connsiteX10" fmla="*/ 3691535 w 4208106"/>
              <a:gd name="connsiteY10" fmla="*/ 0 h 5143500"/>
              <a:gd name="connsiteX11" fmla="*/ 3691766 w 4208106"/>
              <a:gd name="connsiteY11" fmla="*/ 0 h 5143500"/>
              <a:gd name="connsiteX12" fmla="*/ 3691766 w 4208106"/>
              <a:gd name="connsiteY12" fmla="*/ 1793189 h 5143500"/>
              <a:gd name="connsiteX13" fmla="*/ 3820793 w 4208106"/>
              <a:gd name="connsiteY13" fmla="*/ 1664162 h 5143500"/>
              <a:gd name="connsiteX14" fmla="*/ 3939680 w 4208106"/>
              <a:gd name="connsiteY14" fmla="*/ 1742966 h 5143500"/>
              <a:gd name="connsiteX15" fmla="*/ 3949819 w 4208106"/>
              <a:gd name="connsiteY15" fmla="*/ 1793184 h 5143500"/>
              <a:gd name="connsiteX16" fmla="*/ 3949819 w 4208106"/>
              <a:gd name="connsiteY16" fmla="*/ 1237877 h 5143500"/>
              <a:gd name="connsiteX17" fmla="*/ 3949820 w 4208106"/>
              <a:gd name="connsiteY17" fmla="*/ 1237878 h 5143500"/>
              <a:gd name="connsiteX18" fmla="*/ 3949821 w 4208106"/>
              <a:gd name="connsiteY18" fmla="*/ 3258168 h 5143500"/>
              <a:gd name="connsiteX19" fmla="*/ 4028624 w 4208106"/>
              <a:gd name="connsiteY19" fmla="*/ 3377056 h 5143500"/>
              <a:gd name="connsiteX20" fmla="*/ 4076694 w 4208106"/>
              <a:gd name="connsiteY20" fmla="*/ 3386760 h 5143500"/>
              <a:gd name="connsiteX21" fmla="*/ 4076694 w 4208106"/>
              <a:gd name="connsiteY21" fmla="*/ 3387498 h 5143500"/>
              <a:gd name="connsiteX22" fmla="*/ 4100174 w 4208106"/>
              <a:gd name="connsiteY22" fmla="*/ 3389865 h 5143500"/>
              <a:gd name="connsiteX23" fmla="*/ 4199903 w 4208106"/>
              <a:gd name="connsiteY23" fmla="*/ 3475814 h 5143500"/>
              <a:gd name="connsiteX24" fmla="*/ 4208033 w 4208106"/>
              <a:gd name="connsiteY24" fmla="*/ 3521884 h 5143500"/>
              <a:gd name="connsiteX25" fmla="*/ 4208106 w 4208106"/>
              <a:gd name="connsiteY25" fmla="*/ 5143500 h 5143500"/>
              <a:gd name="connsiteX26" fmla="*/ 0 w 4208106"/>
              <a:gd name="connsiteY2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08106" h="5143500">
                <a:moveTo>
                  <a:pt x="4208025" y="3329575"/>
                </a:moveTo>
                <a:lnTo>
                  <a:pt x="4208105" y="3329575"/>
                </a:lnTo>
                <a:lnTo>
                  <a:pt x="4208105" y="3522291"/>
                </a:lnTo>
                <a:lnTo>
                  <a:pt x="4208033" y="3521884"/>
                </a:lnTo>
                <a:close/>
                <a:moveTo>
                  <a:pt x="0" y="0"/>
                </a:moveTo>
                <a:lnTo>
                  <a:pt x="3433481" y="0"/>
                </a:lnTo>
                <a:lnTo>
                  <a:pt x="3433481" y="1868340"/>
                </a:lnTo>
                <a:cubicBezTo>
                  <a:pt x="3433481" y="1939600"/>
                  <a:pt x="3491248" y="1997367"/>
                  <a:pt x="3562508" y="1997367"/>
                </a:cubicBezTo>
                <a:lnTo>
                  <a:pt x="3562507" y="1997368"/>
                </a:lnTo>
                <a:cubicBezTo>
                  <a:pt x="3633767" y="1997368"/>
                  <a:pt x="3691534" y="1939601"/>
                  <a:pt x="3691534" y="1868341"/>
                </a:cubicBezTo>
                <a:cubicBezTo>
                  <a:pt x="3691534" y="1245561"/>
                  <a:pt x="3691535" y="622780"/>
                  <a:pt x="3691535" y="0"/>
                </a:cubicBezTo>
                <a:lnTo>
                  <a:pt x="3691766" y="0"/>
                </a:lnTo>
                <a:lnTo>
                  <a:pt x="3691766" y="1793189"/>
                </a:lnTo>
                <a:cubicBezTo>
                  <a:pt x="3691766" y="1721929"/>
                  <a:pt x="3749533" y="1664162"/>
                  <a:pt x="3820793" y="1664162"/>
                </a:cubicBezTo>
                <a:cubicBezTo>
                  <a:pt x="3874238" y="1664162"/>
                  <a:pt x="3920093" y="1696656"/>
                  <a:pt x="3939680" y="1742966"/>
                </a:cubicBezTo>
                <a:lnTo>
                  <a:pt x="3949819" y="1793184"/>
                </a:lnTo>
                <a:lnTo>
                  <a:pt x="3949819" y="1237877"/>
                </a:lnTo>
                <a:lnTo>
                  <a:pt x="3949820" y="1237878"/>
                </a:lnTo>
                <a:cubicBezTo>
                  <a:pt x="3949820" y="1911308"/>
                  <a:pt x="3949821" y="2584738"/>
                  <a:pt x="3949821" y="3258168"/>
                </a:cubicBezTo>
                <a:cubicBezTo>
                  <a:pt x="3949821" y="3311613"/>
                  <a:pt x="3982315" y="3357468"/>
                  <a:pt x="4028624" y="3377056"/>
                </a:cubicBezTo>
                <a:lnTo>
                  <a:pt x="4076694" y="3386760"/>
                </a:lnTo>
                <a:lnTo>
                  <a:pt x="4076694" y="3387498"/>
                </a:lnTo>
                <a:lnTo>
                  <a:pt x="4100174" y="3389865"/>
                </a:lnTo>
                <a:cubicBezTo>
                  <a:pt x="4146372" y="3399318"/>
                  <a:pt x="4183984" y="3432338"/>
                  <a:pt x="4199903" y="3475814"/>
                </a:cubicBezTo>
                <a:lnTo>
                  <a:pt x="4208033" y="3521884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Threats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17" name="CuadroTexto 16"/>
          <p:cNvSpPr txBox="1">
            <a:spLocks/>
          </p:cNvSpPr>
          <p:nvPr/>
        </p:nvSpPr>
        <p:spPr>
          <a:xfrm>
            <a:off x="977025" y="1317847"/>
            <a:ext cx="2181076" cy="2563844"/>
          </a:xfrm>
          <a:custGeom>
            <a:avLst/>
            <a:gdLst/>
            <a:ahLst/>
            <a:cxnLst/>
            <a:rect l="l" t="t" r="r" b="b"/>
            <a:pathLst>
              <a:path w="2686698" h="3158204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2415782" y="-1564314"/>
            <a:ext cx="1278153" cy="3599285"/>
          </a:xfrm>
          <a:custGeom>
            <a:avLst/>
            <a:gdLst>
              <a:gd name="connsiteX0" fmla="*/ 1149126 w 1278153"/>
              <a:gd name="connsiteY0" fmla="*/ 704636 h 3599285"/>
              <a:gd name="connsiteX1" fmla="*/ 1278153 w 1278153"/>
              <a:gd name="connsiteY1" fmla="*/ 833663 h 3599285"/>
              <a:gd name="connsiteX2" fmla="*/ 1278152 w 1278153"/>
              <a:gd name="connsiteY2" fmla="*/ 3470258 h 3599285"/>
              <a:gd name="connsiteX3" fmla="*/ 1149125 w 1278153"/>
              <a:gd name="connsiteY3" fmla="*/ 3599285 h 3599285"/>
              <a:gd name="connsiteX4" fmla="*/ 1149126 w 1278153"/>
              <a:gd name="connsiteY4" fmla="*/ 3599284 h 3599285"/>
              <a:gd name="connsiteX5" fmla="*/ 1020099 w 1278153"/>
              <a:gd name="connsiteY5" fmla="*/ 3470257 h 3599285"/>
              <a:gd name="connsiteX6" fmla="*/ 1020099 w 1278153"/>
              <a:gd name="connsiteY6" fmla="*/ 833663 h 3599285"/>
              <a:gd name="connsiteX7" fmla="*/ 1149126 w 1278153"/>
              <a:gd name="connsiteY7" fmla="*/ 704636 h 3599285"/>
              <a:gd name="connsiteX8" fmla="*/ 129027 w 1278153"/>
              <a:gd name="connsiteY8" fmla="*/ 0 h 3599285"/>
              <a:gd name="connsiteX9" fmla="*/ 247915 w 1278153"/>
              <a:gd name="connsiteY9" fmla="*/ 78804 h 3599285"/>
              <a:gd name="connsiteX10" fmla="*/ 257403 w 1278153"/>
              <a:gd name="connsiteY10" fmla="*/ 125800 h 3599285"/>
              <a:gd name="connsiteX11" fmla="*/ 266752 w 1278153"/>
              <a:gd name="connsiteY11" fmla="*/ 79492 h 3599285"/>
              <a:gd name="connsiteX12" fmla="*/ 385639 w 1278153"/>
              <a:gd name="connsiteY12" fmla="*/ 688 h 3599285"/>
              <a:gd name="connsiteX13" fmla="*/ 514666 w 1278153"/>
              <a:gd name="connsiteY13" fmla="*/ 129715 h 3599285"/>
              <a:gd name="connsiteX14" fmla="*/ 514666 w 1278153"/>
              <a:gd name="connsiteY14" fmla="*/ 783205 h 3599285"/>
              <a:gd name="connsiteX15" fmla="*/ 542159 w 1278153"/>
              <a:gd name="connsiteY15" fmla="*/ 742427 h 3599285"/>
              <a:gd name="connsiteX16" fmla="*/ 633395 w 1278153"/>
              <a:gd name="connsiteY16" fmla="*/ 704636 h 3599285"/>
              <a:gd name="connsiteX17" fmla="*/ 752283 w 1278153"/>
              <a:gd name="connsiteY17" fmla="*/ 783440 h 3599285"/>
              <a:gd name="connsiteX18" fmla="*/ 762045 w 1278153"/>
              <a:gd name="connsiteY18" fmla="*/ 831796 h 3599285"/>
              <a:gd name="connsiteX19" fmla="*/ 762045 w 1278153"/>
              <a:gd name="connsiteY19" fmla="*/ 814311 h 3599285"/>
              <a:gd name="connsiteX20" fmla="*/ 891072 w 1278153"/>
              <a:gd name="connsiteY20" fmla="*/ 685284 h 3599285"/>
              <a:gd name="connsiteX21" fmla="*/ 1020099 w 1278153"/>
              <a:gd name="connsiteY21" fmla="*/ 814311 h 3599285"/>
              <a:gd name="connsiteX22" fmla="*/ 1020098 w 1278153"/>
              <a:gd name="connsiteY22" fmla="*/ 3486780 h 3599285"/>
              <a:gd name="connsiteX23" fmla="*/ 1009960 w 1278153"/>
              <a:gd name="connsiteY23" fmla="*/ 3436561 h 3599285"/>
              <a:gd name="connsiteX24" fmla="*/ 891072 w 1278153"/>
              <a:gd name="connsiteY24" fmla="*/ 3357757 h 3599285"/>
              <a:gd name="connsiteX25" fmla="*/ 762045 w 1278153"/>
              <a:gd name="connsiteY25" fmla="*/ 3486784 h 3599285"/>
              <a:gd name="connsiteX26" fmla="*/ 762045 w 1278153"/>
              <a:gd name="connsiteY26" fmla="*/ 3472120 h 3599285"/>
              <a:gd name="connsiteX27" fmla="*/ 752282 w 1278153"/>
              <a:gd name="connsiteY27" fmla="*/ 3520481 h 3599285"/>
              <a:gd name="connsiteX28" fmla="*/ 633394 w 1278153"/>
              <a:gd name="connsiteY28" fmla="*/ 3599285 h 3599285"/>
              <a:gd name="connsiteX29" fmla="*/ 633395 w 1278153"/>
              <a:gd name="connsiteY29" fmla="*/ 3599284 h 3599285"/>
              <a:gd name="connsiteX30" fmla="*/ 504368 w 1278153"/>
              <a:gd name="connsiteY30" fmla="*/ 3470257 h 3599285"/>
              <a:gd name="connsiteX31" fmla="*/ 504368 w 1278153"/>
              <a:gd name="connsiteY31" fmla="*/ 2850340 h 3599285"/>
              <a:gd name="connsiteX32" fmla="*/ 485202 w 1278153"/>
              <a:gd name="connsiteY32" fmla="*/ 2818750 h 3599285"/>
              <a:gd name="connsiteX33" fmla="*/ 385639 w 1278153"/>
              <a:gd name="connsiteY33" fmla="*/ 2771796 h 3599285"/>
              <a:gd name="connsiteX34" fmla="*/ 266752 w 1278153"/>
              <a:gd name="connsiteY34" fmla="*/ 2850600 h 3599285"/>
              <a:gd name="connsiteX35" fmla="*/ 258053 w 1278153"/>
              <a:gd name="connsiteY35" fmla="*/ 2893685 h 3599285"/>
              <a:gd name="connsiteX36" fmla="*/ 258053 w 1278153"/>
              <a:gd name="connsiteY36" fmla="*/ 3003280 h 3599285"/>
              <a:gd name="connsiteX37" fmla="*/ 129026 w 1278153"/>
              <a:gd name="connsiteY37" fmla="*/ 3132307 h 3599285"/>
              <a:gd name="connsiteX38" fmla="*/ 129027 w 1278153"/>
              <a:gd name="connsiteY38" fmla="*/ 3132306 h 3599285"/>
              <a:gd name="connsiteX39" fmla="*/ 0 w 1278153"/>
              <a:gd name="connsiteY39" fmla="*/ 3003279 h 3599285"/>
              <a:gd name="connsiteX40" fmla="*/ 0 w 1278153"/>
              <a:gd name="connsiteY40" fmla="*/ 129027 h 3599285"/>
              <a:gd name="connsiteX41" fmla="*/ 129027 w 1278153"/>
              <a:gd name="connsiteY41" fmla="*/ 0 h 359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8153" h="3599285">
                <a:moveTo>
                  <a:pt x="1149126" y="704636"/>
                </a:moveTo>
                <a:cubicBezTo>
                  <a:pt x="1220386" y="704636"/>
                  <a:pt x="1278153" y="762403"/>
                  <a:pt x="1278153" y="833663"/>
                </a:cubicBezTo>
                <a:cubicBezTo>
                  <a:pt x="1278153" y="1712528"/>
                  <a:pt x="1278152" y="2591393"/>
                  <a:pt x="1278152" y="3470258"/>
                </a:cubicBezTo>
                <a:cubicBezTo>
                  <a:pt x="1278152" y="3541518"/>
                  <a:pt x="1220385" y="3599285"/>
                  <a:pt x="1149125" y="3599285"/>
                </a:cubicBezTo>
                <a:lnTo>
                  <a:pt x="1149126" y="3599284"/>
                </a:lnTo>
                <a:cubicBezTo>
                  <a:pt x="1077866" y="3599284"/>
                  <a:pt x="1020099" y="3541517"/>
                  <a:pt x="1020099" y="3470257"/>
                </a:cubicBezTo>
                <a:lnTo>
                  <a:pt x="1020099" y="833663"/>
                </a:lnTo>
                <a:cubicBezTo>
                  <a:pt x="1020099" y="762403"/>
                  <a:pt x="1077866" y="704636"/>
                  <a:pt x="1149126" y="704636"/>
                </a:cubicBezTo>
                <a:close/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403" y="125800"/>
                </a:lnTo>
                <a:lnTo>
                  <a:pt x="266752" y="79492"/>
                </a:lnTo>
                <a:cubicBezTo>
                  <a:pt x="286339" y="33182"/>
                  <a:pt x="332194" y="688"/>
                  <a:pt x="385639" y="688"/>
                </a:cubicBezTo>
                <a:cubicBezTo>
                  <a:pt x="456899" y="688"/>
                  <a:pt x="514666" y="58455"/>
                  <a:pt x="514666" y="129715"/>
                </a:cubicBezTo>
                <a:lnTo>
                  <a:pt x="514666" y="783205"/>
                </a:lnTo>
                <a:lnTo>
                  <a:pt x="542159" y="742427"/>
                </a:lnTo>
                <a:cubicBezTo>
                  <a:pt x="565508" y="719078"/>
                  <a:pt x="597765" y="704636"/>
                  <a:pt x="633395" y="704636"/>
                </a:cubicBezTo>
                <a:cubicBezTo>
                  <a:pt x="686840" y="704636"/>
                  <a:pt x="732695" y="737130"/>
                  <a:pt x="752283" y="783440"/>
                </a:cubicBezTo>
                <a:lnTo>
                  <a:pt x="762045" y="831796"/>
                </a:lnTo>
                <a:lnTo>
                  <a:pt x="762045" y="814311"/>
                </a:lnTo>
                <a:cubicBezTo>
                  <a:pt x="762045" y="743051"/>
                  <a:pt x="819812" y="685284"/>
                  <a:pt x="891072" y="685284"/>
                </a:cubicBezTo>
                <a:cubicBezTo>
                  <a:pt x="962332" y="685284"/>
                  <a:pt x="1020099" y="743051"/>
                  <a:pt x="1020099" y="814311"/>
                </a:cubicBezTo>
                <a:lnTo>
                  <a:pt x="1020098" y="3486780"/>
                </a:lnTo>
                <a:lnTo>
                  <a:pt x="1009960" y="3436561"/>
                </a:lnTo>
                <a:cubicBezTo>
                  <a:pt x="990372" y="3390251"/>
                  <a:pt x="944517" y="3357757"/>
                  <a:pt x="891072" y="3357757"/>
                </a:cubicBezTo>
                <a:cubicBezTo>
                  <a:pt x="819812" y="3357757"/>
                  <a:pt x="762045" y="3415524"/>
                  <a:pt x="762045" y="3486784"/>
                </a:cubicBezTo>
                <a:lnTo>
                  <a:pt x="762045" y="3472120"/>
                </a:lnTo>
                <a:lnTo>
                  <a:pt x="752282" y="3520481"/>
                </a:lnTo>
                <a:cubicBezTo>
                  <a:pt x="732694" y="3566791"/>
                  <a:pt x="686839" y="3599285"/>
                  <a:pt x="633394" y="3599285"/>
                </a:cubicBezTo>
                <a:lnTo>
                  <a:pt x="633395" y="3599284"/>
                </a:lnTo>
                <a:cubicBezTo>
                  <a:pt x="562135" y="3599284"/>
                  <a:pt x="504368" y="3541517"/>
                  <a:pt x="504368" y="3470257"/>
                </a:cubicBezTo>
                <a:lnTo>
                  <a:pt x="504368" y="2850340"/>
                </a:lnTo>
                <a:lnTo>
                  <a:pt x="485202" y="2818750"/>
                </a:lnTo>
                <a:cubicBezTo>
                  <a:pt x="461537" y="2790074"/>
                  <a:pt x="425723" y="2771796"/>
                  <a:pt x="385639" y="2771796"/>
                </a:cubicBezTo>
                <a:cubicBezTo>
                  <a:pt x="332194" y="2771796"/>
                  <a:pt x="286339" y="2804290"/>
                  <a:pt x="266752" y="2850600"/>
                </a:cubicBezTo>
                <a:lnTo>
                  <a:pt x="258053" y="2893685"/>
                </a:lnTo>
                <a:lnTo>
                  <a:pt x="258053" y="3003280"/>
                </a:lnTo>
                <a:cubicBezTo>
                  <a:pt x="258053" y="3074540"/>
                  <a:pt x="200286" y="3132307"/>
                  <a:pt x="129026" y="3132307"/>
                </a:cubicBezTo>
                <a:lnTo>
                  <a:pt x="129027" y="3132306"/>
                </a:lnTo>
                <a:cubicBezTo>
                  <a:pt x="57767" y="3132306"/>
                  <a:pt x="0" y="3074539"/>
                  <a:pt x="0" y="3003279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rgbClr val="A7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35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40CE3CB-87BC-4D72-99EC-19BC5E42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"/>
            <a:ext cx="9144000" cy="5139109"/>
          </a:xfrm>
          <a:prstGeom prst="rect">
            <a:avLst/>
          </a:prstGeom>
        </p:spPr>
      </p:pic>
      <p:sp>
        <p:nvSpPr>
          <p:cNvPr id="29" name="Marcador de texto 13"/>
          <p:cNvSpPr txBox="1">
            <a:spLocks/>
          </p:cNvSpPr>
          <p:nvPr/>
        </p:nvSpPr>
        <p:spPr>
          <a:xfrm>
            <a:off x="1701626" y="1754373"/>
            <a:ext cx="3595053" cy="23604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aleway"/>
              </a:rPr>
              <a:t>La grandeza de una nación y su progreso moral pueden medirse por el trato que reciben sus animales</a:t>
            </a:r>
            <a:endParaRPr lang="es-ES_tradnl" sz="5000" dirty="0">
              <a:solidFill>
                <a:schemeClr val="accent4">
                  <a:lumMod val="20000"/>
                  <a:lumOff val="80000"/>
                </a:schemeClr>
              </a:solidFill>
              <a:latin typeface="Raleway"/>
              <a:ea typeface="Raleway Light" charset="0"/>
              <a:cs typeface="Raleway Light" charset="0"/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2925574" y="3973381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Gandhi, M. 1900</a:t>
            </a: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xmlns="" id="{BD888C5C-9FED-4B93-BDDB-51254F1B187B}"/>
              </a:ext>
            </a:extLst>
          </p:cNvPr>
          <p:cNvSpPr txBox="1">
            <a:spLocks/>
          </p:cNvSpPr>
          <p:nvPr/>
        </p:nvSpPr>
        <p:spPr>
          <a:xfrm>
            <a:off x="606055" y="1848258"/>
            <a:ext cx="1276743" cy="144698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600" dirty="0">
                <a:solidFill>
                  <a:schemeClr val="accent4">
                    <a:lumMod val="20000"/>
                    <a:lumOff val="8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278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 flipH="1">
            <a:off x="0" y="-474451"/>
            <a:ext cx="4048607" cy="5550115"/>
          </a:xfrm>
          <a:custGeom>
            <a:avLst/>
            <a:gdLst>
              <a:gd name="connsiteX0" fmla="*/ 1524638 w 4048838"/>
              <a:gd name="connsiteY0" fmla="*/ 0 h 5550115"/>
              <a:gd name="connsiteX1" fmla="*/ 1524639 w 4048838"/>
              <a:gd name="connsiteY1" fmla="*/ 0 h 5550115"/>
              <a:gd name="connsiteX2" fmla="*/ 1524639 w 4048838"/>
              <a:gd name="connsiteY2" fmla="*/ 1362198 h 5550115"/>
              <a:gd name="connsiteX3" fmla="*/ 1534777 w 4048838"/>
              <a:gd name="connsiteY3" fmla="*/ 1311979 h 5550115"/>
              <a:gd name="connsiteX4" fmla="*/ 1653665 w 4048838"/>
              <a:gd name="connsiteY4" fmla="*/ 1233175 h 5550115"/>
              <a:gd name="connsiteX5" fmla="*/ 1772552 w 4048838"/>
              <a:gd name="connsiteY5" fmla="*/ 1311979 h 5550115"/>
              <a:gd name="connsiteX6" fmla="*/ 1782316 w 4048838"/>
              <a:gd name="connsiteY6" fmla="*/ 1360339 h 5550115"/>
              <a:gd name="connsiteX7" fmla="*/ 1782316 w 4048838"/>
              <a:gd name="connsiteY7" fmla="*/ 1946741 h 5550115"/>
              <a:gd name="connsiteX8" fmla="*/ 1911343 w 4048838"/>
              <a:gd name="connsiteY8" fmla="*/ 2075768 h 5550115"/>
              <a:gd name="connsiteX9" fmla="*/ 1911342 w 4048838"/>
              <a:gd name="connsiteY9" fmla="*/ 2075767 h 5550115"/>
              <a:gd name="connsiteX10" fmla="*/ 2040369 w 4048838"/>
              <a:gd name="connsiteY10" fmla="*/ 1946740 h 5550115"/>
              <a:gd name="connsiteX11" fmla="*/ 2040369 w 4048838"/>
              <a:gd name="connsiteY11" fmla="*/ 0 h 5550115"/>
              <a:gd name="connsiteX12" fmla="*/ 2040370 w 4048838"/>
              <a:gd name="connsiteY12" fmla="*/ 1049778 h 5550115"/>
              <a:gd name="connsiteX13" fmla="*/ 2050508 w 4048838"/>
              <a:gd name="connsiteY13" fmla="*/ 999559 h 5550115"/>
              <a:gd name="connsiteX14" fmla="*/ 2169396 w 4048838"/>
              <a:gd name="connsiteY14" fmla="*/ 920755 h 5550115"/>
              <a:gd name="connsiteX15" fmla="*/ 2288283 w 4048838"/>
              <a:gd name="connsiteY15" fmla="*/ 999559 h 5550115"/>
              <a:gd name="connsiteX16" fmla="*/ 2291881 w 4048838"/>
              <a:gd name="connsiteY16" fmla="*/ 1017378 h 5550115"/>
              <a:gd name="connsiteX17" fmla="*/ 2291881 w 4048838"/>
              <a:gd name="connsiteY17" fmla="*/ 1326324 h 5550115"/>
              <a:gd name="connsiteX18" fmla="*/ 2420908 w 4048838"/>
              <a:gd name="connsiteY18" fmla="*/ 1455351 h 5550115"/>
              <a:gd name="connsiteX19" fmla="*/ 2420907 w 4048838"/>
              <a:gd name="connsiteY19" fmla="*/ 1455350 h 5550115"/>
              <a:gd name="connsiteX20" fmla="*/ 2549934 w 4048838"/>
              <a:gd name="connsiteY20" fmla="*/ 1326323 h 5550115"/>
              <a:gd name="connsiteX21" fmla="*/ 2549934 w 4048838"/>
              <a:gd name="connsiteY21" fmla="*/ 1279585 h 5550115"/>
              <a:gd name="connsiteX22" fmla="*/ 2568603 w 4048838"/>
              <a:gd name="connsiteY22" fmla="*/ 1247043 h 5550115"/>
              <a:gd name="connsiteX23" fmla="*/ 2645668 w 4048838"/>
              <a:gd name="connsiteY23" fmla="*/ 1200599 h 5550115"/>
              <a:gd name="connsiteX24" fmla="*/ 2669148 w 4048838"/>
              <a:gd name="connsiteY24" fmla="*/ 1198232 h 5550115"/>
              <a:gd name="connsiteX25" fmla="*/ 2669148 w 4048838"/>
              <a:gd name="connsiteY25" fmla="*/ 1197494 h 5550115"/>
              <a:gd name="connsiteX26" fmla="*/ 2717218 w 4048838"/>
              <a:gd name="connsiteY26" fmla="*/ 1187790 h 5550115"/>
              <a:gd name="connsiteX27" fmla="*/ 2796021 w 4048838"/>
              <a:gd name="connsiteY27" fmla="*/ 1068902 h 5550115"/>
              <a:gd name="connsiteX28" fmla="*/ 2796021 w 4048838"/>
              <a:gd name="connsiteY28" fmla="*/ 954918 h 5550115"/>
              <a:gd name="connsiteX29" fmla="*/ 2804410 w 4048838"/>
              <a:gd name="connsiteY29" fmla="*/ 913368 h 5550115"/>
              <a:gd name="connsiteX30" fmla="*/ 2923297 w 4048838"/>
              <a:gd name="connsiteY30" fmla="*/ 834564 h 5550115"/>
              <a:gd name="connsiteX31" fmla="*/ 3042184 w 4048838"/>
              <a:gd name="connsiteY31" fmla="*/ 913368 h 5550115"/>
              <a:gd name="connsiteX32" fmla="*/ 3044374 w 4048838"/>
              <a:gd name="connsiteY32" fmla="*/ 924213 h 5550115"/>
              <a:gd name="connsiteX33" fmla="*/ 3044374 w 4048838"/>
              <a:gd name="connsiteY33" fmla="*/ 1077616 h 5550115"/>
              <a:gd name="connsiteX34" fmla="*/ 3123177 w 4048838"/>
              <a:gd name="connsiteY34" fmla="*/ 1196504 h 5550115"/>
              <a:gd name="connsiteX35" fmla="*/ 3171247 w 4048838"/>
              <a:gd name="connsiteY35" fmla="*/ 1206208 h 5550115"/>
              <a:gd name="connsiteX36" fmla="*/ 3171247 w 4048838"/>
              <a:gd name="connsiteY36" fmla="*/ 1206946 h 5550115"/>
              <a:gd name="connsiteX37" fmla="*/ 3194727 w 4048838"/>
              <a:gd name="connsiteY37" fmla="*/ 1209313 h 5550115"/>
              <a:gd name="connsiteX38" fmla="*/ 3294455 w 4048838"/>
              <a:gd name="connsiteY38" fmla="*/ 1295262 h 5550115"/>
              <a:gd name="connsiteX39" fmla="*/ 3296659 w 4048838"/>
              <a:gd name="connsiteY39" fmla="*/ 1307752 h 5550115"/>
              <a:gd name="connsiteX40" fmla="*/ 3296659 w 4048838"/>
              <a:gd name="connsiteY40" fmla="*/ 1441660 h 5550115"/>
              <a:gd name="connsiteX41" fmla="*/ 3425686 w 4048838"/>
              <a:gd name="connsiteY41" fmla="*/ 1570687 h 5550115"/>
              <a:gd name="connsiteX42" fmla="*/ 3425685 w 4048838"/>
              <a:gd name="connsiteY42" fmla="*/ 1570686 h 5550115"/>
              <a:gd name="connsiteX43" fmla="*/ 3554712 w 4048838"/>
              <a:gd name="connsiteY43" fmla="*/ 1441659 h 5550115"/>
              <a:gd name="connsiteX44" fmla="*/ 3554712 w 4048838"/>
              <a:gd name="connsiteY44" fmla="*/ 1076405 h 5550115"/>
              <a:gd name="connsiteX45" fmla="*/ 3556916 w 4048838"/>
              <a:gd name="connsiteY45" fmla="*/ 1063915 h 5550115"/>
              <a:gd name="connsiteX46" fmla="*/ 3656645 w 4048838"/>
              <a:gd name="connsiteY46" fmla="*/ 977966 h 5550115"/>
              <a:gd name="connsiteX47" fmla="*/ 3680125 w 4048838"/>
              <a:gd name="connsiteY47" fmla="*/ 975599 h 5550115"/>
              <a:gd name="connsiteX48" fmla="*/ 3680125 w 4048838"/>
              <a:gd name="connsiteY48" fmla="*/ 974861 h 5550115"/>
              <a:gd name="connsiteX49" fmla="*/ 3728195 w 4048838"/>
              <a:gd name="connsiteY49" fmla="*/ 965157 h 5550115"/>
              <a:gd name="connsiteX50" fmla="*/ 3806998 w 4048838"/>
              <a:gd name="connsiteY50" fmla="*/ 846269 h 5550115"/>
              <a:gd name="connsiteX51" fmla="*/ 3806998 w 4048838"/>
              <a:gd name="connsiteY51" fmla="*/ 469894 h 5550115"/>
              <a:gd name="connsiteX52" fmla="*/ 3815387 w 4048838"/>
              <a:gd name="connsiteY52" fmla="*/ 428344 h 5550115"/>
              <a:gd name="connsiteX53" fmla="*/ 3934274 w 4048838"/>
              <a:gd name="connsiteY53" fmla="*/ 349540 h 5550115"/>
              <a:gd name="connsiteX54" fmla="*/ 4033837 w 4048838"/>
              <a:gd name="connsiteY54" fmla="*/ 396494 h 5550115"/>
              <a:gd name="connsiteX55" fmla="*/ 4047851 w 4048838"/>
              <a:gd name="connsiteY55" fmla="*/ 419592 h 5550115"/>
              <a:gd name="connsiteX56" fmla="*/ 4047851 w 4048838"/>
              <a:gd name="connsiteY56" fmla="*/ 2265528 h 5550115"/>
              <a:gd name="connsiteX57" fmla="*/ 4048838 w 4048838"/>
              <a:gd name="connsiteY57" fmla="*/ 2265528 h 5550115"/>
              <a:gd name="connsiteX58" fmla="*/ 4048838 w 4048838"/>
              <a:gd name="connsiteY58" fmla="*/ 3341998 h 5550115"/>
              <a:gd name="connsiteX59" fmla="*/ 3970035 w 4048838"/>
              <a:gd name="connsiteY59" fmla="*/ 3460886 h 5550115"/>
              <a:gd name="connsiteX60" fmla="*/ 3921965 w 4048838"/>
              <a:gd name="connsiteY60" fmla="*/ 3470590 h 5550115"/>
              <a:gd name="connsiteX61" fmla="*/ 3921965 w 4048838"/>
              <a:gd name="connsiteY61" fmla="*/ 3471328 h 5550115"/>
              <a:gd name="connsiteX62" fmla="*/ 3898485 w 4048838"/>
              <a:gd name="connsiteY62" fmla="*/ 3473695 h 5550115"/>
              <a:gd name="connsiteX63" fmla="*/ 3821421 w 4048838"/>
              <a:gd name="connsiteY63" fmla="*/ 3520139 h 5550115"/>
              <a:gd name="connsiteX64" fmla="*/ 3800256 w 4048838"/>
              <a:gd name="connsiteY64" fmla="*/ 3557030 h 5550115"/>
              <a:gd name="connsiteX65" fmla="*/ 3800256 w 4048838"/>
              <a:gd name="connsiteY65" fmla="*/ 3620344 h 5550115"/>
              <a:gd name="connsiteX66" fmla="*/ 3721453 w 4048838"/>
              <a:gd name="connsiteY66" fmla="*/ 3739232 h 5550115"/>
              <a:gd name="connsiteX67" fmla="*/ 3673383 w 4048838"/>
              <a:gd name="connsiteY67" fmla="*/ 3748936 h 5550115"/>
              <a:gd name="connsiteX68" fmla="*/ 3673383 w 4048838"/>
              <a:gd name="connsiteY68" fmla="*/ 3749674 h 5550115"/>
              <a:gd name="connsiteX69" fmla="*/ 3649903 w 4048838"/>
              <a:gd name="connsiteY69" fmla="*/ 3752041 h 5550115"/>
              <a:gd name="connsiteX70" fmla="*/ 3550174 w 4048838"/>
              <a:gd name="connsiteY70" fmla="*/ 3837990 h 5550115"/>
              <a:gd name="connsiteX71" fmla="*/ 3550154 w 4048838"/>
              <a:gd name="connsiteY71" fmla="*/ 3838103 h 5550115"/>
              <a:gd name="connsiteX72" fmla="*/ 3550154 w 4048838"/>
              <a:gd name="connsiteY72" fmla="*/ 4397896 h 5550115"/>
              <a:gd name="connsiteX73" fmla="*/ 3471351 w 4048838"/>
              <a:gd name="connsiteY73" fmla="*/ 4516784 h 5550115"/>
              <a:gd name="connsiteX74" fmla="*/ 3423281 w 4048838"/>
              <a:gd name="connsiteY74" fmla="*/ 4526488 h 5550115"/>
              <a:gd name="connsiteX75" fmla="*/ 3423281 w 4048838"/>
              <a:gd name="connsiteY75" fmla="*/ 4527226 h 5550115"/>
              <a:gd name="connsiteX76" fmla="*/ 3399801 w 4048838"/>
              <a:gd name="connsiteY76" fmla="*/ 4529593 h 5550115"/>
              <a:gd name="connsiteX77" fmla="*/ 3300072 w 4048838"/>
              <a:gd name="connsiteY77" fmla="*/ 4615542 h 5550115"/>
              <a:gd name="connsiteX78" fmla="*/ 3299821 w 4048838"/>
              <a:gd name="connsiteY78" fmla="*/ 4616965 h 5550115"/>
              <a:gd name="connsiteX79" fmla="*/ 3299821 w 4048838"/>
              <a:gd name="connsiteY79" fmla="*/ 4885290 h 5550115"/>
              <a:gd name="connsiteX80" fmla="*/ 3170794 w 4048838"/>
              <a:gd name="connsiteY80" fmla="*/ 5014317 h 5550115"/>
              <a:gd name="connsiteX81" fmla="*/ 3170795 w 4048838"/>
              <a:gd name="connsiteY81" fmla="*/ 5014316 h 5550115"/>
              <a:gd name="connsiteX82" fmla="*/ 3041768 w 4048838"/>
              <a:gd name="connsiteY82" fmla="*/ 4885289 h 5550115"/>
              <a:gd name="connsiteX83" fmla="*/ 3041768 w 4048838"/>
              <a:gd name="connsiteY83" fmla="*/ 4605270 h 5550115"/>
              <a:gd name="connsiteX84" fmla="*/ 3039765 w 4048838"/>
              <a:gd name="connsiteY84" fmla="*/ 4593919 h 5550115"/>
              <a:gd name="connsiteX85" fmla="*/ 2940036 w 4048838"/>
              <a:gd name="connsiteY85" fmla="*/ 4507970 h 5550115"/>
              <a:gd name="connsiteX86" fmla="*/ 2916556 w 4048838"/>
              <a:gd name="connsiteY86" fmla="*/ 4505603 h 5550115"/>
              <a:gd name="connsiteX87" fmla="*/ 2916556 w 4048838"/>
              <a:gd name="connsiteY87" fmla="*/ 4504865 h 5550115"/>
              <a:gd name="connsiteX88" fmla="*/ 2868486 w 4048838"/>
              <a:gd name="connsiteY88" fmla="*/ 4495161 h 5550115"/>
              <a:gd name="connsiteX89" fmla="*/ 2789683 w 4048838"/>
              <a:gd name="connsiteY89" fmla="*/ 4376273 h 5550115"/>
              <a:gd name="connsiteX90" fmla="*/ 2789683 w 4048838"/>
              <a:gd name="connsiteY90" fmla="*/ 4286143 h 5550115"/>
              <a:gd name="connsiteX91" fmla="*/ 2781294 w 4048838"/>
              <a:gd name="connsiteY91" fmla="*/ 4244593 h 5550115"/>
              <a:gd name="connsiteX92" fmla="*/ 2662407 w 4048838"/>
              <a:gd name="connsiteY92" fmla="*/ 4165789 h 5550115"/>
              <a:gd name="connsiteX93" fmla="*/ 2543520 w 4048838"/>
              <a:gd name="connsiteY93" fmla="*/ 4244593 h 5550115"/>
              <a:gd name="connsiteX94" fmla="*/ 2541330 w 4048838"/>
              <a:gd name="connsiteY94" fmla="*/ 4255437 h 5550115"/>
              <a:gd name="connsiteX95" fmla="*/ 2541330 w 4048838"/>
              <a:gd name="connsiteY95" fmla="*/ 4496307 h 5550115"/>
              <a:gd name="connsiteX96" fmla="*/ 2462527 w 4048838"/>
              <a:gd name="connsiteY96" fmla="*/ 4615195 h 5550115"/>
              <a:gd name="connsiteX97" fmla="*/ 2414457 w 4048838"/>
              <a:gd name="connsiteY97" fmla="*/ 4624899 h 5550115"/>
              <a:gd name="connsiteX98" fmla="*/ 2414457 w 4048838"/>
              <a:gd name="connsiteY98" fmla="*/ 4625637 h 5550115"/>
              <a:gd name="connsiteX99" fmla="*/ 2390977 w 4048838"/>
              <a:gd name="connsiteY99" fmla="*/ 4628004 h 5550115"/>
              <a:gd name="connsiteX100" fmla="*/ 2291248 w 4048838"/>
              <a:gd name="connsiteY100" fmla="*/ 4713953 h 5550115"/>
              <a:gd name="connsiteX101" fmla="*/ 2290996 w 4048838"/>
              <a:gd name="connsiteY101" fmla="*/ 4715382 h 5550115"/>
              <a:gd name="connsiteX102" fmla="*/ 2290996 w 4048838"/>
              <a:gd name="connsiteY102" fmla="*/ 4820023 h 5550115"/>
              <a:gd name="connsiteX103" fmla="*/ 2161969 w 4048838"/>
              <a:gd name="connsiteY103" fmla="*/ 4949050 h 5550115"/>
              <a:gd name="connsiteX104" fmla="*/ 2161970 w 4048838"/>
              <a:gd name="connsiteY104" fmla="*/ 4949049 h 5550115"/>
              <a:gd name="connsiteX105" fmla="*/ 2032943 w 4048838"/>
              <a:gd name="connsiteY105" fmla="*/ 4820022 h 5550115"/>
              <a:gd name="connsiteX106" fmla="*/ 2032943 w 4048838"/>
              <a:gd name="connsiteY106" fmla="*/ 2265528 h 5550115"/>
              <a:gd name="connsiteX107" fmla="*/ 2032942 w 4048838"/>
              <a:gd name="connsiteY107" fmla="*/ 4836545 h 5550115"/>
              <a:gd name="connsiteX108" fmla="*/ 2022804 w 4048838"/>
              <a:gd name="connsiteY108" fmla="*/ 4786326 h 5550115"/>
              <a:gd name="connsiteX109" fmla="*/ 1903916 w 4048838"/>
              <a:gd name="connsiteY109" fmla="*/ 4707522 h 5550115"/>
              <a:gd name="connsiteX110" fmla="*/ 1785029 w 4048838"/>
              <a:gd name="connsiteY110" fmla="*/ 4786326 h 5550115"/>
              <a:gd name="connsiteX111" fmla="*/ 1775265 w 4048838"/>
              <a:gd name="connsiteY111" fmla="*/ 4834686 h 5550115"/>
              <a:gd name="connsiteX112" fmla="*/ 1775265 w 4048838"/>
              <a:gd name="connsiteY112" fmla="*/ 5421088 h 5550115"/>
              <a:gd name="connsiteX113" fmla="*/ 1646238 w 4048838"/>
              <a:gd name="connsiteY113" fmla="*/ 5550115 h 5550115"/>
              <a:gd name="connsiteX114" fmla="*/ 1646239 w 4048838"/>
              <a:gd name="connsiteY114" fmla="*/ 5550114 h 5550115"/>
              <a:gd name="connsiteX115" fmla="*/ 1517212 w 4048838"/>
              <a:gd name="connsiteY115" fmla="*/ 5421087 h 5550115"/>
              <a:gd name="connsiteX116" fmla="*/ 1517212 w 4048838"/>
              <a:gd name="connsiteY116" fmla="*/ 2265528 h 5550115"/>
              <a:gd name="connsiteX117" fmla="*/ 1517211 w 4048838"/>
              <a:gd name="connsiteY117" fmla="*/ 4524125 h 5550115"/>
              <a:gd name="connsiteX118" fmla="*/ 1507073 w 4048838"/>
              <a:gd name="connsiteY118" fmla="*/ 4473906 h 5550115"/>
              <a:gd name="connsiteX119" fmla="*/ 1388185 w 4048838"/>
              <a:gd name="connsiteY119" fmla="*/ 4395102 h 5550115"/>
              <a:gd name="connsiteX120" fmla="*/ 1269298 w 4048838"/>
              <a:gd name="connsiteY120" fmla="*/ 4473906 h 5550115"/>
              <a:gd name="connsiteX121" fmla="*/ 1265700 w 4048838"/>
              <a:gd name="connsiteY121" fmla="*/ 4491725 h 5550115"/>
              <a:gd name="connsiteX122" fmla="*/ 1265700 w 4048838"/>
              <a:gd name="connsiteY122" fmla="*/ 4800671 h 5550115"/>
              <a:gd name="connsiteX123" fmla="*/ 1136673 w 4048838"/>
              <a:gd name="connsiteY123" fmla="*/ 4929698 h 5550115"/>
              <a:gd name="connsiteX124" fmla="*/ 1136674 w 4048838"/>
              <a:gd name="connsiteY124" fmla="*/ 4929697 h 5550115"/>
              <a:gd name="connsiteX125" fmla="*/ 1007647 w 4048838"/>
              <a:gd name="connsiteY125" fmla="*/ 4800670 h 5550115"/>
              <a:gd name="connsiteX126" fmla="*/ 1007647 w 4048838"/>
              <a:gd name="connsiteY126" fmla="*/ 4753932 h 5550115"/>
              <a:gd name="connsiteX127" fmla="*/ 988978 w 4048838"/>
              <a:gd name="connsiteY127" fmla="*/ 4721390 h 5550115"/>
              <a:gd name="connsiteX128" fmla="*/ 911913 w 4048838"/>
              <a:gd name="connsiteY128" fmla="*/ 4674946 h 5550115"/>
              <a:gd name="connsiteX129" fmla="*/ 888433 w 4048838"/>
              <a:gd name="connsiteY129" fmla="*/ 4672579 h 5550115"/>
              <a:gd name="connsiteX130" fmla="*/ 888433 w 4048838"/>
              <a:gd name="connsiteY130" fmla="*/ 4671841 h 5550115"/>
              <a:gd name="connsiteX131" fmla="*/ 840363 w 4048838"/>
              <a:gd name="connsiteY131" fmla="*/ 4662137 h 5550115"/>
              <a:gd name="connsiteX132" fmla="*/ 761560 w 4048838"/>
              <a:gd name="connsiteY132" fmla="*/ 4543249 h 5550115"/>
              <a:gd name="connsiteX133" fmla="*/ 761560 w 4048838"/>
              <a:gd name="connsiteY133" fmla="*/ 4429265 h 5550115"/>
              <a:gd name="connsiteX134" fmla="*/ 753171 w 4048838"/>
              <a:gd name="connsiteY134" fmla="*/ 4387715 h 5550115"/>
              <a:gd name="connsiteX135" fmla="*/ 634284 w 4048838"/>
              <a:gd name="connsiteY135" fmla="*/ 4308911 h 5550115"/>
              <a:gd name="connsiteX136" fmla="*/ 515397 w 4048838"/>
              <a:gd name="connsiteY136" fmla="*/ 4387715 h 5550115"/>
              <a:gd name="connsiteX137" fmla="*/ 513207 w 4048838"/>
              <a:gd name="connsiteY137" fmla="*/ 4398560 h 5550115"/>
              <a:gd name="connsiteX138" fmla="*/ 513207 w 4048838"/>
              <a:gd name="connsiteY138" fmla="*/ 4551963 h 5550115"/>
              <a:gd name="connsiteX139" fmla="*/ 434404 w 4048838"/>
              <a:gd name="connsiteY139" fmla="*/ 4670851 h 5550115"/>
              <a:gd name="connsiteX140" fmla="*/ 386334 w 4048838"/>
              <a:gd name="connsiteY140" fmla="*/ 4680555 h 5550115"/>
              <a:gd name="connsiteX141" fmla="*/ 386334 w 4048838"/>
              <a:gd name="connsiteY141" fmla="*/ 4681293 h 5550115"/>
              <a:gd name="connsiteX142" fmla="*/ 362854 w 4048838"/>
              <a:gd name="connsiteY142" fmla="*/ 4683660 h 5550115"/>
              <a:gd name="connsiteX143" fmla="*/ 263125 w 4048838"/>
              <a:gd name="connsiteY143" fmla="*/ 4769609 h 5550115"/>
              <a:gd name="connsiteX144" fmla="*/ 260921 w 4048838"/>
              <a:gd name="connsiteY144" fmla="*/ 4782099 h 5550115"/>
              <a:gd name="connsiteX145" fmla="*/ 260921 w 4048838"/>
              <a:gd name="connsiteY145" fmla="*/ 4916007 h 5550115"/>
              <a:gd name="connsiteX146" fmla="*/ 131894 w 4048838"/>
              <a:gd name="connsiteY146" fmla="*/ 5045034 h 5550115"/>
              <a:gd name="connsiteX147" fmla="*/ 131895 w 4048838"/>
              <a:gd name="connsiteY147" fmla="*/ 5045033 h 5550115"/>
              <a:gd name="connsiteX148" fmla="*/ 2868 w 4048838"/>
              <a:gd name="connsiteY148" fmla="*/ 4916006 h 5550115"/>
              <a:gd name="connsiteX149" fmla="*/ 2868 w 4048838"/>
              <a:gd name="connsiteY149" fmla="*/ 4550752 h 5550115"/>
              <a:gd name="connsiteX150" fmla="*/ 664 w 4048838"/>
              <a:gd name="connsiteY150" fmla="*/ 4538262 h 5550115"/>
              <a:gd name="connsiteX151" fmla="*/ 0 w 4048838"/>
              <a:gd name="connsiteY151" fmla="*/ 4536983 h 5550115"/>
              <a:gd name="connsiteX152" fmla="*/ 0 w 4048838"/>
              <a:gd name="connsiteY152" fmla="*/ 1043223 h 5550115"/>
              <a:gd name="connsiteX153" fmla="*/ 90123 w 4048838"/>
              <a:gd name="connsiteY153" fmla="*/ 1043223 h 5550115"/>
              <a:gd name="connsiteX154" fmla="*/ 134300 w 4048838"/>
              <a:gd name="connsiteY154" fmla="*/ 1052141 h 5550115"/>
              <a:gd name="connsiteX155" fmla="*/ 134300 w 4048838"/>
              <a:gd name="connsiteY155" fmla="*/ 1052879 h 5550115"/>
              <a:gd name="connsiteX156" fmla="*/ 157780 w 4048838"/>
              <a:gd name="connsiteY156" fmla="*/ 1055246 h 5550115"/>
              <a:gd name="connsiteX157" fmla="*/ 257509 w 4048838"/>
              <a:gd name="connsiteY157" fmla="*/ 1141195 h 5550115"/>
              <a:gd name="connsiteX158" fmla="*/ 257760 w 4048838"/>
              <a:gd name="connsiteY158" fmla="*/ 1142618 h 5550115"/>
              <a:gd name="connsiteX159" fmla="*/ 257760 w 4048838"/>
              <a:gd name="connsiteY159" fmla="*/ 1410943 h 5550115"/>
              <a:gd name="connsiteX160" fmla="*/ 386787 w 4048838"/>
              <a:gd name="connsiteY160" fmla="*/ 1539970 h 5550115"/>
              <a:gd name="connsiteX161" fmla="*/ 386786 w 4048838"/>
              <a:gd name="connsiteY161" fmla="*/ 1539969 h 5550115"/>
              <a:gd name="connsiteX162" fmla="*/ 515813 w 4048838"/>
              <a:gd name="connsiteY162" fmla="*/ 1410942 h 5550115"/>
              <a:gd name="connsiteX163" fmla="*/ 515813 w 4048838"/>
              <a:gd name="connsiteY163" fmla="*/ 1130923 h 5550115"/>
              <a:gd name="connsiteX164" fmla="*/ 517816 w 4048838"/>
              <a:gd name="connsiteY164" fmla="*/ 1119572 h 5550115"/>
              <a:gd name="connsiteX165" fmla="*/ 617545 w 4048838"/>
              <a:gd name="connsiteY165" fmla="*/ 1033623 h 5550115"/>
              <a:gd name="connsiteX166" fmla="*/ 641025 w 4048838"/>
              <a:gd name="connsiteY166" fmla="*/ 1031256 h 5550115"/>
              <a:gd name="connsiteX167" fmla="*/ 641025 w 4048838"/>
              <a:gd name="connsiteY167" fmla="*/ 1030518 h 5550115"/>
              <a:gd name="connsiteX168" fmla="*/ 689095 w 4048838"/>
              <a:gd name="connsiteY168" fmla="*/ 1020814 h 5550115"/>
              <a:gd name="connsiteX169" fmla="*/ 767898 w 4048838"/>
              <a:gd name="connsiteY169" fmla="*/ 901926 h 5550115"/>
              <a:gd name="connsiteX170" fmla="*/ 767898 w 4048838"/>
              <a:gd name="connsiteY170" fmla="*/ 811796 h 5550115"/>
              <a:gd name="connsiteX171" fmla="*/ 776287 w 4048838"/>
              <a:gd name="connsiteY171" fmla="*/ 770246 h 5550115"/>
              <a:gd name="connsiteX172" fmla="*/ 895174 w 4048838"/>
              <a:gd name="connsiteY172" fmla="*/ 691442 h 5550115"/>
              <a:gd name="connsiteX173" fmla="*/ 1014061 w 4048838"/>
              <a:gd name="connsiteY173" fmla="*/ 770246 h 5550115"/>
              <a:gd name="connsiteX174" fmla="*/ 1016251 w 4048838"/>
              <a:gd name="connsiteY174" fmla="*/ 781090 h 5550115"/>
              <a:gd name="connsiteX175" fmla="*/ 1016251 w 4048838"/>
              <a:gd name="connsiteY175" fmla="*/ 1021960 h 5550115"/>
              <a:gd name="connsiteX176" fmla="*/ 1095054 w 4048838"/>
              <a:gd name="connsiteY176" fmla="*/ 1140848 h 5550115"/>
              <a:gd name="connsiteX177" fmla="*/ 1143124 w 4048838"/>
              <a:gd name="connsiteY177" fmla="*/ 1150552 h 5550115"/>
              <a:gd name="connsiteX178" fmla="*/ 1143124 w 4048838"/>
              <a:gd name="connsiteY178" fmla="*/ 1151290 h 5550115"/>
              <a:gd name="connsiteX179" fmla="*/ 1166604 w 4048838"/>
              <a:gd name="connsiteY179" fmla="*/ 1153657 h 5550115"/>
              <a:gd name="connsiteX180" fmla="*/ 1266333 w 4048838"/>
              <a:gd name="connsiteY180" fmla="*/ 1239606 h 5550115"/>
              <a:gd name="connsiteX181" fmla="*/ 1266585 w 4048838"/>
              <a:gd name="connsiteY181" fmla="*/ 1241035 h 5550115"/>
              <a:gd name="connsiteX182" fmla="*/ 1266585 w 4048838"/>
              <a:gd name="connsiteY182" fmla="*/ 1345676 h 5550115"/>
              <a:gd name="connsiteX183" fmla="*/ 1395612 w 4048838"/>
              <a:gd name="connsiteY183" fmla="*/ 1474703 h 5550115"/>
              <a:gd name="connsiteX184" fmla="*/ 1395611 w 4048838"/>
              <a:gd name="connsiteY184" fmla="*/ 1474702 h 5550115"/>
              <a:gd name="connsiteX185" fmla="*/ 1524638 w 4048838"/>
              <a:gd name="connsiteY185" fmla="*/ 1345675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048838" h="5550115">
                <a:moveTo>
                  <a:pt x="1524638" y="0"/>
                </a:moveTo>
                <a:lnTo>
                  <a:pt x="1524639" y="0"/>
                </a:lnTo>
                <a:lnTo>
                  <a:pt x="1524639" y="1362198"/>
                </a:lnTo>
                <a:lnTo>
                  <a:pt x="1534777" y="1311979"/>
                </a:lnTo>
                <a:cubicBezTo>
                  <a:pt x="1554365" y="1265669"/>
                  <a:pt x="1600220" y="1233175"/>
                  <a:pt x="1653665" y="1233175"/>
                </a:cubicBezTo>
                <a:cubicBezTo>
                  <a:pt x="1707110" y="1233175"/>
                  <a:pt x="1752965" y="1265669"/>
                  <a:pt x="1772552" y="1311979"/>
                </a:cubicBezTo>
                <a:lnTo>
                  <a:pt x="1782316" y="1360339"/>
                </a:lnTo>
                <a:lnTo>
                  <a:pt x="1782316" y="1946741"/>
                </a:lnTo>
                <a:cubicBezTo>
                  <a:pt x="1782316" y="2018001"/>
                  <a:pt x="1840083" y="2075768"/>
                  <a:pt x="1911343" y="2075768"/>
                </a:cubicBezTo>
                <a:lnTo>
                  <a:pt x="1911342" y="2075767"/>
                </a:lnTo>
                <a:cubicBezTo>
                  <a:pt x="1982602" y="2075767"/>
                  <a:pt x="2040369" y="2018000"/>
                  <a:pt x="2040369" y="1946740"/>
                </a:cubicBezTo>
                <a:lnTo>
                  <a:pt x="2040369" y="0"/>
                </a:lnTo>
                <a:lnTo>
                  <a:pt x="2040370" y="1049778"/>
                </a:lnTo>
                <a:lnTo>
                  <a:pt x="2050508" y="999559"/>
                </a:lnTo>
                <a:cubicBezTo>
                  <a:pt x="2070096" y="953249"/>
                  <a:pt x="2115951" y="920755"/>
                  <a:pt x="2169396" y="920755"/>
                </a:cubicBezTo>
                <a:cubicBezTo>
                  <a:pt x="2222841" y="920755"/>
                  <a:pt x="2268696" y="953249"/>
                  <a:pt x="2288283" y="999559"/>
                </a:cubicBezTo>
                <a:lnTo>
                  <a:pt x="2291881" y="1017378"/>
                </a:lnTo>
                <a:lnTo>
                  <a:pt x="2291881" y="1326324"/>
                </a:lnTo>
                <a:cubicBezTo>
                  <a:pt x="2291881" y="1397584"/>
                  <a:pt x="2349648" y="1455351"/>
                  <a:pt x="2420908" y="1455351"/>
                </a:cubicBezTo>
                <a:lnTo>
                  <a:pt x="2420907" y="1455350"/>
                </a:lnTo>
                <a:cubicBezTo>
                  <a:pt x="2492167" y="1455350"/>
                  <a:pt x="2549934" y="1397583"/>
                  <a:pt x="2549934" y="1326323"/>
                </a:cubicBezTo>
                <a:lnTo>
                  <a:pt x="2549934" y="1279585"/>
                </a:lnTo>
                <a:lnTo>
                  <a:pt x="2568603" y="1247043"/>
                </a:lnTo>
                <a:cubicBezTo>
                  <a:pt x="2587887" y="1223677"/>
                  <a:pt x="2614869" y="1206901"/>
                  <a:pt x="2645668" y="1200599"/>
                </a:cubicBezTo>
                <a:lnTo>
                  <a:pt x="2669148" y="1198232"/>
                </a:lnTo>
                <a:lnTo>
                  <a:pt x="2669148" y="1197494"/>
                </a:lnTo>
                <a:lnTo>
                  <a:pt x="2717218" y="1187790"/>
                </a:lnTo>
                <a:cubicBezTo>
                  <a:pt x="2763527" y="1168202"/>
                  <a:pt x="2796021" y="1122347"/>
                  <a:pt x="2796021" y="1068902"/>
                </a:cubicBezTo>
                <a:lnTo>
                  <a:pt x="2796021" y="954918"/>
                </a:lnTo>
                <a:lnTo>
                  <a:pt x="2804410" y="913368"/>
                </a:lnTo>
                <a:cubicBezTo>
                  <a:pt x="2823997" y="867058"/>
                  <a:pt x="2869852" y="834564"/>
                  <a:pt x="2923297" y="834564"/>
                </a:cubicBezTo>
                <a:cubicBezTo>
                  <a:pt x="2976742" y="834564"/>
                  <a:pt x="3022597" y="867058"/>
                  <a:pt x="3042184" y="913368"/>
                </a:cubicBezTo>
                <a:lnTo>
                  <a:pt x="3044374" y="924213"/>
                </a:lnTo>
                <a:lnTo>
                  <a:pt x="3044374" y="1077616"/>
                </a:lnTo>
                <a:cubicBezTo>
                  <a:pt x="3044374" y="1131061"/>
                  <a:pt x="3076868" y="1176916"/>
                  <a:pt x="3123177" y="1196504"/>
                </a:cubicBezTo>
                <a:lnTo>
                  <a:pt x="3171247" y="1206208"/>
                </a:lnTo>
                <a:lnTo>
                  <a:pt x="3171247" y="1206946"/>
                </a:lnTo>
                <a:lnTo>
                  <a:pt x="3194727" y="1209313"/>
                </a:lnTo>
                <a:cubicBezTo>
                  <a:pt x="3240925" y="1218766"/>
                  <a:pt x="3278537" y="1251786"/>
                  <a:pt x="3294455" y="1295262"/>
                </a:cubicBezTo>
                <a:lnTo>
                  <a:pt x="3296659" y="1307752"/>
                </a:lnTo>
                <a:lnTo>
                  <a:pt x="3296659" y="1441660"/>
                </a:lnTo>
                <a:cubicBezTo>
                  <a:pt x="3296659" y="1512920"/>
                  <a:pt x="3354426" y="1570687"/>
                  <a:pt x="3425686" y="1570687"/>
                </a:cubicBezTo>
                <a:lnTo>
                  <a:pt x="3425685" y="1570686"/>
                </a:lnTo>
                <a:cubicBezTo>
                  <a:pt x="3496945" y="1570686"/>
                  <a:pt x="3554712" y="1512919"/>
                  <a:pt x="3554712" y="1441659"/>
                </a:cubicBezTo>
                <a:lnTo>
                  <a:pt x="3554712" y="1076405"/>
                </a:lnTo>
                <a:lnTo>
                  <a:pt x="3556916" y="1063915"/>
                </a:lnTo>
                <a:cubicBezTo>
                  <a:pt x="3572835" y="1020439"/>
                  <a:pt x="3610447" y="987419"/>
                  <a:pt x="3656645" y="977966"/>
                </a:cubicBezTo>
                <a:lnTo>
                  <a:pt x="3680125" y="975599"/>
                </a:lnTo>
                <a:lnTo>
                  <a:pt x="3680125" y="974861"/>
                </a:lnTo>
                <a:lnTo>
                  <a:pt x="3728195" y="965157"/>
                </a:lnTo>
                <a:cubicBezTo>
                  <a:pt x="3774504" y="945569"/>
                  <a:pt x="3806998" y="899714"/>
                  <a:pt x="3806998" y="846269"/>
                </a:cubicBezTo>
                <a:lnTo>
                  <a:pt x="3806998" y="469894"/>
                </a:lnTo>
                <a:lnTo>
                  <a:pt x="3815387" y="428344"/>
                </a:lnTo>
                <a:cubicBezTo>
                  <a:pt x="3834974" y="382034"/>
                  <a:pt x="3880829" y="349540"/>
                  <a:pt x="3934274" y="349540"/>
                </a:cubicBezTo>
                <a:cubicBezTo>
                  <a:pt x="3974358" y="349540"/>
                  <a:pt x="4010172" y="367818"/>
                  <a:pt x="4033837" y="396494"/>
                </a:cubicBezTo>
                <a:lnTo>
                  <a:pt x="4047851" y="419592"/>
                </a:lnTo>
                <a:lnTo>
                  <a:pt x="4047851" y="2265528"/>
                </a:lnTo>
                <a:lnTo>
                  <a:pt x="4048838" y="2265528"/>
                </a:lnTo>
                <a:lnTo>
                  <a:pt x="4048838" y="3341998"/>
                </a:lnTo>
                <a:cubicBezTo>
                  <a:pt x="4048838" y="3395443"/>
                  <a:pt x="4016344" y="3441298"/>
                  <a:pt x="3970035" y="3460886"/>
                </a:cubicBezTo>
                <a:lnTo>
                  <a:pt x="3921965" y="3470590"/>
                </a:lnTo>
                <a:lnTo>
                  <a:pt x="3921965" y="3471328"/>
                </a:lnTo>
                <a:lnTo>
                  <a:pt x="3898485" y="3473695"/>
                </a:lnTo>
                <a:cubicBezTo>
                  <a:pt x="3867686" y="3479997"/>
                  <a:pt x="3840704" y="3496773"/>
                  <a:pt x="3821421" y="3520139"/>
                </a:cubicBezTo>
                <a:lnTo>
                  <a:pt x="3800256" y="3557030"/>
                </a:lnTo>
                <a:lnTo>
                  <a:pt x="3800256" y="3620344"/>
                </a:lnTo>
                <a:cubicBezTo>
                  <a:pt x="3800256" y="3673789"/>
                  <a:pt x="3767762" y="3719644"/>
                  <a:pt x="3721453" y="3739232"/>
                </a:cubicBezTo>
                <a:lnTo>
                  <a:pt x="3673383" y="3748936"/>
                </a:lnTo>
                <a:lnTo>
                  <a:pt x="3673383" y="3749674"/>
                </a:lnTo>
                <a:lnTo>
                  <a:pt x="3649903" y="3752041"/>
                </a:lnTo>
                <a:cubicBezTo>
                  <a:pt x="3603705" y="3761494"/>
                  <a:pt x="3566093" y="3794514"/>
                  <a:pt x="3550174" y="3837990"/>
                </a:cubicBezTo>
                <a:lnTo>
                  <a:pt x="3550154" y="3838103"/>
                </a:lnTo>
                <a:lnTo>
                  <a:pt x="3550154" y="4397896"/>
                </a:lnTo>
                <a:cubicBezTo>
                  <a:pt x="3550154" y="4451341"/>
                  <a:pt x="3517660" y="4497196"/>
                  <a:pt x="3471351" y="4516784"/>
                </a:cubicBezTo>
                <a:lnTo>
                  <a:pt x="3423281" y="4526488"/>
                </a:lnTo>
                <a:lnTo>
                  <a:pt x="3423281" y="4527226"/>
                </a:lnTo>
                <a:lnTo>
                  <a:pt x="3399801" y="4529593"/>
                </a:lnTo>
                <a:cubicBezTo>
                  <a:pt x="3353603" y="4539046"/>
                  <a:pt x="3315991" y="4572066"/>
                  <a:pt x="3300072" y="4615542"/>
                </a:cubicBezTo>
                <a:lnTo>
                  <a:pt x="3299821" y="4616965"/>
                </a:lnTo>
                <a:lnTo>
                  <a:pt x="3299821" y="4885290"/>
                </a:lnTo>
                <a:cubicBezTo>
                  <a:pt x="3299821" y="4956550"/>
                  <a:pt x="3242054" y="5014317"/>
                  <a:pt x="3170794" y="5014317"/>
                </a:cubicBezTo>
                <a:lnTo>
                  <a:pt x="3170795" y="5014316"/>
                </a:lnTo>
                <a:cubicBezTo>
                  <a:pt x="3099535" y="5014316"/>
                  <a:pt x="3041768" y="4956549"/>
                  <a:pt x="3041768" y="4885289"/>
                </a:cubicBezTo>
                <a:lnTo>
                  <a:pt x="3041768" y="4605270"/>
                </a:lnTo>
                <a:lnTo>
                  <a:pt x="3039765" y="4593919"/>
                </a:lnTo>
                <a:cubicBezTo>
                  <a:pt x="3023846" y="4550443"/>
                  <a:pt x="2986234" y="4517423"/>
                  <a:pt x="2940036" y="4507970"/>
                </a:cubicBezTo>
                <a:lnTo>
                  <a:pt x="2916556" y="4505603"/>
                </a:lnTo>
                <a:lnTo>
                  <a:pt x="2916556" y="4504865"/>
                </a:lnTo>
                <a:lnTo>
                  <a:pt x="2868486" y="4495161"/>
                </a:lnTo>
                <a:cubicBezTo>
                  <a:pt x="2822177" y="4475573"/>
                  <a:pt x="2789683" y="4429718"/>
                  <a:pt x="2789683" y="4376273"/>
                </a:cubicBezTo>
                <a:lnTo>
                  <a:pt x="2789683" y="4286143"/>
                </a:lnTo>
                <a:lnTo>
                  <a:pt x="2781294" y="4244593"/>
                </a:lnTo>
                <a:cubicBezTo>
                  <a:pt x="2761707" y="4198283"/>
                  <a:pt x="2715852" y="4165789"/>
                  <a:pt x="2662407" y="4165789"/>
                </a:cubicBezTo>
                <a:cubicBezTo>
                  <a:pt x="2608962" y="4165789"/>
                  <a:pt x="2563107" y="4198283"/>
                  <a:pt x="2543520" y="4244593"/>
                </a:cubicBezTo>
                <a:lnTo>
                  <a:pt x="2541330" y="4255437"/>
                </a:lnTo>
                <a:lnTo>
                  <a:pt x="2541330" y="4496307"/>
                </a:lnTo>
                <a:cubicBezTo>
                  <a:pt x="2541330" y="4549752"/>
                  <a:pt x="2508836" y="4595607"/>
                  <a:pt x="2462527" y="4615195"/>
                </a:cubicBezTo>
                <a:lnTo>
                  <a:pt x="2414457" y="4624899"/>
                </a:lnTo>
                <a:lnTo>
                  <a:pt x="2414457" y="4625637"/>
                </a:lnTo>
                <a:lnTo>
                  <a:pt x="2390977" y="4628004"/>
                </a:lnTo>
                <a:cubicBezTo>
                  <a:pt x="2344780" y="4637457"/>
                  <a:pt x="2307167" y="4670477"/>
                  <a:pt x="2291248" y="4713953"/>
                </a:cubicBezTo>
                <a:lnTo>
                  <a:pt x="2290996" y="4715382"/>
                </a:lnTo>
                <a:lnTo>
                  <a:pt x="2290996" y="4820023"/>
                </a:lnTo>
                <a:cubicBezTo>
                  <a:pt x="2290996" y="4891283"/>
                  <a:pt x="2233229" y="4949050"/>
                  <a:pt x="2161969" y="4949050"/>
                </a:cubicBezTo>
                <a:lnTo>
                  <a:pt x="2161970" y="4949049"/>
                </a:lnTo>
                <a:cubicBezTo>
                  <a:pt x="2090710" y="4949049"/>
                  <a:pt x="2032943" y="4891282"/>
                  <a:pt x="2032943" y="4820022"/>
                </a:cubicBezTo>
                <a:lnTo>
                  <a:pt x="2032943" y="2265528"/>
                </a:lnTo>
                <a:lnTo>
                  <a:pt x="2032942" y="4836545"/>
                </a:lnTo>
                <a:lnTo>
                  <a:pt x="2022804" y="4786326"/>
                </a:lnTo>
                <a:cubicBezTo>
                  <a:pt x="2003216" y="4740016"/>
                  <a:pt x="1957361" y="4707522"/>
                  <a:pt x="1903916" y="4707522"/>
                </a:cubicBezTo>
                <a:cubicBezTo>
                  <a:pt x="1850471" y="4707522"/>
                  <a:pt x="1804616" y="4740016"/>
                  <a:pt x="1785029" y="4786326"/>
                </a:cubicBezTo>
                <a:lnTo>
                  <a:pt x="1775265" y="4834686"/>
                </a:lnTo>
                <a:lnTo>
                  <a:pt x="1775265" y="5421088"/>
                </a:lnTo>
                <a:cubicBezTo>
                  <a:pt x="1775265" y="5492348"/>
                  <a:pt x="1717498" y="5550115"/>
                  <a:pt x="1646238" y="5550115"/>
                </a:cubicBezTo>
                <a:lnTo>
                  <a:pt x="1646239" y="5550114"/>
                </a:lnTo>
                <a:cubicBezTo>
                  <a:pt x="1574979" y="5550114"/>
                  <a:pt x="1517212" y="5492347"/>
                  <a:pt x="1517212" y="5421087"/>
                </a:cubicBezTo>
                <a:lnTo>
                  <a:pt x="1517212" y="2265528"/>
                </a:lnTo>
                <a:lnTo>
                  <a:pt x="1517211" y="4524125"/>
                </a:lnTo>
                <a:lnTo>
                  <a:pt x="1507073" y="4473906"/>
                </a:lnTo>
                <a:cubicBezTo>
                  <a:pt x="1487485" y="4427596"/>
                  <a:pt x="1441630" y="4395102"/>
                  <a:pt x="1388185" y="4395102"/>
                </a:cubicBezTo>
                <a:cubicBezTo>
                  <a:pt x="1334740" y="4395102"/>
                  <a:pt x="1288885" y="4427596"/>
                  <a:pt x="1269298" y="4473906"/>
                </a:cubicBezTo>
                <a:lnTo>
                  <a:pt x="1265700" y="4491725"/>
                </a:lnTo>
                <a:lnTo>
                  <a:pt x="1265700" y="4800671"/>
                </a:lnTo>
                <a:cubicBezTo>
                  <a:pt x="1265700" y="4871931"/>
                  <a:pt x="1207933" y="4929698"/>
                  <a:pt x="1136673" y="4929698"/>
                </a:cubicBezTo>
                <a:lnTo>
                  <a:pt x="1136674" y="4929697"/>
                </a:lnTo>
                <a:cubicBezTo>
                  <a:pt x="1065414" y="4929697"/>
                  <a:pt x="1007647" y="4871930"/>
                  <a:pt x="1007647" y="4800670"/>
                </a:cubicBezTo>
                <a:lnTo>
                  <a:pt x="1007647" y="4753932"/>
                </a:lnTo>
                <a:lnTo>
                  <a:pt x="988978" y="4721390"/>
                </a:lnTo>
                <a:cubicBezTo>
                  <a:pt x="969694" y="4698024"/>
                  <a:pt x="942712" y="4681248"/>
                  <a:pt x="911913" y="4674946"/>
                </a:cubicBezTo>
                <a:lnTo>
                  <a:pt x="888433" y="4672579"/>
                </a:lnTo>
                <a:lnTo>
                  <a:pt x="888433" y="4671841"/>
                </a:lnTo>
                <a:lnTo>
                  <a:pt x="840363" y="4662137"/>
                </a:lnTo>
                <a:cubicBezTo>
                  <a:pt x="794054" y="4642549"/>
                  <a:pt x="761560" y="4596694"/>
                  <a:pt x="761560" y="4543249"/>
                </a:cubicBezTo>
                <a:lnTo>
                  <a:pt x="761560" y="4429265"/>
                </a:lnTo>
                <a:lnTo>
                  <a:pt x="753171" y="4387715"/>
                </a:lnTo>
                <a:cubicBezTo>
                  <a:pt x="733584" y="4341405"/>
                  <a:pt x="687729" y="4308911"/>
                  <a:pt x="634284" y="4308911"/>
                </a:cubicBezTo>
                <a:cubicBezTo>
                  <a:pt x="580839" y="4308911"/>
                  <a:pt x="534984" y="4341405"/>
                  <a:pt x="515397" y="4387715"/>
                </a:cubicBezTo>
                <a:lnTo>
                  <a:pt x="513207" y="4398560"/>
                </a:lnTo>
                <a:lnTo>
                  <a:pt x="513207" y="4551963"/>
                </a:lnTo>
                <a:cubicBezTo>
                  <a:pt x="513207" y="4605408"/>
                  <a:pt x="480713" y="4651263"/>
                  <a:pt x="434404" y="4670851"/>
                </a:cubicBezTo>
                <a:lnTo>
                  <a:pt x="386334" y="4680555"/>
                </a:lnTo>
                <a:lnTo>
                  <a:pt x="386334" y="4681293"/>
                </a:lnTo>
                <a:lnTo>
                  <a:pt x="362854" y="4683660"/>
                </a:lnTo>
                <a:cubicBezTo>
                  <a:pt x="316656" y="4693113"/>
                  <a:pt x="279044" y="4726133"/>
                  <a:pt x="263125" y="4769609"/>
                </a:cubicBezTo>
                <a:lnTo>
                  <a:pt x="260921" y="4782099"/>
                </a:lnTo>
                <a:lnTo>
                  <a:pt x="260921" y="4916007"/>
                </a:lnTo>
                <a:cubicBezTo>
                  <a:pt x="260921" y="4987267"/>
                  <a:pt x="203154" y="5045034"/>
                  <a:pt x="131894" y="5045034"/>
                </a:cubicBezTo>
                <a:lnTo>
                  <a:pt x="131895" y="5045033"/>
                </a:lnTo>
                <a:cubicBezTo>
                  <a:pt x="60635" y="5045033"/>
                  <a:pt x="2868" y="4987266"/>
                  <a:pt x="2868" y="4916006"/>
                </a:cubicBezTo>
                <a:lnTo>
                  <a:pt x="2868" y="4550752"/>
                </a:lnTo>
                <a:lnTo>
                  <a:pt x="664" y="4538262"/>
                </a:lnTo>
                <a:lnTo>
                  <a:pt x="0" y="4536983"/>
                </a:lnTo>
                <a:lnTo>
                  <a:pt x="0" y="1043223"/>
                </a:lnTo>
                <a:lnTo>
                  <a:pt x="90123" y="1043223"/>
                </a:lnTo>
                <a:lnTo>
                  <a:pt x="134300" y="1052141"/>
                </a:lnTo>
                <a:lnTo>
                  <a:pt x="134300" y="1052879"/>
                </a:lnTo>
                <a:lnTo>
                  <a:pt x="157780" y="1055246"/>
                </a:lnTo>
                <a:cubicBezTo>
                  <a:pt x="203978" y="1064699"/>
                  <a:pt x="241590" y="1097719"/>
                  <a:pt x="257509" y="1141195"/>
                </a:cubicBezTo>
                <a:lnTo>
                  <a:pt x="257760" y="1142618"/>
                </a:lnTo>
                <a:lnTo>
                  <a:pt x="257760" y="1410943"/>
                </a:lnTo>
                <a:cubicBezTo>
                  <a:pt x="257760" y="1482203"/>
                  <a:pt x="315527" y="1539970"/>
                  <a:pt x="386787" y="1539970"/>
                </a:cubicBezTo>
                <a:lnTo>
                  <a:pt x="386786" y="1539969"/>
                </a:lnTo>
                <a:cubicBezTo>
                  <a:pt x="458046" y="1539969"/>
                  <a:pt x="515813" y="1482202"/>
                  <a:pt x="515813" y="1410942"/>
                </a:cubicBezTo>
                <a:lnTo>
                  <a:pt x="515813" y="1130923"/>
                </a:lnTo>
                <a:lnTo>
                  <a:pt x="517816" y="1119572"/>
                </a:lnTo>
                <a:cubicBezTo>
                  <a:pt x="533735" y="1076096"/>
                  <a:pt x="571347" y="1043076"/>
                  <a:pt x="617545" y="1033623"/>
                </a:cubicBezTo>
                <a:lnTo>
                  <a:pt x="641025" y="1031256"/>
                </a:lnTo>
                <a:lnTo>
                  <a:pt x="641025" y="1030518"/>
                </a:lnTo>
                <a:lnTo>
                  <a:pt x="689095" y="1020814"/>
                </a:lnTo>
                <a:cubicBezTo>
                  <a:pt x="735404" y="1001226"/>
                  <a:pt x="767898" y="955371"/>
                  <a:pt x="767898" y="901926"/>
                </a:cubicBezTo>
                <a:lnTo>
                  <a:pt x="767898" y="811796"/>
                </a:lnTo>
                <a:lnTo>
                  <a:pt x="776287" y="770246"/>
                </a:lnTo>
                <a:cubicBezTo>
                  <a:pt x="795874" y="723936"/>
                  <a:pt x="841729" y="691442"/>
                  <a:pt x="895174" y="691442"/>
                </a:cubicBezTo>
                <a:cubicBezTo>
                  <a:pt x="948619" y="691442"/>
                  <a:pt x="994474" y="723936"/>
                  <a:pt x="1014061" y="770246"/>
                </a:cubicBezTo>
                <a:lnTo>
                  <a:pt x="1016251" y="781090"/>
                </a:lnTo>
                <a:lnTo>
                  <a:pt x="1016251" y="1021960"/>
                </a:lnTo>
                <a:cubicBezTo>
                  <a:pt x="1016251" y="1075405"/>
                  <a:pt x="1048745" y="1121260"/>
                  <a:pt x="1095054" y="1140848"/>
                </a:cubicBezTo>
                <a:lnTo>
                  <a:pt x="1143124" y="1150552"/>
                </a:lnTo>
                <a:lnTo>
                  <a:pt x="1143124" y="1151290"/>
                </a:lnTo>
                <a:lnTo>
                  <a:pt x="1166604" y="1153657"/>
                </a:lnTo>
                <a:cubicBezTo>
                  <a:pt x="1212801" y="1163110"/>
                  <a:pt x="1250414" y="1196130"/>
                  <a:pt x="1266333" y="1239606"/>
                </a:cubicBezTo>
                <a:lnTo>
                  <a:pt x="1266585" y="1241035"/>
                </a:lnTo>
                <a:lnTo>
                  <a:pt x="1266585" y="1345676"/>
                </a:lnTo>
                <a:cubicBezTo>
                  <a:pt x="1266585" y="1416936"/>
                  <a:pt x="1324352" y="1474703"/>
                  <a:pt x="1395612" y="1474703"/>
                </a:cubicBezTo>
                <a:lnTo>
                  <a:pt x="1395611" y="1474702"/>
                </a:lnTo>
                <a:cubicBezTo>
                  <a:pt x="1466871" y="1474702"/>
                  <a:pt x="1524638" y="1416935"/>
                  <a:pt x="1524638" y="1345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173657" y="4819137"/>
            <a:ext cx="262984" cy="257025"/>
            <a:chOff x="891831" y="3138791"/>
            <a:chExt cx="262984" cy="257025"/>
          </a:xfrm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3790554" y="3801549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/>
              <a:t>GALLERY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71949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71949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53822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71949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71949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53822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571949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571949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53822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4642337" y="196675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4642337" y="2735732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4642337" y="3495835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122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info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0586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0586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1270586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270586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369275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26" name="Text Placeholder 20"/>
          <p:cNvSpPr txBox="1">
            <a:spLocks/>
          </p:cNvSpPr>
          <p:nvPr/>
        </p:nvSpPr>
        <p:spPr>
          <a:xfrm>
            <a:off x="5719492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5719492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719492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719492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5719492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03</a:t>
            </a:r>
          </a:p>
        </p:txBody>
      </p:sp>
      <p:sp>
        <p:nvSpPr>
          <p:cNvPr id="31" name="Text Placeholder 23"/>
          <p:cNvSpPr txBox="1">
            <a:spLocks/>
          </p:cNvSpPr>
          <p:nvPr/>
        </p:nvSpPr>
        <p:spPr>
          <a:xfrm>
            <a:off x="5719492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18181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4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33" name="Text Placeholder 20"/>
          <p:cNvSpPr txBox="1">
            <a:spLocks/>
          </p:cNvSpPr>
          <p:nvPr/>
        </p:nvSpPr>
        <p:spPr>
          <a:xfrm>
            <a:off x="4818181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5"/>
                </a:solidFill>
                <a:latin typeface="Raleway Light" charset="0"/>
                <a:ea typeface="Raleway Light" charset="0"/>
                <a:cs typeface="Raleway Light" charset="0"/>
              </a:rPr>
              <a:t>05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818181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6"/>
                </a:solidFill>
                <a:latin typeface="Raleway Light" charset="0"/>
                <a:ea typeface="Raleway Light" charset="0"/>
                <a:cs typeface="Raleway Light" charset="0"/>
              </a:rPr>
              <a:t>06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20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Double</a:t>
            </a:r>
            <a:r>
              <a:rPr lang="es-ES_tradnl"/>
              <a:t>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712179" y="3997787"/>
            <a:ext cx="232058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712179" y="4284007"/>
            <a:ext cx="369276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purus.aecenas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ut.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4982923" y="3997787"/>
            <a:ext cx="232058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4982923" y="4284007"/>
            <a:ext cx="369276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purus.aecenas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ut.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483053" y="403925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48"/>
          <p:cNvSpPr/>
          <p:nvPr/>
        </p:nvSpPr>
        <p:spPr>
          <a:xfrm>
            <a:off x="4739056" y="403925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08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Triple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826477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826477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3626705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3626705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iscin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g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6" name="Text Placeholder 20"/>
          <p:cNvSpPr txBox="1">
            <a:spLocks/>
          </p:cNvSpPr>
          <p:nvPr/>
        </p:nvSpPr>
        <p:spPr>
          <a:xfrm>
            <a:off x="6426932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47" name="Text Placeholder 23"/>
          <p:cNvSpPr txBox="1">
            <a:spLocks/>
          </p:cNvSpPr>
          <p:nvPr/>
        </p:nvSpPr>
        <p:spPr>
          <a:xfrm>
            <a:off x="6426932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tor tor,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8" name="Rectángulo redondeado 47"/>
          <p:cNvSpPr/>
          <p:nvPr/>
        </p:nvSpPr>
        <p:spPr>
          <a:xfrm>
            <a:off x="483053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48"/>
          <p:cNvSpPr/>
          <p:nvPr/>
        </p:nvSpPr>
        <p:spPr>
          <a:xfrm>
            <a:off x="3268540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ectángulo redondeado 49"/>
          <p:cNvSpPr/>
          <p:nvPr/>
        </p:nvSpPr>
        <p:spPr>
          <a:xfrm>
            <a:off x="6068768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803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Triple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870437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870437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3591535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3591535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6" name="Text Placeholder 20"/>
          <p:cNvSpPr txBox="1">
            <a:spLocks/>
          </p:cNvSpPr>
          <p:nvPr/>
        </p:nvSpPr>
        <p:spPr>
          <a:xfrm>
            <a:off x="6242294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3">
                    <a:lumMod val="75000"/>
                  </a:schemeClr>
                </a:solidFill>
              </a:rPr>
              <a:t>Gallery image feature 03</a:t>
            </a:r>
          </a:p>
        </p:txBody>
      </p:sp>
      <p:sp>
        <p:nvSpPr>
          <p:cNvPr id="47" name="Text Placeholder 23"/>
          <p:cNvSpPr txBox="1">
            <a:spLocks/>
          </p:cNvSpPr>
          <p:nvPr/>
        </p:nvSpPr>
        <p:spPr>
          <a:xfrm>
            <a:off x="6242294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257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68313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468313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2618031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2618031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4767749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4767749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6917228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04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917228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311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Image with info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68313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468313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2618031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2618031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4767749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4767749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6917228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04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917228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0702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2174017" y="1556243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2174017" y="1856008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6244855" y="1556243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6244855" y="1856008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2174017" y="3217989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2174017" y="3517754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6244855" y="3217989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6244855" y="3517754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077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2024744" y="0"/>
            <a:ext cx="1785256" cy="248194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a libre 19"/>
          <p:cNvSpPr/>
          <p:nvPr/>
        </p:nvSpPr>
        <p:spPr>
          <a:xfrm>
            <a:off x="-506339" y="-497224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7" name="Marcador de texto 4"/>
          <p:cNvSpPr txBox="1">
            <a:spLocks/>
          </p:cNvSpPr>
          <p:nvPr/>
        </p:nvSpPr>
        <p:spPr>
          <a:xfrm>
            <a:off x="794322" y="1607142"/>
            <a:ext cx="3886535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“Ideas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will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convert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in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reality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when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you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do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something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to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convert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in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reality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”</a:t>
            </a:r>
          </a:p>
        </p:txBody>
      </p:sp>
      <p:sp>
        <p:nvSpPr>
          <p:cNvPr id="18" name="Marcador de texto 14"/>
          <p:cNvSpPr txBox="1">
            <a:spLocks/>
          </p:cNvSpPr>
          <p:nvPr/>
        </p:nvSpPr>
        <p:spPr>
          <a:xfrm>
            <a:off x="794322" y="3361468"/>
            <a:ext cx="3577071" cy="22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000" b="1">
                <a:solidFill>
                  <a:schemeClr val="accent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rPr>
              <a:t>- ISAAC RIVERA</a:t>
            </a:r>
          </a:p>
        </p:txBody>
      </p:sp>
    </p:spTree>
    <p:extLst>
      <p:ext uri="{BB962C8B-B14F-4D97-AF65-F5344CB8AC3E}">
        <p14:creationId xmlns:p14="http://schemas.microsoft.com/office/powerpoint/2010/main" val="10073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179087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0586" y="209468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548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0586" y="285250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184362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261260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6" name="Text Placeholder 20"/>
          <p:cNvSpPr txBox="1">
            <a:spLocks/>
          </p:cNvSpPr>
          <p:nvPr/>
        </p:nvSpPr>
        <p:spPr>
          <a:xfrm>
            <a:off x="5719492" y="179087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5719492" y="209468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719492" y="2548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719492" y="285250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18181" y="184362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33" name="Text Placeholder 20"/>
          <p:cNvSpPr txBox="1">
            <a:spLocks/>
          </p:cNvSpPr>
          <p:nvPr/>
        </p:nvSpPr>
        <p:spPr>
          <a:xfrm>
            <a:off x="4818181" y="261260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6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5409754" y="39098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5409754" y="416223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4604657" y="396466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ángulo redondeado 37"/>
          <p:cNvSpPr/>
          <p:nvPr/>
        </p:nvSpPr>
        <p:spPr>
          <a:xfrm>
            <a:off x="478971" y="39614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AutoShape 14"/>
          <p:cNvSpPr>
            <a:spLocks/>
          </p:cNvSpPr>
          <p:nvPr/>
        </p:nvSpPr>
        <p:spPr bwMode="auto">
          <a:xfrm>
            <a:off x="636112" y="408480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5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5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40" name="AutoShape 14"/>
          <p:cNvSpPr>
            <a:spLocks/>
          </p:cNvSpPr>
          <p:nvPr/>
        </p:nvSpPr>
        <p:spPr bwMode="auto">
          <a:xfrm>
            <a:off x="4766270" y="408480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4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4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1224755" y="39098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1224755" y="416223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2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bre 30"/>
          <p:cNvSpPr/>
          <p:nvPr/>
        </p:nvSpPr>
        <p:spPr>
          <a:xfrm>
            <a:off x="7307688" y="-1082447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4100BE4F-9B7C-4ED6-A57C-8BC6A33A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23"/>
          <p:cNvSpPr txBox="1">
            <a:spLocks/>
          </p:cNvSpPr>
          <p:nvPr/>
        </p:nvSpPr>
        <p:spPr>
          <a:xfrm>
            <a:off x="4918497" y="4063410"/>
            <a:ext cx="3475752" cy="5487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Ruta</a:t>
            </a:r>
            <a:r>
              <a:rPr lang="en-US" sz="1400" b="1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 Nº 1 Km 4,5 – Bº </a:t>
            </a:r>
            <a:r>
              <a:rPr lang="en-US" sz="1400" b="1" dirty="0" err="1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Quiteria</a:t>
            </a:r>
            <a:r>
              <a:rPr lang="en-US" sz="1400" b="1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Ciudad de </a:t>
            </a:r>
            <a:r>
              <a:rPr lang="en-US" sz="1400" b="1" dirty="0" err="1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Encarnación</a:t>
            </a:r>
            <a:r>
              <a:rPr lang="en-US" sz="1400" b="1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, </a:t>
            </a:r>
            <a:r>
              <a:rPr lang="en-US" sz="1400" b="1" dirty="0" err="1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Py</a:t>
            </a:r>
            <a:r>
              <a:rPr lang="en-US" sz="1400" b="1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. </a:t>
            </a:r>
            <a:endParaRPr lang="en-US" sz="1400" b="1" dirty="0">
              <a:solidFill>
                <a:schemeClr val="tx2">
                  <a:lumMod val="25000"/>
                  <a:lumOff val="75000"/>
                </a:schemeClr>
              </a:solidFill>
              <a:latin typeface="Raleway Black" panose="020B0A03030101060003" pitchFamily="34" charset="0"/>
              <a:ea typeface="Lato" charset="0"/>
              <a:cs typeface="Lato" charset="0"/>
            </a:endParaRPr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900700" y="266471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80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especies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900700" y="2427056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3200" b="1" dirty="0" smtClean="0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500 </a:t>
            </a:r>
            <a:r>
              <a:rPr lang="en-US" sz="3200" b="1" dirty="0" err="1" smtClean="0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animales</a:t>
            </a:r>
            <a:endParaRPr lang="en-US" sz="3200" b="1" dirty="0">
              <a:solidFill>
                <a:srgbClr val="FFC000"/>
              </a:solidFill>
              <a:latin typeface="Raleway Black" panose="020B0A03030101060003" pitchFamily="34" charset="0"/>
              <a:ea typeface="Lato" charset="0"/>
              <a:cs typeface="Lato" charset="0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2196899" y="2935541"/>
            <a:ext cx="1784307" cy="568880"/>
          </a:xfrm>
        </p:spPr>
        <p:txBody>
          <a:bodyPr/>
          <a:lstStyle/>
          <a:p>
            <a:pPr algn="r"/>
            <a:r>
              <a:rPr lang="es-ES_tradnl" b="1" dirty="0">
                <a:solidFill>
                  <a:srgbClr val="FFC000"/>
                </a:solidFill>
                <a:latin typeface="Raleway ExtraBold" panose="020B0903030101060003" pitchFamily="34" charset="0"/>
              </a:rPr>
              <a:t>El </a:t>
            </a:r>
            <a:r>
              <a:rPr lang="es-ES_tradnl" b="1" dirty="0" smtClean="0">
                <a:solidFill>
                  <a:srgbClr val="FFC000"/>
                </a:solidFill>
                <a:latin typeface="Raleway ExtraBold" panose="020B0903030101060003" pitchFamily="34" charset="0"/>
              </a:rPr>
              <a:t>Mini</a:t>
            </a:r>
            <a:endParaRPr lang="es-ES_tradnl" b="1" dirty="0">
              <a:solidFill>
                <a:srgbClr val="FFC000"/>
              </a:solidFill>
              <a:latin typeface="Raleway ExtraBold" panose="020B0903030101060003" pitchFamily="34" charset="0"/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>
          <a:xfrm>
            <a:off x="4413043" y="1355857"/>
            <a:ext cx="3066544" cy="221850"/>
          </a:xfrm>
        </p:spPr>
        <p:txBody>
          <a:bodyPr/>
          <a:lstStyle/>
          <a:p>
            <a:r>
              <a:rPr lang="es-ES_tradnl" dirty="0" smtClean="0"/>
              <a:t>EL MINI ZOOLÓGICO DEL COLEGIO JUAN XXIII</a:t>
            </a:r>
            <a:endParaRPr lang="es-ES_tradnl" dirty="0"/>
          </a:p>
        </p:txBody>
      </p:sp>
      <p:sp>
        <p:nvSpPr>
          <p:cNvPr id="15" name="Marcador de texto 1"/>
          <p:cNvSpPr txBox="1">
            <a:spLocks/>
          </p:cNvSpPr>
          <p:nvPr/>
        </p:nvSpPr>
        <p:spPr>
          <a:xfrm>
            <a:off x="2094157" y="3228467"/>
            <a:ext cx="1887049" cy="56888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sz="7200" b="1" dirty="0">
                <a:solidFill>
                  <a:srgbClr val="FFC000"/>
                </a:solidFill>
                <a:latin typeface="Raleway ExtraBold" panose="020B0903030101060003" pitchFamily="34" charset="0"/>
              </a:rPr>
              <a:t>zoo</a:t>
            </a:r>
            <a:endParaRPr lang="es-ES_tradnl" sz="7200" b="1" dirty="0">
              <a:solidFill>
                <a:srgbClr val="FFC000"/>
              </a:solidFill>
              <a:latin typeface="Raleway ExtraBold" panose="020B09030301010600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43" y="3999686"/>
            <a:ext cx="487657" cy="487657"/>
          </a:xfrm>
          <a:prstGeom prst="rect">
            <a:avLst/>
          </a:prstGeom>
        </p:spPr>
      </p:pic>
      <p:sp>
        <p:nvSpPr>
          <p:cNvPr id="17" name="Text Placeholder 23"/>
          <p:cNvSpPr txBox="1">
            <a:spLocks/>
          </p:cNvSpPr>
          <p:nvPr/>
        </p:nvSpPr>
        <p:spPr>
          <a:xfrm>
            <a:off x="1025010" y="4243515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s-ES" sz="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 MZCJ constituye un centro educativo, de protección y preservación de la fauna; y a la vez uno de los patrimonios turísticos y recreativos del Departamento</a:t>
            </a:r>
            <a:endParaRPr lang="en-US" sz="9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4971338" y="3035864"/>
            <a:ext cx="1685035" cy="4943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endParaRPr lang="es-ES" sz="1600" b="1" u="sng" dirty="0" smtClean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s-ES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aleway Black" panose="020B0A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2.948 </a:t>
            </a:r>
            <a:r>
              <a:rPr lang="es-E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Raleway Black" panose="020B0A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s-ES" sz="1600" b="1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 Black" panose="020B0A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s-ES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aleway Black" panose="020B0A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latin typeface="Raleway Black" panose="020B0A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redondeado 80"/>
          <p:cNvSpPr/>
          <p:nvPr/>
        </p:nvSpPr>
        <p:spPr>
          <a:xfrm>
            <a:off x="489736" y="289202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2" name="Agrupar 81"/>
          <p:cNvGrpSpPr/>
          <p:nvPr/>
        </p:nvGrpSpPr>
        <p:grpSpPr>
          <a:xfrm>
            <a:off x="1313337" y="2837043"/>
            <a:ext cx="262984" cy="257025"/>
            <a:chOff x="891831" y="3138791"/>
            <a:chExt cx="262984" cy="2570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Forma libre 82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4" name="Forma libre 83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5" name="Rectángulo redondeado 84"/>
          <p:cNvSpPr/>
          <p:nvPr/>
        </p:nvSpPr>
        <p:spPr>
          <a:xfrm>
            <a:off x="6076338" y="2502763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6" name="Agrupar 85"/>
          <p:cNvGrpSpPr/>
          <p:nvPr/>
        </p:nvGrpSpPr>
        <p:grpSpPr>
          <a:xfrm>
            <a:off x="7668248" y="2334835"/>
            <a:ext cx="262984" cy="257025"/>
            <a:chOff x="891831" y="3138791"/>
            <a:chExt cx="262984" cy="257025"/>
          </a:xfrm>
          <a:solidFill>
            <a:schemeClr val="accent5"/>
          </a:solidFill>
        </p:grpSpPr>
        <p:sp>
          <p:nvSpPr>
            <p:cNvPr id="87" name="Forma libre 86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8" name="Forma libre 87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92" name="Forma libre 91"/>
          <p:cNvSpPr/>
          <p:nvPr/>
        </p:nvSpPr>
        <p:spPr>
          <a:xfrm>
            <a:off x="3808080" y="2831801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503591" y="379524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503591" y="404767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98494" y="385010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684213" y="384691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AutoShape 14"/>
          <p:cNvSpPr>
            <a:spLocks/>
          </p:cNvSpPr>
          <p:nvPr/>
        </p:nvSpPr>
        <p:spPr bwMode="auto">
          <a:xfrm>
            <a:off x="850146" y="395265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2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4868899" y="395265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3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1429997" y="379524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1429997" y="404767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613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3"/>
          <p:cNvSpPr txBox="1">
            <a:spLocks/>
          </p:cNvSpPr>
          <p:nvPr/>
        </p:nvSpPr>
        <p:spPr>
          <a:xfrm>
            <a:off x="483971" y="1775703"/>
            <a:ext cx="4103687" cy="86621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703775" y="283157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703775" y="308400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498817" y="2851830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2822893" y="283157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2822893" y="308400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617935" y="2851830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703775" y="371324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703775" y="396567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498817" y="373350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2822893" y="371324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2822893" y="396567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617935" y="373350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Agrupar 1"/>
          <p:cNvGrpSpPr/>
          <p:nvPr/>
        </p:nvGrpSpPr>
        <p:grpSpPr>
          <a:xfrm>
            <a:off x="4757146" y="621408"/>
            <a:ext cx="3834318" cy="3738399"/>
            <a:chOff x="-542537" y="31335"/>
            <a:chExt cx="4949826" cy="4826001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295666" y="31335"/>
              <a:ext cx="3273425" cy="1692275"/>
            </a:xfrm>
            <a:custGeom>
              <a:avLst/>
              <a:gdLst>
                <a:gd name="T0" fmla="*/ 435 w 871"/>
                <a:gd name="T1" fmla="*/ 450 h 450"/>
                <a:gd name="T2" fmla="*/ 658 w 871"/>
                <a:gd name="T3" fmla="*/ 391 h 450"/>
                <a:gd name="T4" fmla="*/ 870 w 871"/>
                <a:gd name="T5" fmla="*/ 444 h 450"/>
                <a:gd name="T6" fmla="*/ 871 w 871"/>
                <a:gd name="T7" fmla="*/ 436 h 450"/>
                <a:gd name="T8" fmla="*/ 435 w 871"/>
                <a:gd name="T9" fmla="*/ 0 h 450"/>
                <a:gd name="T10" fmla="*/ 0 w 871"/>
                <a:gd name="T11" fmla="*/ 436 h 450"/>
                <a:gd name="T12" fmla="*/ 0 w 871"/>
                <a:gd name="T13" fmla="*/ 444 h 450"/>
                <a:gd name="T14" fmla="*/ 212 w 871"/>
                <a:gd name="T15" fmla="*/ 391 h 450"/>
                <a:gd name="T16" fmla="*/ 435 w 871"/>
                <a:gd name="T1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1" h="450">
                  <a:moveTo>
                    <a:pt x="435" y="450"/>
                  </a:moveTo>
                  <a:cubicBezTo>
                    <a:pt x="501" y="413"/>
                    <a:pt x="577" y="391"/>
                    <a:pt x="658" y="391"/>
                  </a:cubicBezTo>
                  <a:cubicBezTo>
                    <a:pt x="735" y="391"/>
                    <a:pt x="807" y="410"/>
                    <a:pt x="870" y="444"/>
                  </a:cubicBezTo>
                  <a:cubicBezTo>
                    <a:pt x="870" y="441"/>
                    <a:pt x="871" y="438"/>
                    <a:pt x="871" y="436"/>
                  </a:cubicBezTo>
                  <a:cubicBezTo>
                    <a:pt x="871" y="196"/>
                    <a:pt x="675" y="0"/>
                    <a:pt x="435" y="0"/>
                  </a:cubicBezTo>
                  <a:cubicBezTo>
                    <a:pt x="195" y="0"/>
                    <a:pt x="0" y="196"/>
                    <a:pt x="0" y="436"/>
                  </a:cubicBezTo>
                  <a:cubicBezTo>
                    <a:pt x="0" y="438"/>
                    <a:pt x="0" y="441"/>
                    <a:pt x="0" y="444"/>
                  </a:cubicBezTo>
                  <a:cubicBezTo>
                    <a:pt x="63" y="410"/>
                    <a:pt x="136" y="391"/>
                    <a:pt x="212" y="391"/>
                  </a:cubicBezTo>
                  <a:cubicBezTo>
                    <a:pt x="293" y="391"/>
                    <a:pt x="369" y="413"/>
                    <a:pt x="435" y="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011750" y="1836323"/>
              <a:ext cx="2395539" cy="3021013"/>
            </a:xfrm>
            <a:custGeom>
              <a:avLst/>
              <a:gdLst>
                <a:gd name="T0" fmla="*/ 211 w 637"/>
                <a:gd name="T1" fmla="*/ 348 h 804"/>
                <a:gd name="T2" fmla="*/ 212 w 637"/>
                <a:gd name="T3" fmla="*/ 368 h 804"/>
                <a:gd name="T4" fmla="*/ 0 w 637"/>
                <a:gd name="T5" fmla="*/ 754 h 804"/>
                <a:gd name="T6" fmla="*/ 201 w 637"/>
                <a:gd name="T7" fmla="*/ 804 h 804"/>
                <a:gd name="T8" fmla="*/ 637 w 637"/>
                <a:gd name="T9" fmla="*/ 368 h 804"/>
                <a:gd name="T10" fmla="*/ 433 w 637"/>
                <a:gd name="T11" fmla="*/ 0 h 804"/>
                <a:gd name="T12" fmla="*/ 211 w 637"/>
                <a:gd name="T13" fmla="*/ 34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211" y="348"/>
                  </a:moveTo>
                  <a:cubicBezTo>
                    <a:pt x="212" y="355"/>
                    <a:pt x="212" y="361"/>
                    <a:pt x="212" y="368"/>
                  </a:cubicBezTo>
                  <a:cubicBezTo>
                    <a:pt x="212" y="530"/>
                    <a:pt x="127" y="673"/>
                    <a:pt x="0" y="754"/>
                  </a:cubicBezTo>
                  <a:cubicBezTo>
                    <a:pt x="60" y="786"/>
                    <a:pt x="128" y="804"/>
                    <a:pt x="201" y="804"/>
                  </a:cubicBezTo>
                  <a:cubicBezTo>
                    <a:pt x="441" y="804"/>
                    <a:pt x="637" y="608"/>
                    <a:pt x="637" y="368"/>
                  </a:cubicBezTo>
                  <a:cubicBezTo>
                    <a:pt x="637" y="213"/>
                    <a:pt x="555" y="77"/>
                    <a:pt x="433" y="0"/>
                  </a:cubicBezTo>
                  <a:cubicBezTo>
                    <a:pt x="419" y="148"/>
                    <a:pt x="333" y="276"/>
                    <a:pt x="211" y="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011748" y="1583911"/>
              <a:ext cx="1549400" cy="1470025"/>
            </a:xfrm>
            <a:custGeom>
              <a:avLst/>
              <a:gdLst>
                <a:gd name="T0" fmla="*/ 0 w 412"/>
                <a:gd name="T1" fmla="*/ 49 h 391"/>
                <a:gd name="T2" fmla="*/ 210 w 412"/>
                <a:gd name="T3" fmla="*/ 391 h 391"/>
                <a:gd name="T4" fmla="*/ 412 w 412"/>
                <a:gd name="T5" fmla="*/ 55 h 391"/>
                <a:gd name="T6" fmla="*/ 201 w 412"/>
                <a:gd name="T7" fmla="*/ 0 h 391"/>
                <a:gd name="T8" fmla="*/ 0 w 412"/>
                <a:gd name="T9" fmla="*/ 4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91">
                  <a:moveTo>
                    <a:pt x="0" y="49"/>
                  </a:moveTo>
                  <a:cubicBezTo>
                    <a:pt x="115" y="123"/>
                    <a:pt x="196" y="247"/>
                    <a:pt x="210" y="391"/>
                  </a:cubicBezTo>
                  <a:cubicBezTo>
                    <a:pt x="324" y="319"/>
                    <a:pt x="402" y="196"/>
                    <a:pt x="412" y="55"/>
                  </a:cubicBezTo>
                  <a:cubicBezTo>
                    <a:pt x="350" y="20"/>
                    <a:pt x="278" y="0"/>
                    <a:pt x="201" y="0"/>
                  </a:cubicBezTo>
                  <a:cubicBezTo>
                    <a:pt x="128" y="0"/>
                    <a:pt x="60" y="18"/>
                    <a:pt x="0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-542537" y="1836323"/>
              <a:ext cx="2393951" cy="3021013"/>
            </a:xfrm>
            <a:custGeom>
              <a:avLst/>
              <a:gdLst>
                <a:gd name="T0" fmla="*/ 424 w 637"/>
                <a:gd name="T1" fmla="*/ 368 h 804"/>
                <a:gd name="T2" fmla="*/ 425 w 637"/>
                <a:gd name="T3" fmla="*/ 348 h 804"/>
                <a:gd name="T4" fmla="*/ 204 w 637"/>
                <a:gd name="T5" fmla="*/ 0 h 804"/>
                <a:gd name="T6" fmla="*/ 0 w 637"/>
                <a:gd name="T7" fmla="*/ 368 h 804"/>
                <a:gd name="T8" fmla="*/ 435 w 637"/>
                <a:gd name="T9" fmla="*/ 804 h 804"/>
                <a:gd name="T10" fmla="*/ 637 w 637"/>
                <a:gd name="T11" fmla="*/ 754 h 804"/>
                <a:gd name="T12" fmla="*/ 424 w 637"/>
                <a:gd name="T13" fmla="*/ 36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424" y="368"/>
                  </a:moveTo>
                  <a:cubicBezTo>
                    <a:pt x="424" y="361"/>
                    <a:pt x="425" y="355"/>
                    <a:pt x="425" y="348"/>
                  </a:cubicBezTo>
                  <a:cubicBezTo>
                    <a:pt x="303" y="276"/>
                    <a:pt x="218" y="148"/>
                    <a:pt x="204" y="0"/>
                  </a:cubicBezTo>
                  <a:cubicBezTo>
                    <a:pt x="81" y="77"/>
                    <a:pt x="0" y="213"/>
                    <a:pt x="0" y="368"/>
                  </a:cubicBezTo>
                  <a:cubicBezTo>
                    <a:pt x="0" y="608"/>
                    <a:pt x="195" y="804"/>
                    <a:pt x="435" y="804"/>
                  </a:cubicBezTo>
                  <a:cubicBezTo>
                    <a:pt x="508" y="804"/>
                    <a:pt x="576" y="786"/>
                    <a:pt x="637" y="754"/>
                  </a:cubicBezTo>
                  <a:cubicBezTo>
                    <a:pt x="509" y="673"/>
                    <a:pt x="424" y="530"/>
                    <a:pt x="424" y="3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98840" y="1583911"/>
              <a:ext cx="1552575" cy="1470025"/>
            </a:xfrm>
            <a:custGeom>
              <a:avLst/>
              <a:gdLst>
                <a:gd name="T0" fmla="*/ 203 w 413"/>
                <a:gd name="T1" fmla="*/ 391 h 391"/>
                <a:gd name="T2" fmla="*/ 413 w 413"/>
                <a:gd name="T3" fmla="*/ 49 h 391"/>
                <a:gd name="T4" fmla="*/ 211 w 413"/>
                <a:gd name="T5" fmla="*/ 0 h 391"/>
                <a:gd name="T6" fmla="*/ 0 w 413"/>
                <a:gd name="T7" fmla="*/ 55 h 391"/>
                <a:gd name="T8" fmla="*/ 203 w 413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91">
                  <a:moveTo>
                    <a:pt x="203" y="391"/>
                  </a:moveTo>
                  <a:cubicBezTo>
                    <a:pt x="216" y="247"/>
                    <a:pt x="297" y="123"/>
                    <a:pt x="413" y="49"/>
                  </a:cubicBezTo>
                  <a:cubicBezTo>
                    <a:pt x="352" y="18"/>
                    <a:pt x="284" y="0"/>
                    <a:pt x="211" y="0"/>
                  </a:cubicBezTo>
                  <a:cubicBezTo>
                    <a:pt x="135" y="0"/>
                    <a:pt x="63" y="20"/>
                    <a:pt x="0" y="55"/>
                  </a:cubicBezTo>
                  <a:cubicBezTo>
                    <a:pt x="10" y="196"/>
                    <a:pt x="89" y="319"/>
                    <a:pt x="203" y="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1132274" y="3188868"/>
              <a:ext cx="1593851" cy="1436688"/>
            </a:xfrm>
            <a:custGeom>
              <a:avLst/>
              <a:gdLst>
                <a:gd name="T0" fmla="*/ 424 w 424"/>
                <a:gd name="T1" fmla="*/ 8 h 382"/>
                <a:gd name="T2" fmla="*/ 424 w 424"/>
                <a:gd name="T3" fmla="*/ 0 h 382"/>
                <a:gd name="T4" fmla="*/ 212 w 424"/>
                <a:gd name="T5" fmla="*/ 52 h 382"/>
                <a:gd name="T6" fmla="*/ 0 w 424"/>
                <a:gd name="T7" fmla="*/ 0 h 382"/>
                <a:gd name="T8" fmla="*/ 0 w 424"/>
                <a:gd name="T9" fmla="*/ 8 h 382"/>
                <a:gd name="T10" fmla="*/ 212 w 424"/>
                <a:gd name="T11" fmla="*/ 382 h 382"/>
                <a:gd name="T12" fmla="*/ 424 w 424"/>
                <a:gd name="T13" fmla="*/ 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382">
                  <a:moveTo>
                    <a:pt x="424" y="8"/>
                  </a:moveTo>
                  <a:cubicBezTo>
                    <a:pt x="424" y="5"/>
                    <a:pt x="424" y="3"/>
                    <a:pt x="424" y="0"/>
                  </a:cubicBezTo>
                  <a:cubicBezTo>
                    <a:pt x="361" y="33"/>
                    <a:pt x="289" y="52"/>
                    <a:pt x="212" y="52"/>
                  </a:cubicBezTo>
                  <a:cubicBezTo>
                    <a:pt x="136" y="52"/>
                    <a:pt x="63" y="33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67"/>
                    <a:pt x="85" y="306"/>
                    <a:pt x="212" y="382"/>
                  </a:cubicBezTo>
                  <a:cubicBezTo>
                    <a:pt x="339" y="306"/>
                    <a:pt x="424" y="167"/>
                    <a:pt x="424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Business </a:t>
            </a:r>
            <a:r>
              <a:rPr lang="es-ES_tradnl" err="1"/>
              <a:t>model</a:t>
            </a:r>
            <a:endParaRPr lang="es-ES_tradnl"/>
          </a:p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SUBTITLE EXAMPLE HERE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5579291" y="2119162"/>
            <a:ext cx="592343" cy="27711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trade</a:t>
            </a: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6975638" y="2102998"/>
            <a:ext cx="977236" cy="25265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PRODUCT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6183666" y="3447093"/>
            <a:ext cx="1029118" cy="270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service</a:t>
            </a:r>
          </a:p>
        </p:txBody>
      </p:sp>
      <p:sp>
        <p:nvSpPr>
          <p:cNvPr id="31" name="Text Placeholder 5"/>
          <p:cNvSpPr txBox="1">
            <a:spLocks/>
          </p:cNvSpPr>
          <p:nvPr/>
        </p:nvSpPr>
        <p:spPr>
          <a:xfrm>
            <a:off x="5938338" y="1264370"/>
            <a:ext cx="1467012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marketplace</a:t>
            </a: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4816311" y="3191435"/>
            <a:ext cx="1182679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BOOKERAGE</a:t>
            </a: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7412248" y="3231637"/>
            <a:ext cx="1045835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SUSCRPTION</a:t>
            </a:r>
          </a:p>
        </p:txBody>
      </p:sp>
      <p:sp>
        <p:nvSpPr>
          <p:cNvPr id="48" name="Text Placeholder 5"/>
          <p:cNvSpPr txBox="1">
            <a:spLocks/>
          </p:cNvSpPr>
          <p:nvPr/>
        </p:nvSpPr>
        <p:spPr>
          <a:xfrm>
            <a:off x="5957469" y="2624461"/>
            <a:ext cx="1467012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err="1">
                <a:solidFill>
                  <a:schemeClr val="accent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EcOSYSTEM</a:t>
            </a:r>
            <a:endParaRPr lang="en-US" sz="1000" b="1">
              <a:solidFill>
                <a:schemeClr val="accent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438400" y="259203"/>
            <a:ext cx="426720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Bar charts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graphicFrame>
        <p:nvGraphicFramePr>
          <p:cNvPr id="11" name="Chart 8"/>
          <p:cNvGraphicFramePr/>
          <p:nvPr>
            <p:extLst>
              <p:ext uri="{D42A27DB-BD31-4B8C-83A1-F6EECF244321}">
                <p14:modId xmlns:p14="http://schemas.microsoft.com/office/powerpoint/2010/main" val="1614997180"/>
              </p:ext>
            </p:extLst>
          </p:nvPr>
        </p:nvGraphicFramePr>
        <p:xfrm>
          <a:off x="703385" y="1301056"/>
          <a:ext cx="7737230" cy="261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470991" y="259203"/>
            <a:ext cx="6202018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Sharp line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517914005"/>
              </p:ext>
            </p:extLst>
          </p:nvPr>
        </p:nvGraphicFramePr>
        <p:xfrm>
          <a:off x="703385" y="1301056"/>
          <a:ext cx="7737230" cy="261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3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59203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Area</a:t>
            </a: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026281511"/>
              </p:ext>
            </p:extLst>
          </p:nvPr>
        </p:nvGraphicFramePr>
        <p:xfrm>
          <a:off x="756000" y="1301056"/>
          <a:ext cx="77372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7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55304" y="259203"/>
            <a:ext cx="5433392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Curve line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978795343"/>
              </p:ext>
            </p:extLst>
          </p:nvPr>
        </p:nvGraphicFramePr>
        <p:xfrm>
          <a:off x="756000" y="1301056"/>
          <a:ext cx="77372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48912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Pie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66554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117321154"/>
              </p:ext>
            </p:extLst>
          </p:nvPr>
        </p:nvGraphicFramePr>
        <p:xfrm>
          <a:off x="405282" y="1170358"/>
          <a:ext cx="3826079" cy="361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 Placeholder 23"/>
          <p:cNvSpPr txBox="1">
            <a:spLocks/>
          </p:cNvSpPr>
          <p:nvPr/>
        </p:nvSpPr>
        <p:spPr>
          <a:xfrm>
            <a:off x="4572000" y="1823839"/>
            <a:ext cx="4103687" cy="86621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4791804" y="287970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4791804" y="313214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4586846" y="289996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6910922" y="287970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6910922" y="313214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6705964" y="289996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4791804" y="376138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4791804" y="40138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4586846" y="3781637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6910922" y="376138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6910922" y="40138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6705964" y="3781637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Text Placeholder 20"/>
          <p:cNvSpPr txBox="1">
            <a:spLocks/>
          </p:cNvSpPr>
          <p:nvPr/>
        </p:nvSpPr>
        <p:spPr>
          <a:xfrm>
            <a:off x="4583223" y="1520035"/>
            <a:ext cx="409246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CHART AREA TITLE HERE</a:t>
            </a:r>
          </a:p>
        </p:txBody>
      </p:sp>
    </p:spTree>
    <p:extLst>
      <p:ext uri="{BB962C8B-B14F-4D97-AF65-F5344CB8AC3E}">
        <p14:creationId xmlns:p14="http://schemas.microsoft.com/office/powerpoint/2010/main" val="7378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59203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Pie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1211188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1211188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3743379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743379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6275570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6275570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657646078"/>
              </p:ext>
            </p:extLst>
          </p:nvPr>
        </p:nvGraphicFramePr>
        <p:xfrm>
          <a:off x="982882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8"/>
          <p:cNvGraphicFramePr/>
          <p:nvPr>
            <p:extLst>
              <p:ext uri="{D42A27DB-BD31-4B8C-83A1-F6EECF244321}">
                <p14:modId xmlns:p14="http://schemas.microsoft.com/office/powerpoint/2010/main" val="1625090528"/>
              </p:ext>
            </p:extLst>
          </p:nvPr>
        </p:nvGraphicFramePr>
        <p:xfrm>
          <a:off x="3485635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"/>
          <p:cNvGraphicFramePr/>
          <p:nvPr>
            <p:extLst>
              <p:ext uri="{D42A27DB-BD31-4B8C-83A1-F6EECF244321}">
                <p14:modId xmlns:p14="http://schemas.microsoft.com/office/powerpoint/2010/main" val="1426427190"/>
              </p:ext>
            </p:extLst>
          </p:nvPr>
        </p:nvGraphicFramePr>
        <p:xfrm>
          <a:off x="5939161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Elipse 1"/>
          <p:cNvSpPr/>
          <p:nvPr/>
        </p:nvSpPr>
        <p:spPr>
          <a:xfrm>
            <a:off x="1484243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3988904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Elipse 23"/>
          <p:cNvSpPr/>
          <p:nvPr/>
        </p:nvSpPr>
        <p:spPr>
          <a:xfrm>
            <a:off x="6442430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933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Bone</a:t>
            </a:r>
            <a:r>
              <a:rPr lang="es-ES_tradnl"/>
              <a:t> </a:t>
            </a:r>
            <a:r>
              <a:rPr lang="es-ES_tradnl" err="1"/>
              <a:t>timeline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grpSp>
        <p:nvGrpSpPr>
          <p:cNvPr id="5" name="Agrupar 4"/>
          <p:cNvGrpSpPr/>
          <p:nvPr/>
        </p:nvGrpSpPr>
        <p:grpSpPr>
          <a:xfrm rot="16200000">
            <a:off x="2360163" y="2047546"/>
            <a:ext cx="612064" cy="1048408"/>
            <a:chOff x="478587" y="1777360"/>
            <a:chExt cx="612064" cy="1048408"/>
          </a:xfrm>
        </p:grpSpPr>
        <p:sp>
          <p:nvSpPr>
            <p:cNvPr id="52" name="Forma libre 51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53484" y="2408870"/>
              <a:ext cx="257174" cy="4168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2" name="AutoShape 14"/>
          <p:cNvSpPr>
            <a:spLocks/>
          </p:cNvSpPr>
          <p:nvPr/>
        </p:nvSpPr>
        <p:spPr bwMode="auto">
          <a:xfrm>
            <a:off x="2299104" y="23810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3306228" y="2272250"/>
            <a:ext cx="1048408" cy="1048041"/>
            <a:chOff x="1632550" y="2272250"/>
            <a:chExt cx="1048408" cy="1048041"/>
          </a:xfrm>
        </p:grpSpPr>
        <p:grpSp>
          <p:nvGrpSpPr>
            <p:cNvPr id="48" name="Agrupar 47"/>
            <p:cNvGrpSpPr/>
            <p:nvPr/>
          </p:nvGrpSpPr>
          <p:grpSpPr>
            <a:xfrm rot="5400000">
              <a:off x="1850722" y="2054078"/>
              <a:ext cx="612064" cy="1048408"/>
              <a:chOff x="478587" y="1777360"/>
              <a:chExt cx="612064" cy="1048408"/>
            </a:xfrm>
            <a:solidFill>
              <a:schemeClr val="accent1">
                <a:lumMod val="75000"/>
                <a:lumOff val="25000"/>
              </a:schemeClr>
            </a:solidFill>
          </p:grpSpPr>
          <p:sp>
            <p:nvSpPr>
              <p:cNvPr id="49" name="Forma libre 48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478587" y="1777360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53" name="Agrupar 52"/>
            <p:cNvGrpSpPr/>
            <p:nvPr/>
          </p:nvGrpSpPr>
          <p:grpSpPr>
            <a:xfrm>
              <a:off x="2213129" y="2824693"/>
              <a:ext cx="324232" cy="495598"/>
              <a:chOff x="615971" y="2330170"/>
              <a:chExt cx="324232" cy="495598"/>
            </a:xfrm>
            <a:solidFill>
              <a:schemeClr val="accent1">
                <a:lumMod val="75000"/>
                <a:lumOff val="25000"/>
              </a:schemeClr>
            </a:solidFill>
          </p:grpSpPr>
          <p:sp>
            <p:nvSpPr>
              <p:cNvPr id="54" name="Forma libre 53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Rectángulo redondeado 54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59" name="AutoShape 14"/>
          <p:cNvSpPr>
            <a:spLocks/>
          </p:cNvSpPr>
          <p:nvPr/>
        </p:nvSpPr>
        <p:spPr bwMode="auto">
          <a:xfrm>
            <a:off x="3917799" y="23810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grpSp>
        <p:nvGrpSpPr>
          <p:cNvPr id="60" name="Agrupar 59"/>
          <p:cNvGrpSpPr/>
          <p:nvPr/>
        </p:nvGrpSpPr>
        <p:grpSpPr>
          <a:xfrm rot="10800000">
            <a:off x="3743209" y="3436758"/>
            <a:ext cx="1048408" cy="1048041"/>
            <a:chOff x="1632550" y="2272250"/>
            <a:chExt cx="1048408" cy="1048041"/>
          </a:xfrm>
          <a:solidFill>
            <a:schemeClr val="accent2"/>
          </a:solidFill>
        </p:grpSpPr>
        <p:grpSp>
          <p:nvGrpSpPr>
            <p:cNvPr id="61" name="Agrupar 60"/>
            <p:cNvGrpSpPr/>
            <p:nvPr/>
          </p:nvGrpSpPr>
          <p:grpSpPr>
            <a:xfrm rot="5400000">
              <a:off x="1850722" y="2054078"/>
              <a:ext cx="612064" cy="1048408"/>
              <a:chOff x="478587" y="1777360"/>
              <a:chExt cx="612064" cy="1048408"/>
            </a:xfrm>
            <a:grpFill/>
          </p:grpSpPr>
          <p:sp>
            <p:nvSpPr>
              <p:cNvPr id="65" name="Forma libre 64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Rectángulo redondeado 66"/>
              <p:cNvSpPr/>
              <p:nvPr/>
            </p:nvSpPr>
            <p:spPr>
              <a:xfrm>
                <a:off x="478587" y="1777360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62" name="Agrupar 61"/>
            <p:cNvGrpSpPr/>
            <p:nvPr/>
          </p:nvGrpSpPr>
          <p:grpSpPr>
            <a:xfrm>
              <a:off x="2213129" y="2824693"/>
              <a:ext cx="324232" cy="495598"/>
              <a:chOff x="615971" y="2330170"/>
              <a:chExt cx="324232" cy="495598"/>
            </a:xfrm>
            <a:grpFill/>
          </p:grpSpPr>
          <p:sp>
            <p:nvSpPr>
              <p:cNvPr id="63" name="Forma libre 62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" name="Rectángulo redondeado 63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75" name="AutoShape 14"/>
          <p:cNvSpPr>
            <a:spLocks/>
          </p:cNvSpPr>
          <p:nvPr/>
        </p:nvSpPr>
        <p:spPr bwMode="auto">
          <a:xfrm>
            <a:off x="3917799" y="39730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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87" name="Text Placeholder 20"/>
          <p:cNvSpPr txBox="1">
            <a:spLocks/>
          </p:cNvSpPr>
          <p:nvPr/>
        </p:nvSpPr>
        <p:spPr>
          <a:xfrm>
            <a:off x="468313" y="2229132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8" name="Text Placeholder 23"/>
          <p:cNvSpPr txBox="1">
            <a:spLocks/>
          </p:cNvSpPr>
          <p:nvPr/>
        </p:nvSpPr>
        <p:spPr>
          <a:xfrm>
            <a:off x="468313" y="2481566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Text Placeholder 20"/>
          <p:cNvSpPr txBox="1">
            <a:spLocks/>
          </p:cNvSpPr>
          <p:nvPr/>
        </p:nvSpPr>
        <p:spPr>
          <a:xfrm>
            <a:off x="4521063" y="2229132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6" name="Text Placeholder 23"/>
          <p:cNvSpPr txBox="1">
            <a:spLocks/>
          </p:cNvSpPr>
          <p:nvPr/>
        </p:nvSpPr>
        <p:spPr>
          <a:xfrm>
            <a:off x="4521063" y="2481566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7" name="Text Placeholder 20"/>
          <p:cNvSpPr txBox="1">
            <a:spLocks/>
          </p:cNvSpPr>
          <p:nvPr/>
        </p:nvSpPr>
        <p:spPr>
          <a:xfrm>
            <a:off x="2083575" y="391587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8" name="Text Placeholder 23"/>
          <p:cNvSpPr txBox="1">
            <a:spLocks/>
          </p:cNvSpPr>
          <p:nvPr/>
        </p:nvSpPr>
        <p:spPr>
          <a:xfrm>
            <a:off x="2083575" y="416831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9" name="Agrupar 98"/>
          <p:cNvGrpSpPr/>
          <p:nvPr/>
        </p:nvGrpSpPr>
        <p:grpSpPr>
          <a:xfrm rot="5400000">
            <a:off x="6394436" y="2389991"/>
            <a:ext cx="612064" cy="3539396"/>
            <a:chOff x="478587" y="1777360"/>
            <a:chExt cx="612064" cy="3539396"/>
          </a:xfrm>
        </p:grpSpPr>
        <p:sp>
          <p:nvSpPr>
            <p:cNvPr id="100" name="Forma libre 99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Rectángulo redondeado 102"/>
            <p:cNvSpPr/>
            <p:nvPr/>
          </p:nvSpPr>
          <p:spPr>
            <a:xfrm>
              <a:off x="653484" y="2408870"/>
              <a:ext cx="257174" cy="29078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7" name="Rectángulo redondeado 116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8" name="Text Placeholder 20"/>
          <p:cNvSpPr txBox="1">
            <a:spLocks/>
          </p:cNvSpPr>
          <p:nvPr/>
        </p:nvSpPr>
        <p:spPr>
          <a:xfrm>
            <a:off x="6907868" y="313295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19" name="Text Placeholder 23"/>
          <p:cNvSpPr txBox="1">
            <a:spLocks/>
          </p:cNvSpPr>
          <p:nvPr/>
        </p:nvSpPr>
        <p:spPr>
          <a:xfrm>
            <a:off x="6907868" y="338538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0" name="AutoShape 14"/>
          <p:cNvSpPr>
            <a:spLocks/>
          </p:cNvSpPr>
          <p:nvPr/>
        </p:nvSpPr>
        <p:spPr bwMode="auto">
          <a:xfrm>
            <a:off x="8038127" y="39369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6335661" y="3573203"/>
            <a:ext cx="612064" cy="1048408"/>
            <a:chOff x="6335661" y="3403517"/>
            <a:chExt cx="612064" cy="1048408"/>
          </a:xfrm>
          <a:solidFill>
            <a:schemeClr val="accent6">
              <a:lumMod val="50000"/>
            </a:schemeClr>
          </a:solidFill>
        </p:grpSpPr>
        <p:sp>
          <p:nvSpPr>
            <p:cNvPr id="107" name="Rectángulo redondeado 106"/>
            <p:cNvSpPr/>
            <p:nvPr/>
          </p:nvSpPr>
          <p:spPr>
            <a:xfrm>
              <a:off x="6335661" y="3840498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2" name="Forma libre 111"/>
            <p:cNvSpPr/>
            <p:nvPr/>
          </p:nvSpPr>
          <p:spPr>
            <a:xfrm rot="10800000">
              <a:off x="6479577" y="364582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Rectángulo redondeado 112"/>
            <p:cNvSpPr/>
            <p:nvPr/>
          </p:nvSpPr>
          <p:spPr>
            <a:xfrm rot="10800000">
              <a:off x="6509122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325483" y="3573203"/>
            <a:ext cx="612064" cy="1048408"/>
            <a:chOff x="3325483" y="3403517"/>
            <a:chExt cx="612064" cy="1048408"/>
          </a:xfrm>
          <a:solidFill>
            <a:schemeClr val="accent3">
              <a:lumMod val="75000"/>
            </a:schemeClr>
          </a:solidFill>
        </p:grpSpPr>
        <p:sp>
          <p:nvSpPr>
            <p:cNvPr id="80" name="Rectángulo redondeado 79"/>
            <p:cNvSpPr/>
            <p:nvPr/>
          </p:nvSpPr>
          <p:spPr>
            <a:xfrm>
              <a:off x="3325483" y="3840498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1" name="Forma libre 90"/>
            <p:cNvSpPr/>
            <p:nvPr/>
          </p:nvSpPr>
          <p:spPr>
            <a:xfrm rot="10800000">
              <a:off x="3469399" y="364582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Rectángulo redondeado 91"/>
            <p:cNvSpPr/>
            <p:nvPr/>
          </p:nvSpPr>
          <p:spPr>
            <a:xfrm rot="10800000">
              <a:off x="3498944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8587" y="3573203"/>
            <a:ext cx="612064" cy="1048408"/>
            <a:chOff x="478587" y="3403517"/>
            <a:chExt cx="612064" cy="1048408"/>
          </a:xfrm>
          <a:solidFill>
            <a:schemeClr val="accent1">
              <a:lumMod val="75000"/>
              <a:lumOff val="25000"/>
            </a:schemeClr>
          </a:solidFill>
        </p:grpSpPr>
        <p:grpSp>
          <p:nvGrpSpPr>
            <p:cNvPr id="6" name="Agrupar 5"/>
            <p:cNvGrpSpPr/>
            <p:nvPr/>
          </p:nvGrpSpPr>
          <p:grpSpPr>
            <a:xfrm>
              <a:off x="478587" y="3645825"/>
              <a:ext cx="612064" cy="806100"/>
              <a:chOff x="478587" y="3645825"/>
              <a:chExt cx="612064" cy="806100"/>
            </a:xfrm>
            <a:grpFill/>
          </p:grpSpPr>
          <p:sp>
            <p:nvSpPr>
              <p:cNvPr id="57" name="Rectángulo redondeado 56"/>
              <p:cNvSpPr/>
              <p:nvPr/>
            </p:nvSpPr>
            <p:spPr>
              <a:xfrm>
                <a:off x="478587" y="3840498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Forma libre 32"/>
              <p:cNvSpPr/>
              <p:nvPr/>
            </p:nvSpPr>
            <p:spPr>
              <a:xfrm rot="10800000">
                <a:off x="622503" y="3645825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4" name="Rectángulo redondeado 33"/>
            <p:cNvSpPr/>
            <p:nvPr/>
          </p:nvSpPr>
          <p:spPr>
            <a:xfrm rot="10800000">
              <a:off x="652048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One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478587" y="1947046"/>
            <a:ext cx="612064" cy="1048408"/>
            <a:chOff x="478587" y="1777360"/>
            <a:chExt cx="612064" cy="1048408"/>
          </a:xfrm>
        </p:grpSpPr>
        <p:sp>
          <p:nvSpPr>
            <p:cNvPr id="52" name="Forma libre 51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53484" y="2408870"/>
              <a:ext cx="257174" cy="4168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0" name="Text Placeholder 20"/>
          <p:cNvSpPr txBox="1">
            <a:spLocks/>
          </p:cNvSpPr>
          <p:nvPr/>
        </p:nvSpPr>
        <p:spPr>
          <a:xfrm>
            <a:off x="1256316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1256316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1" name="AutoShape 14"/>
          <p:cNvSpPr>
            <a:spLocks/>
          </p:cNvSpPr>
          <p:nvPr/>
        </p:nvSpPr>
        <p:spPr bwMode="auto">
          <a:xfrm>
            <a:off x="642571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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02" name="AutoShape 14"/>
          <p:cNvSpPr>
            <a:spLocks/>
          </p:cNvSpPr>
          <p:nvPr/>
        </p:nvSpPr>
        <p:spPr bwMode="auto">
          <a:xfrm>
            <a:off x="636112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68" name="Text Placeholder 20"/>
          <p:cNvSpPr txBox="1">
            <a:spLocks/>
          </p:cNvSpPr>
          <p:nvPr/>
        </p:nvSpPr>
        <p:spPr>
          <a:xfrm>
            <a:off x="1256316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9" name="Text Placeholder 23"/>
          <p:cNvSpPr txBox="1">
            <a:spLocks/>
          </p:cNvSpPr>
          <p:nvPr/>
        </p:nvSpPr>
        <p:spPr>
          <a:xfrm>
            <a:off x="1256316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3325483" y="1947046"/>
            <a:ext cx="612064" cy="1048408"/>
            <a:chOff x="3325483" y="1777360"/>
            <a:chExt cx="612064" cy="1048408"/>
          </a:xfrm>
          <a:solidFill>
            <a:schemeClr val="accent2"/>
          </a:solidFill>
        </p:grpSpPr>
        <p:sp>
          <p:nvSpPr>
            <p:cNvPr id="72" name="Forma libre 71"/>
            <p:cNvSpPr/>
            <p:nvPr/>
          </p:nvSpPr>
          <p:spPr>
            <a:xfrm>
              <a:off x="3462867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3500380" y="2408870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3325483" y="1777360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1" name="Text Placeholder 20"/>
          <p:cNvSpPr txBox="1">
            <a:spLocks/>
          </p:cNvSpPr>
          <p:nvPr/>
        </p:nvSpPr>
        <p:spPr>
          <a:xfrm>
            <a:off x="4103212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4103212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" name="AutoShape 14"/>
          <p:cNvSpPr>
            <a:spLocks/>
          </p:cNvSpPr>
          <p:nvPr/>
        </p:nvSpPr>
        <p:spPr bwMode="auto">
          <a:xfrm>
            <a:off x="3489467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90" name="AutoShape 14"/>
          <p:cNvSpPr>
            <a:spLocks/>
          </p:cNvSpPr>
          <p:nvPr/>
        </p:nvSpPr>
        <p:spPr bwMode="auto">
          <a:xfrm>
            <a:off x="3483008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93" name="Text Placeholder 20"/>
          <p:cNvSpPr txBox="1">
            <a:spLocks/>
          </p:cNvSpPr>
          <p:nvPr/>
        </p:nvSpPr>
        <p:spPr>
          <a:xfrm>
            <a:off x="4103212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4" name="Text Placeholder 23"/>
          <p:cNvSpPr txBox="1">
            <a:spLocks/>
          </p:cNvSpPr>
          <p:nvPr/>
        </p:nvSpPr>
        <p:spPr>
          <a:xfrm>
            <a:off x="4103212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6335661" y="1947046"/>
            <a:ext cx="612064" cy="1048408"/>
            <a:chOff x="6335661" y="1777360"/>
            <a:chExt cx="612064" cy="1048408"/>
          </a:xfrm>
          <a:solidFill>
            <a:schemeClr val="accent5"/>
          </a:solidFill>
        </p:grpSpPr>
        <p:sp>
          <p:nvSpPr>
            <p:cNvPr id="104" name="Forma libre 103"/>
            <p:cNvSpPr/>
            <p:nvPr/>
          </p:nvSpPr>
          <p:spPr>
            <a:xfrm>
              <a:off x="6473045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6510558" y="2408870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6" name="Rectángulo redondeado 105"/>
            <p:cNvSpPr/>
            <p:nvPr/>
          </p:nvSpPr>
          <p:spPr>
            <a:xfrm>
              <a:off x="6335661" y="1777360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8" name="Text Placeholder 20"/>
          <p:cNvSpPr txBox="1">
            <a:spLocks/>
          </p:cNvSpPr>
          <p:nvPr/>
        </p:nvSpPr>
        <p:spPr>
          <a:xfrm>
            <a:off x="7113390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09" name="Text Placeholder 23"/>
          <p:cNvSpPr txBox="1">
            <a:spLocks/>
          </p:cNvSpPr>
          <p:nvPr/>
        </p:nvSpPr>
        <p:spPr>
          <a:xfrm>
            <a:off x="7113390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AutoShape 14"/>
          <p:cNvSpPr>
            <a:spLocks/>
          </p:cNvSpPr>
          <p:nvPr/>
        </p:nvSpPr>
        <p:spPr bwMode="auto">
          <a:xfrm>
            <a:off x="6499645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11" name="AutoShape 14"/>
          <p:cNvSpPr>
            <a:spLocks/>
          </p:cNvSpPr>
          <p:nvPr/>
        </p:nvSpPr>
        <p:spPr bwMode="auto">
          <a:xfrm>
            <a:off x="6493186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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14" name="Text Placeholder 20"/>
          <p:cNvSpPr txBox="1">
            <a:spLocks/>
          </p:cNvSpPr>
          <p:nvPr/>
        </p:nvSpPr>
        <p:spPr>
          <a:xfrm>
            <a:off x="7113390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15" name="Text Placeholder 23"/>
          <p:cNvSpPr txBox="1">
            <a:spLocks/>
          </p:cNvSpPr>
          <p:nvPr/>
        </p:nvSpPr>
        <p:spPr>
          <a:xfrm>
            <a:off x="7113390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Rectángulo redondeado 115"/>
          <p:cNvSpPr/>
          <p:nvPr/>
        </p:nvSpPr>
        <p:spPr>
          <a:xfrm rot="5400000">
            <a:off x="3577671" y="186031"/>
            <a:ext cx="258053" cy="61411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3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bre 30"/>
          <p:cNvSpPr/>
          <p:nvPr/>
        </p:nvSpPr>
        <p:spPr>
          <a:xfrm>
            <a:off x="7307688" y="-1082447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4100BE4F-9B7C-4ED6-A57C-8BC6A33A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Placeholder 20"/>
          <p:cNvSpPr txBox="1">
            <a:spLocks/>
          </p:cNvSpPr>
          <p:nvPr/>
        </p:nvSpPr>
        <p:spPr>
          <a:xfrm>
            <a:off x="4914382" y="2685327"/>
            <a:ext cx="360630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pérdida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archivos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914382" y="1747350"/>
            <a:ext cx="3690339" cy="102754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escaces</a:t>
            </a:r>
            <a:endParaRPr lang="en-US" sz="2000" b="1" dirty="0" smtClean="0">
              <a:solidFill>
                <a:srgbClr val="FFC000"/>
              </a:solidFill>
              <a:latin typeface="Raleway Black" panose="020B0A03030101060003" pitchFamily="34" charset="0"/>
              <a:ea typeface="Lato" charset="0"/>
              <a:cs typeface="Lat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err="1" smtClean="0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registros</a:t>
            </a:r>
            <a:r>
              <a:rPr lang="en-US" sz="3200" b="1" dirty="0" smtClean="0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médicos</a:t>
            </a:r>
            <a:endParaRPr lang="en-US" sz="3200" b="1" dirty="0">
              <a:solidFill>
                <a:srgbClr val="FFC000"/>
              </a:solidFill>
              <a:latin typeface="Raleway Black" panose="020B0A03030101060003" pitchFamily="34" charset="0"/>
              <a:ea typeface="Lato" charset="0"/>
              <a:cs typeface="Lato" charset="0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1160981" y="2935541"/>
            <a:ext cx="2820226" cy="568880"/>
          </a:xfrm>
        </p:spPr>
        <p:txBody>
          <a:bodyPr/>
          <a:lstStyle/>
          <a:p>
            <a:pPr algn="r"/>
            <a:r>
              <a:rPr lang="es-ES_tradnl" b="1" dirty="0" smtClean="0">
                <a:solidFill>
                  <a:srgbClr val="FFC000"/>
                </a:solidFill>
                <a:latin typeface="Raleway ExtraBold" panose="020B0903030101060003" pitchFamily="34" charset="0"/>
              </a:rPr>
              <a:t>problemas</a:t>
            </a:r>
            <a:endParaRPr lang="es-ES_tradnl" b="1" dirty="0">
              <a:solidFill>
                <a:srgbClr val="FFC000"/>
              </a:solidFill>
              <a:latin typeface="Raleway ExtraBold" panose="020B0903030101060003" pitchFamily="34" charset="0"/>
            </a:endParaRPr>
          </a:p>
        </p:txBody>
      </p:sp>
      <p:sp>
        <p:nvSpPr>
          <p:cNvPr id="15" name="Marcador de texto 1"/>
          <p:cNvSpPr txBox="1">
            <a:spLocks/>
          </p:cNvSpPr>
          <p:nvPr/>
        </p:nvSpPr>
        <p:spPr>
          <a:xfrm>
            <a:off x="2094157" y="3228467"/>
            <a:ext cx="1887049" cy="56888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sz="7200" b="1" dirty="0">
                <a:solidFill>
                  <a:srgbClr val="FFC000"/>
                </a:solidFill>
                <a:latin typeface="Raleway ExtraBold" panose="020B0903030101060003" pitchFamily="34" charset="0"/>
              </a:rPr>
              <a:t>zoo</a:t>
            </a:r>
            <a:endParaRPr lang="es-ES_tradnl" sz="7200" b="1" dirty="0">
              <a:solidFill>
                <a:srgbClr val="FFC000"/>
              </a:solidFill>
              <a:latin typeface="Raleway ExtraBold" panose="020B0903030101060003" pitchFamily="34" charset="0"/>
            </a:endParaRPr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1025010" y="4243515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s-ES" sz="9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Análisis </a:t>
            </a:r>
            <a:r>
              <a:rPr lang="es-ES" sz="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 los procedimientos médicos y de la manera en que son salvaguardados los datos médicos de los animales</a:t>
            </a:r>
            <a:endParaRPr lang="en-US" sz="9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4914382" y="3292471"/>
            <a:ext cx="3606302" cy="504875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FFC000"/>
                </a:solidFill>
              </a:rPr>
              <a:t>registro</a:t>
            </a:r>
            <a:r>
              <a:rPr lang="en-US" sz="2800" dirty="0" smtClean="0">
                <a:solidFill>
                  <a:srgbClr val="FFC000"/>
                </a:solidFill>
              </a:rPr>
              <a:t> manual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9" name="Text Placeholder 20"/>
          <p:cNvSpPr txBox="1">
            <a:spLocks/>
          </p:cNvSpPr>
          <p:nvPr/>
        </p:nvSpPr>
        <p:spPr>
          <a:xfrm>
            <a:off x="4914382" y="3892228"/>
            <a:ext cx="360630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falta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monitoreo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en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los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tratamientos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0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redondeado 106"/>
          <p:cNvSpPr/>
          <p:nvPr/>
        </p:nvSpPr>
        <p:spPr>
          <a:xfrm>
            <a:off x="7262937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Rectángulo redondeado 79"/>
          <p:cNvSpPr/>
          <p:nvPr/>
        </p:nvSpPr>
        <p:spPr>
          <a:xfrm>
            <a:off x="4276838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redondeado 56"/>
          <p:cNvSpPr/>
          <p:nvPr/>
        </p:nvSpPr>
        <p:spPr>
          <a:xfrm>
            <a:off x="1292739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Two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56" name="Rectángulo redondeado 55"/>
          <p:cNvSpPr/>
          <p:nvPr/>
        </p:nvSpPr>
        <p:spPr>
          <a:xfrm>
            <a:off x="1292739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Text Placeholder 20"/>
          <p:cNvSpPr txBox="1">
            <a:spLocks/>
          </p:cNvSpPr>
          <p:nvPr/>
        </p:nvSpPr>
        <p:spPr>
          <a:xfrm>
            <a:off x="841701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841701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4276838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Text Placeholder 20"/>
          <p:cNvSpPr txBox="1">
            <a:spLocks/>
          </p:cNvSpPr>
          <p:nvPr/>
        </p:nvSpPr>
        <p:spPr>
          <a:xfrm>
            <a:off x="3801721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3801721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Rectángulo redondeado 105"/>
          <p:cNvSpPr/>
          <p:nvPr/>
        </p:nvSpPr>
        <p:spPr>
          <a:xfrm>
            <a:off x="7262937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Text Placeholder 20"/>
          <p:cNvSpPr txBox="1">
            <a:spLocks/>
          </p:cNvSpPr>
          <p:nvPr/>
        </p:nvSpPr>
        <p:spPr>
          <a:xfrm>
            <a:off x="6783618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09" name="Text Placeholder 23"/>
          <p:cNvSpPr txBox="1">
            <a:spLocks/>
          </p:cNvSpPr>
          <p:nvPr/>
        </p:nvSpPr>
        <p:spPr>
          <a:xfrm>
            <a:off x="6783618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Rectángulo redondeado 115"/>
          <p:cNvSpPr/>
          <p:nvPr/>
        </p:nvSpPr>
        <p:spPr>
          <a:xfrm rot="5400000">
            <a:off x="4438958" y="197188"/>
            <a:ext cx="258053" cy="61411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Text Placeholder 20"/>
          <p:cNvSpPr txBox="1">
            <a:spLocks/>
          </p:cNvSpPr>
          <p:nvPr/>
        </p:nvSpPr>
        <p:spPr>
          <a:xfrm>
            <a:off x="841701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9" name="Text Placeholder 23"/>
          <p:cNvSpPr txBox="1">
            <a:spLocks/>
          </p:cNvSpPr>
          <p:nvPr/>
        </p:nvSpPr>
        <p:spPr>
          <a:xfrm>
            <a:off x="841701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" name="Text Placeholder 20"/>
          <p:cNvSpPr txBox="1">
            <a:spLocks/>
          </p:cNvSpPr>
          <p:nvPr/>
        </p:nvSpPr>
        <p:spPr>
          <a:xfrm>
            <a:off x="3801721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51" name="Text Placeholder 23"/>
          <p:cNvSpPr txBox="1">
            <a:spLocks/>
          </p:cNvSpPr>
          <p:nvPr/>
        </p:nvSpPr>
        <p:spPr>
          <a:xfrm>
            <a:off x="3801721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" name="Text Placeholder 20"/>
          <p:cNvSpPr txBox="1">
            <a:spLocks/>
          </p:cNvSpPr>
          <p:nvPr/>
        </p:nvSpPr>
        <p:spPr>
          <a:xfrm>
            <a:off x="6811899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54" name="Text Placeholder 23"/>
          <p:cNvSpPr txBox="1">
            <a:spLocks/>
          </p:cNvSpPr>
          <p:nvPr/>
        </p:nvSpPr>
        <p:spPr>
          <a:xfrm>
            <a:off x="6811899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Rectángulo redondeado 54"/>
          <p:cNvSpPr/>
          <p:nvPr/>
        </p:nvSpPr>
        <p:spPr>
          <a:xfrm rot="10800000">
            <a:off x="1469117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ángulo redondeado 57"/>
          <p:cNvSpPr/>
          <p:nvPr/>
        </p:nvSpPr>
        <p:spPr>
          <a:xfrm rot="10800000">
            <a:off x="4453844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ángulo redondeado 58"/>
          <p:cNvSpPr/>
          <p:nvPr/>
        </p:nvSpPr>
        <p:spPr>
          <a:xfrm rot="10800000">
            <a:off x="7452964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AutoShape 14"/>
          <p:cNvSpPr>
            <a:spLocks/>
          </p:cNvSpPr>
          <p:nvPr/>
        </p:nvSpPr>
        <p:spPr bwMode="auto">
          <a:xfrm>
            <a:off x="1459499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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9" name="AutoShape 14"/>
          <p:cNvSpPr>
            <a:spLocks/>
          </p:cNvSpPr>
          <p:nvPr/>
        </p:nvSpPr>
        <p:spPr bwMode="auto">
          <a:xfrm>
            <a:off x="1453040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0" name="AutoShape 14"/>
          <p:cNvSpPr>
            <a:spLocks/>
          </p:cNvSpPr>
          <p:nvPr/>
        </p:nvSpPr>
        <p:spPr bwMode="auto">
          <a:xfrm>
            <a:off x="4438745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1" name="AutoShape 14"/>
          <p:cNvSpPr>
            <a:spLocks/>
          </p:cNvSpPr>
          <p:nvPr/>
        </p:nvSpPr>
        <p:spPr bwMode="auto">
          <a:xfrm>
            <a:off x="4432286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2" name="AutoShape 14"/>
          <p:cNvSpPr>
            <a:spLocks/>
          </p:cNvSpPr>
          <p:nvPr/>
        </p:nvSpPr>
        <p:spPr bwMode="auto">
          <a:xfrm>
            <a:off x="7424861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3" name="AutoShape 14"/>
          <p:cNvSpPr>
            <a:spLocks/>
          </p:cNvSpPr>
          <p:nvPr/>
        </p:nvSpPr>
        <p:spPr bwMode="auto">
          <a:xfrm>
            <a:off x="7418402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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9"/>
          <p:cNvSpPr>
            <a:spLocks/>
          </p:cNvSpPr>
          <p:nvPr/>
        </p:nvSpPr>
        <p:spPr bwMode="auto">
          <a:xfrm rot="16200000" flipH="1">
            <a:off x="1008111" y="2227934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 rot="5400000">
            <a:off x="6380421" y="223725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 rot="18900000">
            <a:off x="4705385" y="2149047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 rot="2700000" flipH="1">
            <a:off x="2675780" y="2126437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Organic</a:t>
            </a:r>
            <a:r>
              <a:rPr lang="es-ES_tradnl"/>
              <a:t> </a:t>
            </a:r>
            <a:r>
              <a:rPr lang="es-ES_tradnl" err="1"/>
              <a:t>System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 rot="16200000">
            <a:off x="982963" y="1305864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 rot="5400000" flipH="1">
            <a:off x="2686538" y="1293833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 rot="16200000">
            <a:off x="4681954" y="130708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 rot="5400000" flipH="1">
            <a:off x="6386159" y="130708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4"/>
          <p:cNvSpPr>
            <a:spLocks/>
          </p:cNvSpPr>
          <p:nvPr/>
        </p:nvSpPr>
        <p:spPr bwMode="auto">
          <a:xfrm>
            <a:off x="720141" y="2927875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7" name="AutoShape 14"/>
          <p:cNvSpPr>
            <a:spLocks/>
          </p:cNvSpPr>
          <p:nvPr/>
        </p:nvSpPr>
        <p:spPr bwMode="auto">
          <a:xfrm>
            <a:off x="4346801" y="2767772"/>
            <a:ext cx="538570" cy="5935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32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32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8" name="AutoShape 14"/>
          <p:cNvSpPr>
            <a:spLocks/>
          </p:cNvSpPr>
          <p:nvPr/>
        </p:nvSpPr>
        <p:spPr bwMode="auto">
          <a:xfrm>
            <a:off x="8108426" y="2909586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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9" name="Text Placeholder 20"/>
          <p:cNvSpPr txBox="1">
            <a:spLocks/>
          </p:cNvSpPr>
          <p:nvPr/>
        </p:nvSpPr>
        <p:spPr>
          <a:xfrm>
            <a:off x="2286347" y="2117174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6006708" y="2117174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2338897" y="3604481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5" name="Text Placeholder 20"/>
          <p:cNvSpPr txBox="1">
            <a:spLocks/>
          </p:cNvSpPr>
          <p:nvPr/>
        </p:nvSpPr>
        <p:spPr>
          <a:xfrm>
            <a:off x="5954158" y="3688561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52" name="Text Placeholder 20"/>
          <p:cNvSpPr txBox="1">
            <a:spLocks/>
          </p:cNvSpPr>
          <p:nvPr/>
        </p:nvSpPr>
        <p:spPr>
          <a:xfrm>
            <a:off x="462056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0" name="Text Placeholder 23"/>
          <p:cNvSpPr txBox="1">
            <a:spLocks/>
          </p:cNvSpPr>
          <p:nvPr/>
        </p:nvSpPr>
        <p:spPr>
          <a:xfrm>
            <a:off x="462056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462056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2" name="Text Placeholder 23"/>
          <p:cNvSpPr txBox="1">
            <a:spLocks/>
          </p:cNvSpPr>
          <p:nvPr/>
        </p:nvSpPr>
        <p:spPr>
          <a:xfrm>
            <a:off x="462056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" name="Text Placeholder 20"/>
          <p:cNvSpPr txBox="1">
            <a:spLocks/>
          </p:cNvSpPr>
          <p:nvPr/>
        </p:nvSpPr>
        <p:spPr>
          <a:xfrm>
            <a:off x="7109210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4" name="Text Placeholder 23"/>
          <p:cNvSpPr txBox="1">
            <a:spLocks/>
          </p:cNvSpPr>
          <p:nvPr/>
        </p:nvSpPr>
        <p:spPr>
          <a:xfrm>
            <a:off x="7109210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" name="Text Placeholder 20"/>
          <p:cNvSpPr txBox="1">
            <a:spLocks/>
          </p:cNvSpPr>
          <p:nvPr/>
        </p:nvSpPr>
        <p:spPr>
          <a:xfrm>
            <a:off x="7109210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6" name="Text Placeholder 23"/>
          <p:cNvSpPr txBox="1">
            <a:spLocks/>
          </p:cNvSpPr>
          <p:nvPr/>
        </p:nvSpPr>
        <p:spPr>
          <a:xfrm>
            <a:off x="7109210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7" name="Text Placeholder 20"/>
          <p:cNvSpPr txBox="1">
            <a:spLocks/>
          </p:cNvSpPr>
          <p:nvPr/>
        </p:nvSpPr>
        <p:spPr>
          <a:xfrm>
            <a:off x="3779093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8" name="Text Placeholder 23"/>
          <p:cNvSpPr txBox="1">
            <a:spLocks/>
          </p:cNvSpPr>
          <p:nvPr/>
        </p:nvSpPr>
        <p:spPr>
          <a:xfrm>
            <a:off x="3779093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" name="Text Placeholder 20"/>
          <p:cNvSpPr txBox="1">
            <a:spLocks/>
          </p:cNvSpPr>
          <p:nvPr/>
        </p:nvSpPr>
        <p:spPr>
          <a:xfrm>
            <a:off x="3779093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3779093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/>
          </p:cNvSpPr>
          <p:nvPr/>
        </p:nvSpPr>
        <p:spPr bwMode="auto">
          <a:xfrm rot="2700000">
            <a:off x="6498831" y="276677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700000">
            <a:off x="5654330" y="1890358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 rot="2700000" flipH="1">
            <a:off x="5985039" y="2231739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 rot="2700000">
            <a:off x="3978835" y="132900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 rot="2700000" flipH="1">
            <a:off x="3462278" y="-39252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 rot="2700000">
            <a:off x="4811887" y="101575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 rot="2700000" flipH="1">
            <a:off x="4306760" y="478900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9"/>
          <p:cNvSpPr>
            <a:spLocks/>
          </p:cNvSpPr>
          <p:nvPr/>
        </p:nvSpPr>
        <p:spPr bwMode="auto">
          <a:xfrm rot="2700000" flipH="1">
            <a:off x="5142596" y="135713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2700000" flipH="1">
            <a:off x="6840004" y="310780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3381546" y="845995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4172623" y="1714550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defTabSz="227774">
              <a:defRPr sz="1800"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</a:t>
            </a:r>
          </a:p>
        </p:txBody>
      </p:sp>
      <p:sp>
        <p:nvSpPr>
          <p:cNvPr id="21" name="AutoShape 14"/>
          <p:cNvSpPr>
            <a:spLocks/>
          </p:cNvSpPr>
          <p:nvPr/>
        </p:nvSpPr>
        <p:spPr bwMode="auto">
          <a:xfrm>
            <a:off x="5059825" y="2578812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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5907334" y="3459399"/>
            <a:ext cx="36896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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3" name="AutoShape 14"/>
          <p:cNvSpPr>
            <a:spLocks/>
          </p:cNvSpPr>
          <p:nvPr/>
        </p:nvSpPr>
        <p:spPr bwMode="auto">
          <a:xfrm>
            <a:off x="6723022" y="4322344"/>
            <a:ext cx="36896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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4" name="AutoShape 14"/>
          <p:cNvSpPr>
            <a:spLocks/>
          </p:cNvSpPr>
          <p:nvPr/>
        </p:nvSpPr>
        <p:spPr bwMode="auto">
          <a:xfrm>
            <a:off x="4704786" y="152740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01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5537838" y="1078868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02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6" name="AutoShape 14"/>
          <p:cNvSpPr>
            <a:spLocks/>
          </p:cNvSpPr>
          <p:nvPr/>
        </p:nvSpPr>
        <p:spPr bwMode="auto">
          <a:xfrm>
            <a:off x="6378293" y="1961723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03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7232639" y="2797234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04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8" name="AutoShape 14"/>
          <p:cNvSpPr>
            <a:spLocks/>
          </p:cNvSpPr>
          <p:nvPr/>
        </p:nvSpPr>
        <p:spPr bwMode="auto">
          <a:xfrm>
            <a:off x="8069820" y="3680684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05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8405" y="240642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488405" y="265885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6" name="Text Placeholder 20"/>
          <p:cNvSpPr txBox="1">
            <a:spLocks/>
          </p:cNvSpPr>
          <p:nvPr/>
        </p:nvSpPr>
        <p:spPr>
          <a:xfrm>
            <a:off x="488405" y="327534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488405" y="3527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8" name="Marcador de texto 13"/>
          <p:cNvSpPr txBox="1">
            <a:spLocks/>
          </p:cNvSpPr>
          <p:nvPr/>
        </p:nvSpPr>
        <p:spPr>
          <a:xfrm>
            <a:off x="488406" y="1608816"/>
            <a:ext cx="295619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Organic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39" name="Text Placeholder 20"/>
          <p:cNvSpPr txBox="1">
            <a:spLocks/>
          </p:cNvSpPr>
          <p:nvPr/>
        </p:nvSpPr>
        <p:spPr>
          <a:xfrm>
            <a:off x="488405" y="412398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488405" y="437641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6472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4"/>
          <p:cNvGrpSpPr/>
          <p:nvPr/>
        </p:nvGrpSpPr>
        <p:grpSpPr>
          <a:xfrm>
            <a:off x="7417398" y="1864551"/>
            <a:ext cx="663851" cy="2310165"/>
            <a:chOff x="6534614" y="1854201"/>
            <a:chExt cx="824828" cy="25368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2" name="Can 56"/>
            <p:cNvSpPr/>
            <p:nvPr/>
          </p:nvSpPr>
          <p:spPr>
            <a:xfrm>
              <a:off x="6534614" y="1854201"/>
              <a:ext cx="824828" cy="2161238"/>
            </a:xfrm>
            <a:prstGeom prst="ca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53"/>
            <p:cNvSpPr/>
            <p:nvPr/>
          </p:nvSpPr>
          <p:spPr>
            <a:xfrm>
              <a:off x="6534614" y="3822128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15"/>
          <p:cNvGrpSpPr/>
          <p:nvPr/>
        </p:nvGrpSpPr>
        <p:grpSpPr>
          <a:xfrm>
            <a:off x="6507713" y="1283655"/>
            <a:ext cx="663851" cy="2891061"/>
            <a:chOff x="7787152" y="2518833"/>
            <a:chExt cx="824828" cy="31747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5" name="Can 59"/>
            <p:cNvSpPr/>
            <p:nvPr/>
          </p:nvSpPr>
          <p:spPr>
            <a:xfrm>
              <a:off x="7787152" y="2518833"/>
              <a:ext cx="824828" cy="2843600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53"/>
            <p:cNvSpPr/>
            <p:nvPr/>
          </p:nvSpPr>
          <p:spPr>
            <a:xfrm>
              <a:off x="7787152" y="5124655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Placeholder 20"/>
          <p:cNvSpPr txBox="1">
            <a:spLocks/>
          </p:cNvSpPr>
          <p:nvPr/>
        </p:nvSpPr>
        <p:spPr>
          <a:xfrm>
            <a:off x="1273410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1273410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8313" y="1766642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3410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3410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68313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3410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3410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8313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8" name="AutoShape 14"/>
          <p:cNvSpPr>
            <a:spLocks/>
          </p:cNvSpPr>
          <p:nvPr/>
        </p:nvSpPr>
        <p:spPr bwMode="auto">
          <a:xfrm>
            <a:off x="629926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cs typeface="Helvetica Light" charset="0"/>
            </a:endParaRPr>
          </a:p>
        </p:txBody>
      </p:sp>
      <p:sp>
        <p:nvSpPr>
          <p:cNvPr id="60" name="AutoShape 14"/>
          <p:cNvSpPr>
            <a:spLocks/>
          </p:cNvSpPr>
          <p:nvPr/>
        </p:nvSpPr>
        <p:spPr bwMode="auto">
          <a:xfrm>
            <a:off x="629926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sz="1800">
              <a:cs typeface="Helvetica Light" charset="0"/>
            </a:endParaRPr>
          </a:p>
        </p:txBody>
      </p:sp>
      <p:sp>
        <p:nvSpPr>
          <p:cNvPr id="62" name="AutoShape 14"/>
          <p:cNvSpPr>
            <a:spLocks/>
          </p:cNvSpPr>
          <p:nvPr/>
        </p:nvSpPr>
        <p:spPr bwMode="auto">
          <a:xfrm>
            <a:off x="629926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sz="1800">
              <a:cs typeface="Helvetica Light" charset="0"/>
            </a:endParaRPr>
          </a:p>
        </p:txBody>
      </p:sp>
      <p:grpSp>
        <p:nvGrpSpPr>
          <p:cNvPr id="28" name="Group 13"/>
          <p:cNvGrpSpPr/>
          <p:nvPr/>
        </p:nvGrpSpPr>
        <p:grpSpPr>
          <a:xfrm>
            <a:off x="5598028" y="2604202"/>
            <a:ext cx="663851" cy="1570514"/>
            <a:chOff x="5302714" y="3276600"/>
            <a:chExt cx="824828" cy="172461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9" name="Can 20"/>
            <p:cNvSpPr/>
            <p:nvPr/>
          </p:nvSpPr>
          <p:spPr>
            <a:xfrm>
              <a:off x="5302714" y="3276600"/>
              <a:ext cx="824828" cy="1427242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53"/>
            <p:cNvSpPr/>
            <p:nvPr/>
          </p:nvSpPr>
          <p:spPr>
            <a:xfrm>
              <a:off x="5302714" y="4432300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4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One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982766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50%</a:t>
            </a:r>
          </a:p>
        </p:txBody>
      </p:sp>
      <p:sp>
        <p:nvSpPr>
          <p:cNvPr id="17" name="Oval 33"/>
          <p:cNvSpPr>
            <a:spLocks noChangeAspect="1"/>
          </p:cNvSpPr>
          <p:nvPr/>
        </p:nvSpPr>
        <p:spPr>
          <a:xfrm>
            <a:off x="644144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Arc 34"/>
          <p:cNvSpPr>
            <a:spLocks noChangeAspect="1"/>
          </p:cNvSpPr>
          <p:nvPr/>
        </p:nvSpPr>
        <p:spPr>
          <a:xfrm>
            <a:off x="644144" y="1630591"/>
            <a:ext cx="1439998" cy="1439998"/>
          </a:xfrm>
          <a:prstGeom prst="arc">
            <a:avLst>
              <a:gd name="adj1" fmla="val 16200000"/>
              <a:gd name="adj2" fmla="val 4770736"/>
            </a:avLst>
          </a:prstGeom>
          <a:ln w="381000" cap="rnd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3135700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70%</a:t>
            </a:r>
          </a:p>
        </p:txBody>
      </p:sp>
      <p:sp>
        <p:nvSpPr>
          <p:cNvPr id="20" name="Oval 46"/>
          <p:cNvSpPr>
            <a:spLocks noChangeAspect="1"/>
          </p:cNvSpPr>
          <p:nvPr/>
        </p:nvSpPr>
        <p:spPr>
          <a:xfrm>
            <a:off x="2844135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Arc 47"/>
          <p:cNvSpPr>
            <a:spLocks noChangeAspect="1"/>
          </p:cNvSpPr>
          <p:nvPr/>
        </p:nvSpPr>
        <p:spPr>
          <a:xfrm>
            <a:off x="2844135" y="1630591"/>
            <a:ext cx="1439998" cy="1439998"/>
          </a:xfrm>
          <a:prstGeom prst="arc">
            <a:avLst>
              <a:gd name="adj1" fmla="val 16200000"/>
              <a:gd name="adj2" fmla="val 9170579"/>
            </a:avLst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5214676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30%</a:t>
            </a:r>
          </a:p>
        </p:txBody>
      </p:sp>
      <p:sp>
        <p:nvSpPr>
          <p:cNvPr id="23" name="Oval 54"/>
          <p:cNvSpPr>
            <a:spLocks noChangeAspect="1"/>
          </p:cNvSpPr>
          <p:nvPr/>
        </p:nvSpPr>
        <p:spPr>
          <a:xfrm>
            <a:off x="4893069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Arc 55"/>
          <p:cNvSpPr>
            <a:spLocks noChangeAspect="1"/>
          </p:cNvSpPr>
          <p:nvPr/>
        </p:nvSpPr>
        <p:spPr>
          <a:xfrm>
            <a:off x="4893069" y="1630591"/>
            <a:ext cx="1439998" cy="1439998"/>
          </a:xfrm>
          <a:prstGeom prst="arc">
            <a:avLst>
              <a:gd name="adj1" fmla="val 16200000"/>
              <a:gd name="adj2" fmla="val 552449"/>
            </a:avLst>
          </a:prstGeom>
          <a:ln w="381000" cap="rnd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7256367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80%</a:t>
            </a:r>
          </a:p>
        </p:txBody>
      </p:sp>
      <p:sp>
        <p:nvSpPr>
          <p:cNvPr id="26" name="Oval 59"/>
          <p:cNvSpPr>
            <a:spLocks noChangeAspect="1"/>
          </p:cNvSpPr>
          <p:nvPr/>
        </p:nvSpPr>
        <p:spPr>
          <a:xfrm>
            <a:off x="6928379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Arc 60"/>
          <p:cNvSpPr>
            <a:spLocks noChangeAspect="1"/>
          </p:cNvSpPr>
          <p:nvPr/>
        </p:nvSpPr>
        <p:spPr>
          <a:xfrm>
            <a:off x="6928379" y="1630591"/>
            <a:ext cx="1439998" cy="1439998"/>
          </a:xfrm>
          <a:prstGeom prst="arc">
            <a:avLst>
              <a:gd name="adj1" fmla="val 16200000"/>
              <a:gd name="adj2" fmla="val 9939494"/>
            </a:avLst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55678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55678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2742697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1" name="Text Placeholder 23"/>
          <p:cNvSpPr txBox="1">
            <a:spLocks/>
          </p:cNvSpPr>
          <p:nvPr/>
        </p:nvSpPr>
        <p:spPr>
          <a:xfrm>
            <a:off x="2742697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769459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4769459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6815076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5" name="Text Placeholder 23"/>
          <p:cNvSpPr txBox="1">
            <a:spLocks/>
          </p:cNvSpPr>
          <p:nvPr/>
        </p:nvSpPr>
        <p:spPr>
          <a:xfrm>
            <a:off x="6815076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Waves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grpSp>
        <p:nvGrpSpPr>
          <p:cNvPr id="36" name="Group 31"/>
          <p:cNvGrpSpPr/>
          <p:nvPr/>
        </p:nvGrpSpPr>
        <p:grpSpPr>
          <a:xfrm>
            <a:off x="452438" y="1845598"/>
            <a:ext cx="8229600" cy="1858739"/>
            <a:chOff x="-1442931" y="-638535"/>
            <a:chExt cx="21222845" cy="4793397"/>
          </a:xfrm>
        </p:grpSpPr>
        <p:sp>
          <p:nvSpPr>
            <p:cNvPr id="37" name="Shape 613"/>
            <p:cNvSpPr/>
            <p:nvPr/>
          </p:nvSpPr>
          <p:spPr>
            <a:xfrm>
              <a:off x="-1442931" y="1525449"/>
              <a:ext cx="4244570" cy="2629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38" name="Shape 614"/>
            <p:cNvSpPr/>
            <p:nvPr/>
          </p:nvSpPr>
          <p:spPr>
            <a:xfrm>
              <a:off x="679352" y="1111548"/>
              <a:ext cx="4244570" cy="304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39" name="Shape 615"/>
            <p:cNvSpPr/>
            <p:nvPr/>
          </p:nvSpPr>
          <p:spPr>
            <a:xfrm>
              <a:off x="2801635" y="1672412"/>
              <a:ext cx="4244570" cy="248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0" name="Shape 616"/>
            <p:cNvSpPr/>
            <p:nvPr/>
          </p:nvSpPr>
          <p:spPr>
            <a:xfrm>
              <a:off x="4923922" y="342936"/>
              <a:ext cx="4244570" cy="381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1" name="Shape 617"/>
            <p:cNvSpPr/>
            <p:nvPr/>
          </p:nvSpPr>
          <p:spPr>
            <a:xfrm>
              <a:off x="7046207" y="1185737"/>
              <a:ext cx="4244570" cy="296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2" name="Shape 618"/>
            <p:cNvSpPr/>
            <p:nvPr/>
          </p:nvSpPr>
          <p:spPr>
            <a:xfrm>
              <a:off x="9168492" y="342936"/>
              <a:ext cx="4244570" cy="381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3" name="Shape 619"/>
            <p:cNvSpPr/>
            <p:nvPr/>
          </p:nvSpPr>
          <p:spPr>
            <a:xfrm>
              <a:off x="11290775" y="1927061"/>
              <a:ext cx="4244570" cy="222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4" name="Shape 620"/>
            <p:cNvSpPr/>
            <p:nvPr/>
          </p:nvSpPr>
          <p:spPr>
            <a:xfrm>
              <a:off x="13413060" y="470348"/>
              <a:ext cx="4244570" cy="3684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5" name="Shape 621"/>
            <p:cNvSpPr/>
            <p:nvPr/>
          </p:nvSpPr>
          <p:spPr>
            <a:xfrm>
              <a:off x="15535344" y="1927061"/>
              <a:ext cx="4244570" cy="222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6" name="Shape 624"/>
            <p:cNvSpPr/>
            <p:nvPr/>
          </p:nvSpPr>
          <p:spPr>
            <a:xfrm>
              <a:off x="-81109" y="515575"/>
              <a:ext cx="1520922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57%</a:t>
              </a:r>
            </a:p>
          </p:txBody>
        </p:sp>
        <p:sp>
          <p:nvSpPr>
            <p:cNvPr id="47" name="Shape 625"/>
            <p:cNvSpPr/>
            <p:nvPr/>
          </p:nvSpPr>
          <p:spPr>
            <a:xfrm>
              <a:off x="14774883" y="-387745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37%</a:t>
              </a:r>
            </a:p>
          </p:txBody>
        </p:sp>
        <p:sp>
          <p:nvSpPr>
            <p:cNvPr id="48" name="Shape 626"/>
            <p:cNvSpPr/>
            <p:nvPr/>
          </p:nvSpPr>
          <p:spPr>
            <a:xfrm>
              <a:off x="10530314" y="-390022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46%</a:t>
              </a:r>
            </a:p>
          </p:txBody>
        </p:sp>
        <p:sp>
          <p:nvSpPr>
            <p:cNvPr id="49" name="Shape 627"/>
            <p:cNvSpPr/>
            <p:nvPr/>
          </p:nvSpPr>
          <p:spPr>
            <a:xfrm>
              <a:off x="6285745" y="-638535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47%</a:t>
              </a:r>
            </a:p>
          </p:txBody>
        </p:sp>
        <p:sp>
          <p:nvSpPr>
            <p:cNvPr id="50" name="Shape 628"/>
            <p:cNvSpPr/>
            <p:nvPr/>
          </p:nvSpPr>
          <p:spPr>
            <a:xfrm>
              <a:off x="4163463" y="701468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82%</a:t>
              </a:r>
            </a:p>
          </p:txBody>
        </p:sp>
        <p:sp>
          <p:nvSpPr>
            <p:cNvPr id="51" name="Shape 629"/>
            <p:cNvSpPr/>
            <p:nvPr/>
          </p:nvSpPr>
          <p:spPr>
            <a:xfrm>
              <a:off x="16897170" y="1022067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77%</a:t>
              </a:r>
            </a:p>
          </p:txBody>
        </p:sp>
        <p:sp>
          <p:nvSpPr>
            <p:cNvPr id="52" name="Shape 631"/>
            <p:cNvSpPr/>
            <p:nvPr/>
          </p:nvSpPr>
          <p:spPr>
            <a:xfrm>
              <a:off x="12652601" y="836174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71%</a:t>
              </a:r>
            </a:p>
          </p:txBody>
        </p:sp>
        <p:sp>
          <p:nvSpPr>
            <p:cNvPr id="53" name="Shape 632"/>
            <p:cNvSpPr/>
            <p:nvPr/>
          </p:nvSpPr>
          <p:spPr>
            <a:xfrm>
              <a:off x="8408029" y="251179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61%</a:t>
              </a:r>
            </a:p>
          </p:txBody>
        </p:sp>
        <p:sp>
          <p:nvSpPr>
            <p:cNvPr id="54" name="Shape 633"/>
            <p:cNvSpPr/>
            <p:nvPr/>
          </p:nvSpPr>
          <p:spPr>
            <a:xfrm>
              <a:off x="2041176" y="35624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4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/>
          <p:cNvSpPr/>
          <p:nvPr/>
        </p:nvSpPr>
        <p:spPr>
          <a:xfrm flipH="1">
            <a:off x="3843385" y="0"/>
            <a:ext cx="5300615" cy="5288850"/>
          </a:xfrm>
          <a:custGeom>
            <a:avLst/>
            <a:gdLst>
              <a:gd name="connsiteX0" fmla="*/ 5299628 w 5300615"/>
              <a:gd name="connsiteY0" fmla="*/ 0 h 5288850"/>
              <a:gd name="connsiteX1" fmla="*/ 0 w 5300615"/>
              <a:gd name="connsiteY1" fmla="*/ 0 h 5288850"/>
              <a:gd name="connsiteX2" fmla="*/ 0 w 5300615"/>
              <a:gd name="connsiteY2" fmla="*/ 2374605 h 5288850"/>
              <a:gd name="connsiteX3" fmla="*/ 471 w 5300615"/>
              <a:gd name="connsiteY3" fmla="*/ 2372272 h 5288850"/>
              <a:gd name="connsiteX4" fmla="*/ 119358 w 5300615"/>
              <a:gd name="connsiteY4" fmla="*/ 2293468 h 5288850"/>
              <a:gd name="connsiteX5" fmla="*/ 238245 w 5300615"/>
              <a:gd name="connsiteY5" fmla="*/ 2372272 h 5288850"/>
              <a:gd name="connsiteX6" fmla="*/ 246634 w 5300615"/>
              <a:gd name="connsiteY6" fmla="*/ 2413821 h 5288850"/>
              <a:gd name="connsiteX7" fmla="*/ 246634 w 5300615"/>
              <a:gd name="connsiteY7" fmla="*/ 3359079 h 5288850"/>
              <a:gd name="connsiteX8" fmla="*/ 325437 w 5300615"/>
              <a:gd name="connsiteY8" fmla="*/ 3477967 h 5288850"/>
              <a:gd name="connsiteX9" fmla="*/ 373507 w 5300615"/>
              <a:gd name="connsiteY9" fmla="*/ 3487671 h 5288850"/>
              <a:gd name="connsiteX10" fmla="*/ 373507 w 5300615"/>
              <a:gd name="connsiteY10" fmla="*/ 3488409 h 5288850"/>
              <a:gd name="connsiteX11" fmla="*/ 396987 w 5300615"/>
              <a:gd name="connsiteY11" fmla="*/ 3490776 h 5288850"/>
              <a:gd name="connsiteX12" fmla="*/ 474052 w 5300615"/>
              <a:gd name="connsiteY12" fmla="*/ 3537220 h 5288850"/>
              <a:gd name="connsiteX13" fmla="*/ 495469 w 5300615"/>
              <a:gd name="connsiteY13" fmla="*/ 3574552 h 5288850"/>
              <a:gd name="connsiteX14" fmla="*/ 495469 w 5300615"/>
              <a:gd name="connsiteY14" fmla="*/ 3715332 h 5288850"/>
              <a:gd name="connsiteX15" fmla="*/ 624496 w 5300615"/>
              <a:gd name="connsiteY15" fmla="*/ 3844359 h 5288850"/>
              <a:gd name="connsiteX16" fmla="*/ 624495 w 5300615"/>
              <a:gd name="connsiteY16" fmla="*/ 3844360 h 5288850"/>
              <a:gd name="connsiteX17" fmla="*/ 753522 w 5300615"/>
              <a:gd name="connsiteY17" fmla="*/ 3715333 h 5288850"/>
              <a:gd name="connsiteX18" fmla="*/ 753522 w 5300615"/>
              <a:gd name="connsiteY18" fmla="*/ 3654669 h 5288850"/>
              <a:gd name="connsiteX19" fmla="*/ 756196 w 5300615"/>
              <a:gd name="connsiteY19" fmla="*/ 3641426 h 5288850"/>
              <a:gd name="connsiteX20" fmla="*/ 875083 w 5300615"/>
              <a:gd name="connsiteY20" fmla="*/ 3562622 h 5288850"/>
              <a:gd name="connsiteX21" fmla="*/ 993970 w 5300615"/>
              <a:gd name="connsiteY21" fmla="*/ 3641426 h 5288850"/>
              <a:gd name="connsiteX22" fmla="*/ 1002359 w 5300615"/>
              <a:gd name="connsiteY22" fmla="*/ 3682976 h 5288850"/>
              <a:gd name="connsiteX23" fmla="*/ 1002359 w 5300615"/>
              <a:gd name="connsiteY23" fmla="*/ 4059351 h 5288850"/>
              <a:gd name="connsiteX24" fmla="*/ 1081162 w 5300615"/>
              <a:gd name="connsiteY24" fmla="*/ 4178239 h 5288850"/>
              <a:gd name="connsiteX25" fmla="*/ 1129232 w 5300615"/>
              <a:gd name="connsiteY25" fmla="*/ 4187943 h 5288850"/>
              <a:gd name="connsiteX26" fmla="*/ 1129232 w 5300615"/>
              <a:gd name="connsiteY26" fmla="*/ 4188681 h 5288850"/>
              <a:gd name="connsiteX27" fmla="*/ 1152712 w 5300615"/>
              <a:gd name="connsiteY27" fmla="*/ 4191048 h 5288850"/>
              <a:gd name="connsiteX28" fmla="*/ 1252441 w 5300615"/>
              <a:gd name="connsiteY28" fmla="*/ 4276997 h 5288850"/>
              <a:gd name="connsiteX29" fmla="*/ 1254645 w 5300615"/>
              <a:gd name="connsiteY29" fmla="*/ 4289487 h 5288850"/>
              <a:gd name="connsiteX30" fmla="*/ 1254645 w 5300615"/>
              <a:gd name="connsiteY30" fmla="*/ 4654741 h 5288850"/>
              <a:gd name="connsiteX31" fmla="*/ 1383672 w 5300615"/>
              <a:gd name="connsiteY31" fmla="*/ 4783768 h 5288850"/>
              <a:gd name="connsiteX32" fmla="*/ 1383671 w 5300615"/>
              <a:gd name="connsiteY32" fmla="*/ 4783769 h 5288850"/>
              <a:gd name="connsiteX33" fmla="*/ 1512698 w 5300615"/>
              <a:gd name="connsiteY33" fmla="*/ 4654742 h 5288850"/>
              <a:gd name="connsiteX34" fmla="*/ 1512698 w 5300615"/>
              <a:gd name="connsiteY34" fmla="*/ 4520834 h 5288850"/>
              <a:gd name="connsiteX35" fmla="*/ 1514902 w 5300615"/>
              <a:gd name="connsiteY35" fmla="*/ 4508344 h 5288850"/>
              <a:gd name="connsiteX36" fmla="*/ 1614631 w 5300615"/>
              <a:gd name="connsiteY36" fmla="*/ 4422395 h 5288850"/>
              <a:gd name="connsiteX37" fmla="*/ 1638111 w 5300615"/>
              <a:gd name="connsiteY37" fmla="*/ 4420028 h 5288850"/>
              <a:gd name="connsiteX38" fmla="*/ 1638111 w 5300615"/>
              <a:gd name="connsiteY38" fmla="*/ 4419290 h 5288850"/>
              <a:gd name="connsiteX39" fmla="*/ 1686181 w 5300615"/>
              <a:gd name="connsiteY39" fmla="*/ 4409586 h 5288850"/>
              <a:gd name="connsiteX40" fmla="*/ 1764984 w 5300615"/>
              <a:gd name="connsiteY40" fmla="*/ 4290698 h 5288850"/>
              <a:gd name="connsiteX41" fmla="*/ 1764984 w 5300615"/>
              <a:gd name="connsiteY41" fmla="*/ 4137295 h 5288850"/>
              <a:gd name="connsiteX42" fmla="*/ 1767174 w 5300615"/>
              <a:gd name="connsiteY42" fmla="*/ 4126450 h 5288850"/>
              <a:gd name="connsiteX43" fmla="*/ 1886061 w 5300615"/>
              <a:gd name="connsiteY43" fmla="*/ 4047646 h 5288850"/>
              <a:gd name="connsiteX44" fmla="*/ 2004948 w 5300615"/>
              <a:gd name="connsiteY44" fmla="*/ 4126450 h 5288850"/>
              <a:gd name="connsiteX45" fmla="*/ 2013337 w 5300615"/>
              <a:gd name="connsiteY45" fmla="*/ 4168000 h 5288850"/>
              <a:gd name="connsiteX46" fmla="*/ 2013337 w 5300615"/>
              <a:gd name="connsiteY46" fmla="*/ 4281984 h 5288850"/>
              <a:gd name="connsiteX47" fmla="*/ 2092140 w 5300615"/>
              <a:gd name="connsiteY47" fmla="*/ 4400872 h 5288850"/>
              <a:gd name="connsiteX48" fmla="*/ 2140210 w 5300615"/>
              <a:gd name="connsiteY48" fmla="*/ 4410576 h 5288850"/>
              <a:gd name="connsiteX49" fmla="*/ 2140210 w 5300615"/>
              <a:gd name="connsiteY49" fmla="*/ 4411314 h 5288850"/>
              <a:gd name="connsiteX50" fmla="*/ 2163690 w 5300615"/>
              <a:gd name="connsiteY50" fmla="*/ 4413681 h 5288850"/>
              <a:gd name="connsiteX51" fmla="*/ 2240755 w 5300615"/>
              <a:gd name="connsiteY51" fmla="*/ 4460125 h 5288850"/>
              <a:gd name="connsiteX52" fmla="*/ 2259424 w 5300615"/>
              <a:gd name="connsiteY52" fmla="*/ 4492667 h 5288850"/>
              <a:gd name="connsiteX53" fmla="*/ 2259424 w 5300615"/>
              <a:gd name="connsiteY53" fmla="*/ 4539405 h 5288850"/>
              <a:gd name="connsiteX54" fmla="*/ 2388451 w 5300615"/>
              <a:gd name="connsiteY54" fmla="*/ 4668432 h 5288850"/>
              <a:gd name="connsiteX55" fmla="*/ 2388450 w 5300615"/>
              <a:gd name="connsiteY55" fmla="*/ 4668433 h 5288850"/>
              <a:gd name="connsiteX56" fmla="*/ 2517477 w 5300615"/>
              <a:gd name="connsiteY56" fmla="*/ 4539406 h 5288850"/>
              <a:gd name="connsiteX57" fmla="*/ 2517477 w 5300615"/>
              <a:gd name="connsiteY57" fmla="*/ 4230460 h 5288850"/>
              <a:gd name="connsiteX58" fmla="*/ 2521075 w 5300615"/>
              <a:gd name="connsiteY58" fmla="*/ 4212641 h 5288850"/>
              <a:gd name="connsiteX59" fmla="*/ 2639962 w 5300615"/>
              <a:gd name="connsiteY59" fmla="*/ 4133837 h 5288850"/>
              <a:gd name="connsiteX60" fmla="*/ 2758850 w 5300615"/>
              <a:gd name="connsiteY60" fmla="*/ 4212641 h 5288850"/>
              <a:gd name="connsiteX61" fmla="*/ 2768988 w 5300615"/>
              <a:gd name="connsiteY61" fmla="*/ 4262860 h 5288850"/>
              <a:gd name="connsiteX62" fmla="*/ 2768989 w 5300615"/>
              <a:gd name="connsiteY62" fmla="*/ 2004263 h 5288850"/>
              <a:gd name="connsiteX63" fmla="*/ 2768989 w 5300615"/>
              <a:gd name="connsiteY63" fmla="*/ 5159822 h 5288850"/>
              <a:gd name="connsiteX64" fmla="*/ 2898016 w 5300615"/>
              <a:gd name="connsiteY64" fmla="*/ 5288849 h 5288850"/>
              <a:gd name="connsiteX65" fmla="*/ 2898015 w 5300615"/>
              <a:gd name="connsiteY65" fmla="*/ 5288850 h 5288850"/>
              <a:gd name="connsiteX66" fmla="*/ 3027042 w 5300615"/>
              <a:gd name="connsiteY66" fmla="*/ 5159823 h 5288850"/>
              <a:gd name="connsiteX67" fmla="*/ 3027042 w 5300615"/>
              <a:gd name="connsiteY67" fmla="*/ 4573421 h 5288850"/>
              <a:gd name="connsiteX68" fmla="*/ 3036806 w 5300615"/>
              <a:gd name="connsiteY68" fmla="*/ 4525061 h 5288850"/>
              <a:gd name="connsiteX69" fmla="*/ 3155693 w 5300615"/>
              <a:gd name="connsiteY69" fmla="*/ 4446257 h 5288850"/>
              <a:gd name="connsiteX70" fmla="*/ 3274581 w 5300615"/>
              <a:gd name="connsiteY70" fmla="*/ 4525061 h 5288850"/>
              <a:gd name="connsiteX71" fmla="*/ 3284719 w 5300615"/>
              <a:gd name="connsiteY71" fmla="*/ 4575280 h 5288850"/>
              <a:gd name="connsiteX72" fmla="*/ 3284720 w 5300615"/>
              <a:gd name="connsiteY72" fmla="*/ 2004263 h 5288850"/>
              <a:gd name="connsiteX73" fmla="*/ 3284720 w 5300615"/>
              <a:gd name="connsiteY73" fmla="*/ 4558757 h 5288850"/>
              <a:gd name="connsiteX74" fmla="*/ 3413747 w 5300615"/>
              <a:gd name="connsiteY74" fmla="*/ 4687784 h 5288850"/>
              <a:gd name="connsiteX75" fmla="*/ 3413746 w 5300615"/>
              <a:gd name="connsiteY75" fmla="*/ 4687785 h 5288850"/>
              <a:gd name="connsiteX76" fmla="*/ 3542773 w 5300615"/>
              <a:gd name="connsiteY76" fmla="*/ 4558758 h 5288850"/>
              <a:gd name="connsiteX77" fmla="*/ 3542773 w 5300615"/>
              <a:gd name="connsiteY77" fmla="*/ 4454117 h 5288850"/>
              <a:gd name="connsiteX78" fmla="*/ 3543025 w 5300615"/>
              <a:gd name="connsiteY78" fmla="*/ 4452688 h 5288850"/>
              <a:gd name="connsiteX79" fmla="*/ 3642754 w 5300615"/>
              <a:gd name="connsiteY79" fmla="*/ 4366739 h 5288850"/>
              <a:gd name="connsiteX80" fmla="*/ 3666234 w 5300615"/>
              <a:gd name="connsiteY80" fmla="*/ 4364372 h 5288850"/>
              <a:gd name="connsiteX81" fmla="*/ 3666234 w 5300615"/>
              <a:gd name="connsiteY81" fmla="*/ 4363634 h 5288850"/>
              <a:gd name="connsiteX82" fmla="*/ 3714304 w 5300615"/>
              <a:gd name="connsiteY82" fmla="*/ 4353930 h 5288850"/>
              <a:gd name="connsiteX83" fmla="*/ 3793107 w 5300615"/>
              <a:gd name="connsiteY83" fmla="*/ 4235042 h 5288850"/>
              <a:gd name="connsiteX84" fmla="*/ 3793107 w 5300615"/>
              <a:gd name="connsiteY84" fmla="*/ 3994172 h 5288850"/>
              <a:gd name="connsiteX85" fmla="*/ 3795297 w 5300615"/>
              <a:gd name="connsiteY85" fmla="*/ 3983328 h 5288850"/>
              <a:gd name="connsiteX86" fmla="*/ 3914184 w 5300615"/>
              <a:gd name="connsiteY86" fmla="*/ 3904524 h 5288850"/>
              <a:gd name="connsiteX87" fmla="*/ 4033071 w 5300615"/>
              <a:gd name="connsiteY87" fmla="*/ 3983328 h 5288850"/>
              <a:gd name="connsiteX88" fmla="*/ 4041460 w 5300615"/>
              <a:gd name="connsiteY88" fmla="*/ 4024878 h 5288850"/>
              <a:gd name="connsiteX89" fmla="*/ 4041460 w 5300615"/>
              <a:gd name="connsiteY89" fmla="*/ 4115008 h 5288850"/>
              <a:gd name="connsiteX90" fmla="*/ 4120263 w 5300615"/>
              <a:gd name="connsiteY90" fmla="*/ 4233896 h 5288850"/>
              <a:gd name="connsiteX91" fmla="*/ 4168333 w 5300615"/>
              <a:gd name="connsiteY91" fmla="*/ 4243600 h 5288850"/>
              <a:gd name="connsiteX92" fmla="*/ 4168333 w 5300615"/>
              <a:gd name="connsiteY92" fmla="*/ 4244338 h 5288850"/>
              <a:gd name="connsiteX93" fmla="*/ 4191813 w 5300615"/>
              <a:gd name="connsiteY93" fmla="*/ 4246705 h 5288850"/>
              <a:gd name="connsiteX94" fmla="*/ 4291542 w 5300615"/>
              <a:gd name="connsiteY94" fmla="*/ 4332654 h 5288850"/>
              <a:gd name="connsiteX95" fmla="*/ 4293545 w 5300615"/>
              <a:gd name="connsiteY95" fmla="*/ 4344005 h 5288850"/>
              <a:gd name="connsiteX96" fmla="*/ 4293545 w 5300615"/>
              <a:gd name="connsiteY96" fmla="*/ 4624024 h 5288850"/>
              <a:gd name="connsiteX97" fmla="*/ 4422572 w 5300615"/>
              <a:gd name="connsiteY97" fmla="*/ 4753051 h 5288850"/>
              <a:gd name="connsiteX98" fmla="*/ 4422571 w 5300615"/>
              <a:gd name="connsiteY98" fmla="*/ 4753052 h 5288850"/>
              <a:gd name="connsiteX99" fmla="*/ 4551598 w 5300615"/>
              <a:gd name="connsiteY99" fmla="*/ 4624025 h 5288850"/>
              <a:gd name="connsiteX100" fmla="*/ 4551598 w 5300615"/>
              <a:gd name="connsiteY100" fmla="*/ 4355700 h 5288850"/>
              <a:gd name="connsiteX101" fmla="*/ 4551849 w 5300615"/>
              <a:gd name="connsiteY101" fmla="*/ 4354277 h 5288850"/>
              <a:gd name="connsiteX102" fmla="*/ 4651578 w 5300615"/>
              <a:gd name="connsiteY102" fmla="*/ 4268328 h 5288850"/>
              <a:gd name="connsiteX103" fmla="*/ 4675058 w 5300615"/>
              <a:gd name="connsiteY103" fmla="*/ 4265961 h 5288850"/>
              <a:gd name="connsiteX104" fmla="*/ 4675058 w 5300615"/>
              <a:gd name="connsiteY104" fmla="*/ 4265223 h 5288850"/>
              <a:gd name="connsiteX105" fmla="*/ 4723128 w 5300615"/>
              <a:gd name="connsiteY105" fmla="*/ 4255519 h 5288850"/>
              <a:gd name="connsiteX106" fmla="*/ 4801931 w 5300615"/>
              <a:gd name="connsiteY106" fmla="*/ 4136631 h 5288850"/>
              <a:gd name="connsiteX107" fmla="*/ 4801931 w 5300615"/>
              <a:gd name="connsiteY107" fmla="*/ 3576838 h 5288850"/>
              <a:gd name="connsiteX108" fmla="*/ 4801951 w 5300615"/>
              <a:gd name="connsiteY108" fmla="*/ 3576725 h 5288850"/>
              <a:gd name="connsiteX109" fmla="*/ 4901680 w 5300615"/>
              <a:gd name="connsiteY109" fmla="*/ 3490776 h 5288850"/>
              <a:gd name="connsiteX110" fmla="*/ 4925160 w 5300615"/>
              <a:gd name="connsiteY110" fmla="*/ 3488409 h 5288850"/>
              <a:gd name="connsiteX111" fmla="*/ 4925160 w 5300615"/>
              <a:gd name="connsiteY111" fmla="*/ 3487671 h 5288850"/>
              <a:gd name="connsiteX112" fmla="*/ 4973230 w 5300615"/>
              <a:gd name="connsiteY112" fmla="*/ 3477967 h 5288850"/>
              <a:gd name="connsiteX113" fmla="*/ 5052033 w 5300615"/>
              <a:gd name="connsiteY113" fmla="*/ 3359079 h 5288850"/>
              <a:gd name="connsiteX114" fmla="*/ 5052033 w 5300615"/>
              <a:gd name="connsiteY114" fmla="*/ 3295765 h 5288850"/>
              <a:gd name="connsiteX115" fmla="*/ 5073198 w 5300615"/>
              <a:gd name="connsiteY115" fmla="*/ 3258874 h 5288850"/>
              <a:gd name="connsiteX116" fmla="*/ 5150262 w 5300615"/>
              <a:gd name="connsiteY116" fmla="*/ 3212430 h 5288850"/>
              <a:gd name="connsiteX117" fmla="*/ 5173742 w 5300615"/>
              <a:gd name="connsiteY117" fmla="*/ 3210063 h 5288850"/>
              <a:gd name="connsiteX118" fmla="*/ 5173742 w 5300615"/>
              <a:gd name="connsiteY118" fmla="*/ 3209325 h 5288850"/>
              <a:gd name="connsiteX119" fmla="*/ 5221812 w 5300615"/>
              <a:gd name="connsiteY119" fmla="*/ 3199621 h 5288850"/>
              <a:gd name="connsiteX120" fmla="*/ 5300615 w 5300615"/>
              <a:gd name="connsiteY120" fmla="*/ 3080733 h 5288850"/>
              <a:gd name="connsiteX121" fmla="*/ 5300615 w 5300615"/>
              <a:gd name="connsiteY121" fmla="*/ 2004263 h 5288850"/>
              <a:gd name="connsiteX122" fmla="*/ 5299628 w 5300615"/>
              <a:gd name="connsiteY122" fmla="*/ 2004263 h 528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300615" h="5288850">
                <a:moveTo>
                  <a:pt x="5299628" y="0"/>
                </a:moveTo>
                <a:lnTo>
                  <a:pt x="0" y="0"/>
                </a:lnTo>
                <a:lnTo>
                  <a:pt x="0" y="2374605"/>
                </a:lnTo>
                <a:lnTo>
                  <a:pt x="471" y="2372272"/>
                </a:lnTo>
                <a:cubicBezTo>
                  <a:pt x="20058" y="2325962"/>
                  <a:pt x="65913" y="2293468"/>
                  <a:pt x="119358" y="2293468"/>
                </a:cubicBezTo>
                <a:cubicBezTo>
                  <a:pt x="172803" y="2293468"/>
                  <a:pt x="218658" y="2325962"/>
                  <a:pt x="238245" y="2372272"/>
                </a:cubicBezTo>
                <a:lnTo>
                  <a:pt x="246634" y="2413821"/>
                </a:lnTo>
                <a:lnTo>
                  <a:pt x="246634" y="3359079"/>
                </a:lnTo>
                <a:cubicBezTo>
                  <a:pt x="246634" y="3412524"/>
                  <a:pt x="279128" y="3458379"/>
                  <a:pt x="325437" y="3477967"/>
                </a:cubicBezTo>
                <a:lnTo>
                  <a:pt x="373507" y="3487671"/>
                </a:lnTo>
                <a:lnTo>
                  <a:pt x="373507" y="3488409"/>
                </a:lnTo>
                <a:lnTo>
                  <a:pt x="396987" y="3490776"/>
                </a:lnTo>
                <a:cubicBezTo>
                  <a:pt x="427786" y="3497078"/>
                  <a:pt x="454769" y="3513854"/>
                  <a:pt x="474052" y="3537220"/>
                </a:cubicBezTo>
                <a:lnTo>
                  <a:pt x="495469" y="3574552"/>
                </a:lnTo>
                <a:lnTo>
                  <a:pt x="495469" y="3715332"/>
                </a:lnTo>
                <a:cubicBezTo>
                  <a:pt x="495469" y="3786592"/>
                  <a:pt x="553236" y="3844359"/>
                  <a:pt x="624496" y="3844359"/>
                </a:cubicBezTo>
                <a:lnTo>
                  <a:pt x="624495" y="3844360"/>
                </a:lnTo>
                <a:cubicBezTo>
                  <a:pt x="695755" y="3844360"/>
                  <a:pt x="753522" y="3786593"/>
                  <a:pt x="753522" y="3715333"/>
                </a:cubicBezTo>
                <a:lnTo>
                  <a:pt x="753522" y="3654669"/>
                </a:lnTo>
                <a:lnTo>
                  <a:pt x="756196" y="3641426"/>
                </a:lnTo>
                <a:cubicBezTo>
                  <a:pt x="775783" y="3595116"/>
                  <a:pt x="821638" y="3562622"/>
                  <a:pt x="875083" y="3562622"/>
                </a:cubicBezTo>
                <a:cubicBezTo>
                  <a:pt x="928528" y="3562622"/>
                  <a:pt x="974383" y="3595116"/>
                  <a:pt x="993970" y="3641426"/>
                </a:cubicBezTo>
                <a:lnTo>
                  <a:pt x="1002359" y="3682976"/>
                </a:lnTo>
                <a:lnTo>
                  <a:pt x="1002359" y="4059351"/>
                </a:lnTo>
                <a:cubicBezTo>
                  <a:pt x="1002359" y="4112796"/>
                  <a:pt x="1034853" y="4158651"/>
                  <a:pt x="1081162" y="4178239"/>
                </a:cubicBezTo>
                <a:lnTo>
                  <a:pt x="1129232" y="4187943"/>
                </a:lnTo>
                <a:lnTo>
                  <a:pt x="1129232" y="4188681"/>
                </a:lnTo>
                <a:lnTo>
                  <a:pt x="1152712" y="4191048"/>
                </a:lnTo>
                <a:cubicBezTo>
                  <a:pt x="1198910" y="4200501"/>
                  <a:pt x="1236522" y="4233521"/>
                  <a:pt x="1252441" y="4276997"/>
                </a:cubicBezTo>
                <a:lnTo>
                  <a:pt x="1254645" y="4289487"/>
                </a:lnTo>
                <a:lnTo>
                  <a:pt x="1254645" y="4654741"/>
                </a:lnTo>
                <a:cubicBezTo>
                  <a:pt x="1254645" y="4726001"/>
                  <a:pt x="1312412" y="4783768"/>
                  <a:pt x="1383672" y="4783768"/>
                </a:cubicBezTo>
                <a:lnTo>
                  <a:pt x="1383671" y="4783769"/>
                </a:lnTo>
                <a:cubicBezTo>
                  <a:pt x="1454931" y="4783769"/>
                  <a:pt x="1512698" y="4726002"/>
                  <a:pt x="1512698" y="4654742"/>
                </a:cubicBezTo>
                <a:lnTo>
                  <a:pt x="1512698" y="4520834"/>
                </a:lnTo>
                <a:lnTo>
                  <a:pt x="1514902" y="4508344"/>
                </a:lnTo>
                <a:cubicBezTo>
                  <a:pt x="1530821" y="4464868"/>
                  <a:pt x="1568433" y="4431848"/>
                  <a:pt x="1614631" y="4422395"/>
                </a:cubicBezTo>
                <a:lnTo>
                  <a:pt x="1638111" y="4420028"/>
                </a:lnTo>
                <a:lnTo>
                  <a:pt x="1638111" y="4419290"/>
                </a:lnTo>
                <a:lnTo>
                  <a:pt x="1686181" y="4409586"/>
                </a:lnTo>
                <a:cubicBezTo>
                  <a:pt x="1732490" y="4389998"/>
                  <a:pt x="1764984" y="4344143"/>
                  <a:pt x="1764984" y="4290698"/>
                </a:cubicBezTo>
                <a:lnTo>
                  <a:pt x="1764984" y="4137295"/>
                </a:lnTo>
                <a:lnTo>
                  <a:pt x="1767174" y="4126450"/>
                </a:lnTo>
                <a:cubicBezTo>
                  <a:pt x="1786761" y="4080140"/>
                  <a:pt x="1832616" y="4047646"/>
                  <a:pt x="1886061" y="4047646"/>
                </a:cubicBezTo>
                <a:cubicBezTo>
                  <a:pt x="1939506" y="4047646"/>
                  <a:pt x="1985361" y="4080140"/>
                  <a:pt x="2004948" y="4126450"/>
                </a:cubicBezTo>
                <a:lnTo>
                  <a:pt x="2013337" y="4168000"/>
                </a:lnTo>
                <a:lnTo>
                  <a:pt x="2013337" y="4281984"/>
                </a:lnTo>
                <a:cubicBezTo>
                  <a:pt x="2013337" y="4335429"/>
                  <a:pt x="2045831" y="4381284"/>
                  <a:pt x="2092140" y="4400872"/>
                </a:cubicBezTo>
                <a:lnTo>
                  <a:pt x="2140210" y="4410576"/>
                </a:lnTo>
                <a:lnTo>
                  <a:pt x="2140210" y="4411314"/>
                </a:lnTo>
                <a:lnTo>
                  <a:pt x="2163690" y="4413681"/>
                </a:lnTo>
                <a:cubicBezTo>
                  <a:pt x="2194489" y="4419983"/>
                  <a:pt x="2221471" y="4436759"/>
                  <a:pt x="2240755" y="4460125"/>
                </a:cubicBezTo>
                <a:lnTo>
                  <a:pt x="2259424" y="4492667"/>
                </a:lnTo>
                <a:lnTo>
                  <a:pt x="2259424" y="4539405"/>
                </a:lnTo>
                <a:cubicBezTo>
                  <a:pt x="2259424" y="4610665"/>
                  <a:pt x="2317191" y="4668432"/>
                  <a:pt x="2388451" y="4668432"/>
                </a:cubicBezTo>
                <a:lnTo>
                  <a:pt x="2388450" y="4668433"/>
                </a:lnTo>
                <a:cubicBezTo>
                  <a:pt x="2459710" y="4668433"/>
                  <a:pt x="2517477" y="4610666"/>
                  <a:pt x="2517477" y="4539406"/>
                </a:cubicBezTo>
                <a:lnTo>
                  <a:pt x="2517477" y="4230460"/>
                </a:lnTo>
                <a:lnTo>
                  <a:pt x="2521075" y="4212641"/>
                </a:lnTo>
                <a:cubicBezTo>
                  <a:pt x="2540662" y="4166331"/>
                  <a:pt x="2586517" y="4133837"/>
                  <a:pt x="2639962" y="4133837"/>
                </a:cubicBezTo>
                <a:cubicBezTo>
                  <a:pt x="2693407" y="4133837"/>
                  <a:pt x="2739262" y="4166331"/>
                  <a:pt x="2758850" y="4212641"/>
                </a:cubicBezTo>
                <a:lnTo>
                  <a:pt x="2768988" y="4262860"/>
                </a:lnTo>
                <a:lnTo>
                  <a:pt x="2768989" y="2004263"/>
                </a:lnTo>
                <a:lnTo>
                  <a:pt x="2768989" y="5159822"/>
                </a:lnTo>
                <a:cubicBezTo>
                  <a:pt x="2768989" y="5231082"/>
                  <a:pt x="2826756" y="5288849"/>
                  <a:pt x="2898016" y="5288849"/>
                </a:cubicBezTo>
                <a:lnTo>
                  <a:pt x="2898015" y="5288850"/>
                </a:lnTo>
                <a:cubicBezTo>
                  <a:pt x="2969275" y="5288850"/>
                  <a:pt x="3027042" y="5231083"/>
                  <a:pt x="3027042" y="5159823"/>
                </a:cubicBezTo>
                <a:lnTo>
                  <a:pt x="3027042" y="4573421"/>
                </a:lnTo>
                <a:lnTo>
                  <a:pt x="3036806" y="4525061"/>
                </a:lnTo>
                <a:cubicBezTo>
                  <a:pt x="3056393" y="4478751"/>
                  <a:pt x="3102248" y="4446257"/>
                  <a:pt x="3155693" y="4446257"/>
                </a:cubicBezTo>
                <a:cubicBezTo>
                  <a:pt x="3209138" y="4446257"/>
                  <a:pt x="3254993" y="4478751"/>
                  <a:pt x="3274581" y="4525061"/>
                </a:cubicBezTo>
                <a:lnTo>
                  <a:pt x="3284719" y="4575280"/>
                </a:lnTo>
                <a:lnTo>
                  <a:pt x="3284720" y="2004263"/>
                </a:lnTo>
                <a:lnTo>
                  <a:pt x="3284720" y="4558757"/>
                </a:lnTo>
                <a:cubicBezTo>
                  <a:pt x="3284720" y="4630017"/>
                  <a:pt x="3342487" y="4687784"/>
                  <a:pt x="3413747" y="4687784"/>
                </a:cubicBezTo>
                <a:lnTo>
                  <a:pt x="3413746" y="4687785"/>
                </a:lnTo>
                <a:cubicBezTo>
                  <a:pt x="3485006" y="4687785"/>
                  <a:pt x="3542773" y="4630018"/>
                  <a:pt x="3542773" y="4558758"/>
                </a:cubicBezTo>
                <a:lnTo>
                  <a:pt x="3542773" y="4454117"/>
                </a:lnTo>
                <a:lnTo>
                  <a:pt x="3543025" y="4452688"/>
                </a:lnTo>
                <a:cubicBezTo>
                  <a:pt x="3558944" y="4409212"/>
                  <a:pt x="3596557" y="4376192"/>
                  <a:pt x="3642754" y="4366739"/>
                </a:cubicBezTo>
                <a:lnTo>
                  <a:pt x="3666234" y="4364372"/>
                </a:lnTo>
                <a:lnTo>
                  <a:pt x="3666234" y="4363634"/>
                </a:lnTo>
                <a:lnTo>
                  <a:pt x="3714304" y="4353930"/>
                </a:lnTo>
                <a:cubicBezTo>
                  <a:pt x="3760613" y="4334342"/>
                  <a:pt x="3793107" y="4288487"/>
                  <a:pt x="3793107" y="4235042"/>
                </a:cubicBezTo>
                <a:lnTo>
                  <a:pt x="3793107" y="3994172"/>
                </a:lnTo>
                <a:lnTo>
                  <a:pt x="3795297" y="3983328"/>
                </a:lnTo>
                <a:cubicBezTo>
                  <a:pt x="3814884" y="3937018"/>
                  <a:pt x="3860739" y="3904524"/>
                  <a:pt x="3914184" y="3904524"/>
                </a:cubicBezTo>
                <a:cubicBezTo>
                  <a:pt x="3967629" y="3904524"/>
                  <a:pt x="4013484" y="3937018"/>
                  <a:pt x="4033071" y="3983328"/>
                </a:cubicBezTo>
                <a:lnTo>
                  <a:pt x="4041460" y="4024878"/>
                </a:lnTo>
                <a:lnTo>
                  <a:pt x="4041460" y="4115008"/>
                </a:lnTo>
                <a:cubicBezTo>
                  <a:pt x="4041460" y="4168453"/>
                  <a:pt x="4073954" y="4214308"/>
                  <a:pt x="4120263" y="4233896"/>
                </a:cubicBezTo>
                <a:lnTo>
                  <a:pt x="4168333" y="4243600"/>
                </a:lnTo>
                <a:lnTo>
                  <a:pt x="4168333" y="4244338"/>
                </a:lnTo>
                <a:lnTo>
                  <a:pt x="4191813" y="4246705"/>
                </a:lnTo>
                <a:cubicBezTo>
                  <a:pt x="4238011" y="4256158"/>
                  <a:pt x="4275623" y="4289178"/>
                  <a:pt x="4291542" y="4332654"/>
                </a:cubicBezTo>
                <a:lnTo>
                  <a:pt x="4293545" y="4344005"/>
                </a:lnTo>
                <a:lnTo>
                  <a:pt x="4293545" y="4624024"/>
                </a:lnTo>
                <a:cubicBezTo>
                  <a:pt x="4293545" y="4695284"/>
                  <a:pt x="4351312" y="4753051"/>
                  <a:pt x="4422572" y="4753051"/>
                </a:cubicBezTo>
                <a:lnTo>
                  <a:pt x="4422571" y="4753052"/>
                </a:lnTo>
                <a:cubicBezTo>
                  <a:pt x="4493831" y="4753052"/>
                  <a:pt x="4551598" y="4695285"/>
                  <a:pt x="4551598" y="4624025"/>
                </a:cubicBezTo>
                <a:lnTo>
                  <a:pt x="4551598" y="4355700"/>
                </a:lnTo>
                <a:lnTo>
                  <a:pt x="4551849" y="4354277"/>
                </a:lnTo>
                <a:cubicBezTo>
                  <a:pt x="4567768" y="4310801"/>
                  <a:pt x="4605380" y="4277781"/>
                  <a:pt x="4651578" y="4268328"/>
                </a:cubicBezTo>
                <a:lnTo>
                  <a:pt x="4675058" y="4265961"/>
                </a:lnTo>
                <a:lnTo>
                  <a:pt x="4675058" y="4265223"/>
                </a:lnTo>
                <a:lnTo>
                  <a:pt x="4723128" y="4255519"/>
                </a:lnTo>
                <a:cubicBezTo>
                  <a:pt x="4769437" y="4235931"/>
                  <a:pt x="4801931" y="4190076"/>
                  <a:pt x="4801931" y="4136631"/>
                </a:cubicBezTo>
                <a:lnTo>
                  <a:pt x="4801931" y="3576838"/>
                </a:lnTo>
                <a:lnTo>
                  <a:pt x="4801951" y="3576725"/>
                </a:lnTo>
                <a:cubicBezTo>
                  <a:pt x="4817870" y="3533249"/>
                  <a:pt x="4855482" y="3500229"/>
                  <a:pt x="4901680" y="3490776"/>
                </a:cubicBezTo>
                <a:lnTo>
                  <a:pt x="4925160" y="3488409"/>
                </a:lnTo>
                <a:lnTo>
                  <a:pt x="4925160" y="3487671"/>
                </a:lnTo>
                <a:lnTo>
                  <a:pt x="4973230" y="3477967"/>
                </a:lnTo>
                <a:cubicBezTo>
                  <a:pt x="5019539" y="3458379"/>
                  <a:pt x="5052033" y="3412524"/>
                  <a:pt x="5052033" y="3359079"/>
                </a:cubicBezTo>
                <a:lnTo>
                  <a:pt x="5052033" y="3295765"/>
                </a:lnTo>
                <a:lnTo>
                  <a:pt x="5073198" y="3258874"/>
                </a:lnTo>
                <a:cubicBezTo>
                  <a:pt x="5092481" y="3235508"/>
                  <a:pt x="5119463" y="3218732"/>
                  <a:pt x="5150262" y="3212430"/>
                </a:cubicBezTo>
                <a:lnTo>
                  <a:pt x="5173742" y="3210063"/>
                </a:lnTo>
                <a:lnTo>
                  <a:pt x="5173742" y="3209325"/>
                </a:lnTo>
                <a:lnTo>
                  <a:pt x="5221812" y="3199621"/>
                </a:lnTo>
                <a:cubicBezTo>
                  <a:pt x="5268121" y="3180033"/>
                  <a:pt x="5300615" y="3134178"/>
                  <a:pt x="5300615" y="3080733"/>
                </a:cubicBezTo>
                <a:lnTo>
                  <a:pt x="5300615" y="2004263"/>
                </a:lnTo>
                <a:lnTo>
                  <a:pt x="5299628" y="2004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5293620" y="4310180"/>
            <a:ext cx="262984" cy="257025"/>
            <a:chOff x="891831" y="3138791"/>
            <a:chExt cx="262984" cy="257025"/>
          </a:xfrm>
          <a:solidFill>
            <a:schemeClr val="accent2"/>
          </a:solidFill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2" name="Forma libre 11"/>
          <p:cNvSpPr/>
          <p:nvPr/>
        </p:nvSpPr>
        <p:spPr>
          <a:xfrm>
            <a:off x="8129203" y="4438693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Reach</a:t>
            </a:r>
            <a:r>
              <a:rPr lang="es-ES_tradnl"/>
              <a:t> </a:t>
            </a:r>
            <a:r>
              <a:rPr lang="es-ES_tradnl" err="1"/>
              <a:t>goals</a:t>
            </a:r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SUBTITLE EXAMPLE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1270586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6" name="Text Placeholder 23"/>
          <p:cNvSpPr txBox="1">
            <a:spLocks/>
          </p:cNvSpPr>
          <p:nvPr/>
        </p:nvSpPr>
        <p:spPr>
          <a:xfrm>
            <a:off x="1270586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1270586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270586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9" name="Text Placeholder 20"/>
          <p:cNvSpPr txBox="1">
            <a:spLocks/>
          </p:cNvSpPr>
          <p:nvPr/>
        </p:nvSpPr>
        <p:spPr>
          <a:xfrm>
            <a:off x="369275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54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/>
          <p:cNvSpPr txBox="1">
            <a:spLocks/>
          </p:cNvSpPr>
          <p:nvPr/>
        </p:nvSpPr>
        <p:spPr>
          <a:xfrm>
            <a:off x="4854782" y="2019864"/>
            <a:ext cx="3620110" cy="2275458"/>
          </a:xfrm>
          <a:prstGeom prst="rect">
            <a:avLst/>
          </a:prstGeom>
        </p:spPr>
        <p:txBody>
          <a:bodyPr lIns="0" tIns="72000" rIns="72000" bIns="72000" numCol="1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895412" y="372954"/>
            <a:ext cx="5366780" cy="576956"/>
          </a:xfrm>
        </p:spPr>
        <p:txBody>
          <a:bodyPr/>
          <a:lstStyle/>
          <a:p>
            <a:r>
              <a:rPr lang="es-ES_tradnl"/>
              <a:t>More </a:t>
            </a:r>
            <a:r>
              <a:rPr lang="es-ES_tradnl" err="1"/>
              <a:t>than</a:t>
            </a:r>
            <a:r>
              <a:rPr lang="es-ES_tradnl"/>
              <a:t> </a:t>
            </a:r>
            <a:r>
              <a:rPr lang="es-ES_tradnl" err="1"/>
              <a:t>you</a:t>
            </a:r>
            <a:r>
              <a:rPr lang="es-ES_tradnl"/>
              <a:t> </a:t>
            </a:r>
            <a:r>
              <a:rPr lang="es-ES_tradnl" err="1"/>
              <a:t>see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TEXT WITH IMAGE PLACEHOLDER</a:t>
            </a:r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854782" y="174727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PUT YOUR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55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518726"/>
            <a:ext cx="4163457" cy="576956"/>
          </a:xfrm>
        </p:spPr>
        <p:txBody>
          <a:bodyPr/>
          <a:lstStyle/>
          <a:p>
            <a:r>
              <a:rPr lang="es-ES_tradnl"/>
              <a:t>Laptop </a:t>
            </a:r>
            <a:r>
              <a:rPr lang="es-ES_tradnl" err="1"/>
              <a:t>mockup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40162"/>
            <a:ext cx="4163457" cy="221850"/>
          </a:xfrm>
        </p:spPr>
        <p:txBody>
          <a:bodyPr/>
          <a:lstStyle/>
          <a:p>
            <a:r>
              <a:rPr lang="en-US"/>
              <a:t>MOCKUP WITH IMAGE PLACESHOLDER</a:t>
            </a:r>
            <a:endParaRPr lang="es-ES_tradnl"/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5719492" y="186498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719492" y="216879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719492" y="262281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719492" y="292661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5719492" y="342695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5719492" y="373075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4818181" y="191773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A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4818181" y="268671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4818181" y="344681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C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503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Tablet </a:t>
            </a:r>
            <a:r>
              <a:rPr lang="es-ES_tradnl" err="1"/>
              <a:t>mockup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MOCKUP WITH IMAGE PLACESHOLDER</a:t>
            </a:r>
            <a:endParaRPr lang="es-ES_tradnl"/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1369624" y="144091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1369624" y="174472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369624" y="219874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369624" y="250254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1369624" y="30028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1369624" y="330668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468313" y="149366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468313" y="226264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468313" y="302274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1369624" y="3812797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1369624" y="4116601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468313" y="3832659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5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60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13"/>
          <p:cNvSpPr/>
          <p:nvPr/>
        </p:nvSpPr>
        <p:spPr>
          <a:xfrm flipV="1">
            <a:off x="3421839" y="-1015108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7" name="Agrupar 6"/>
          <p:cNvGrpSpPr/>
          <p:nvPr/>
        </p:nvGrpSpPr>
        <p:grpSpPr>
          <a:xfrm>
            <a:off x="5362272" y="4693504"/>
            <a:ext cx="262984" cy="257025"/>
            <a:chOff x="891831" y="3138791"/>
            <a:chExt cx="262984" cy="257025"/>
          </a:xfrm>
          <a:solidFill>
            <a:schemeClr val="accent1">
              <a:lumMod val="75000"/>
              <a:lumOff val="25000"/>
            </a:schemeClr>
          </a:solidFill>
        </p:grpSpPr>
        <p:sp>
          <p:nvSpPr>
            <p:cNvPr id="8" name="Forma libre 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Forma libre 10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2" name="Rectángulo redondeado 11"/>
          <p:cNvSpPr/>
          <p:nvPr/>
        </p:nvSpPr>
        <p:spPr>
          <a:xfrm>
            <a:off x="8979169" y="3480138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orma libre 12"/>
          <p:cNvSpPr/>
          <p:nvPr/>
        </p:nvSpPr>
        <p:spPr>
          <a:xfrm>
            <a:off x="3673774" y="2640342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06196" y="1859326"/>
            <a:ext cx="2956196" cy="576956"/>
          </a:xfrm>
        </p:spPr>
        <p:txBody>
          <a:bodyPr/>
          <a:lstStyle/>
          <a:p>
            <a:r>
              <a:rPr lang="es-ES_tradnl" dirty="0"/>
              <a:t>Inspire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506196" y="2480762"/>
            <a:ext cx="2956196" cy="221850"/>
          </a:xfrm>
        </p:spPr>
        <p:txBody>
          <a:bodyPr/>
          <a:lstStyle/>
          <a:p>
            <a:r>
              <a:rPr lang="en-US" dirty="0"/>
              <a:t>PUT YOUR SMART SUBTITLE HERE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06195" y="2810166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847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redondeado 26"/>
          <p:cNvSpPr/>
          <p:nvPr/>
        </p:nvSpPr>
        <p:spPr>
          <a:xfrm>
            <a:off x="2554389" y="4288020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8" name="Agrupar 27"/>
          <p:cNvGrpSpPr/>
          <p:nvPr/>
        </p:nvGrpSpPr>
        <p:grpSpPr>
          <a:xfrm>
            <a:off x="734099" y="4415820"/>
            <a:ext cx="262984" cy="257025"/>
            <a:chOff x="891831" y="3138791"/>
            <a:chExt cx="262984" cy="257025"/>
          </a:xfrm>
          <a:solidFill>
            <a:schemeClr val="accent1">
              <a:lumMod val="75000"/>
              <a:lumOff val="25000"/>
            </a:schemeClr>
          </a:solidFill>
        </p:grpSpPr>
        <p:sp>
          <p:nvSpPr>
            <p:cNvPr id="29" name="Forma libre 28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Forma libre 29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4611631" y="3160666"/>
            <a:ext cx="262984" cy="257025"/>
            <a:chOff x="891831" y="3138791"/>
            <a:chExt cx="262984" cy="257025"/>
          </a:xfrm>
          <a:solidFill>
            <a:schemeClr val="accent3">
              <a:lumMod val="75000"/>
            </a:schemeClr>
          </a:solidFill>
        </p:grpSpPr>
        <p:sp>
          <p:nvSpPr>
            <p:cNvPr id="33" name="Forma libre 32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Forma libre 34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Forma libre 39"/>
          <p:cNvSpPr/>
          <p:nvPr/>
        </p:nvSpPr>
        <p:spPr>
          <a:xfrm>
            <a:off x="7116136" y="3821262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1" name="Marcador de texto 13"/>
          <p:cNvSpPr txBox="1">
            <a:spLocks/>
          </p:cNvSpPr>
          <p:nvPr/>
        </p:nvSpPr>
        <p:spPr>
          <a:xfrm>
            <a:off x="688622" y="1449908"/>
            <a:ext cx="776675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Impress</a:t>
            </a:r>
            <a:endParaRPr lang="es-ES_tradnl" sz="5000">
              <a:solidFill>
                <a:schemeClr val="bg1">
                  <a:lumMod val="95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3204839" y="2067550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 HERE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57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10"/>
          <p:cNvSpPr/>
          <p:nvPr/>
        </p:nvSpPr>
        <p:spPr>
          <a:xfrm flipH="1">
            <a:off x="3673774" y="-433191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5362272" y="4474429"/>
            <a:ext cx="262984" cy="257025"/>
            <a:chOff x="891831" y="3138791"/>
            <a:chExt cx="262984" cy="257025"/>
          </a:xfrm>
          <a:solidFill>
            <a:schemeClr val="accent2"/>
          </a:solidFill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8231823" y="4602941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Forma libre 13"/>
          <p:cNvSpPr/>
          <p:nvPr/>
        </p:nvSpPr>
        <p:spPr>
          <a:xfrm>
            <a:off x="3673774" y="2421267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2"/>
          </p:nvPr>
        </p:nvSpPr>
        <p:spPr>
          <a:xfrm>
            <a:off x="468313" y="847825"/>
            <a:ext cx="4103688" cy="576956"/>
          </a:xfrm>
        </p:spPr>
        <p:txBody>
          <a:bodyPr/>
          <a:lstStyle/>
          <a:p>
            <a:r>
              <a:rPr lang="es-ES_tradnl"/>
              <a:t>THANKS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468313" y="1390133"/>
            <a:ext cx="4103688" cy="221850"/>
          </a:xfrm>
        </p:spPr>
        <p:txBody>
          <a:bodyPr/>
          <a:lstStyle/>
          <a:p>
            <a:r>
              <a:rPr lang="es-ES_tradnl"/>
              <a:t>THE LAST SUBTITLE EXAMPLE HERE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78971" y="2020367"/>
            <a:ext cx="612064" cy="611427"/>
          </a:xfrm>
          <a:prstGeom prst="roundRect">
            <a:avLst>
              <a:gd name="adj" fmla="val 226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redondeado 15"/>
          <p:cNvSpPr/>
          <p:nvPr/>
        </p:nvSpPr>
        <p:spPr>
          <a:xfrm>
            <a:off x="490374" y="2834160"/>
            <a:ext cx="612064" cy="611427"/>
          </a:xfrm>
          <a:prstGeom prst="roundRect">
            <a:avLst>
              <a:gd name="adj" fmla="val 169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478971" y="3651999"/>
            <a:ext cx="612064" cy="611427"/>
          </a:xfrm>
          <a:prstGeom prst="roundRect">
            <a:avLst>
              <a:gd name="adj" fmla="val 1980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AutoShape 14"/>
          <p:cNvSpPr>
            <a:spLocks/>
          </p:cNvSpPr>
          <p:nvPr/>
        </p:nvSpPr>
        <p:spPr bwMode="auto">
          <a:xfrm>
            <a:off x="636112" y="214370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cs typeface="Helvetica Light" charset="0"/>
            </a:endParaRP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653696" y="2954517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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636112" y="3782668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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1224755" y="1968702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FOLLOW US ON FACEBOOK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1224755" y="2221136"/>
            <a:ext cx="2052007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1224755" y="283762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WRITE TO SUPPORT@ZACOMIC.COM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1224755" y="3090059"/>
            <a:ext cx="2052007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1224755" y="364176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FOLLOW US ON GOOGLE+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1224755" y="389420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328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 rot="5400000">
            <a:off x="572217" y="1548923"/>
            <a:ext cx="759125" cy="837924"/>
          </a:xfrm>
          <a:custGeom>
            <a:avLst/>
            <a:gdLst>
              <a:gd name="connsiteX0" fmla="*/ 129027 w 759125"/>
              <a:gd name="connsiteY0" fmla="*/ 0 h 837924"/>
              <a:gd name="connsiteX1" fmla="*/ 258054 w 759125"/>
              <a:gd name="connsiteY1" fmla="*/ 129027 h 837924"/>
              <a:gd name="connsiteX2" fmla="*/ 258054 w 759125"/>
              <a:gd name="connsiteY2" fmla="*/ 310206 h 837924"/>
              <a:gd name="connsiteX3" fmla="*/ 260676 w 759125"/>
              <a:gd name="connsiteY3" fmla="*/ 297216 h 837924"/>
              <a:gd name="connsiteX4" fmla="*/ 379564 w 759125"/>
              <a:gd name="connsiteY4" fmla="*/ 218412 h 837924"/>
              <a:gd name="connsiteX5" fmla="*/ 498451 w 759125"/>
              <a:gd name="connsiteY5" fmla="*/ 297216 h 837924"/>
              <a:gd name="connsiteX6" fmla="*/ 501071 w 759125"/>
              <a:gd name="connsiteY6" fmla="*/ 310191 h 837924"/>
              <a:gd name="connsiteX7" fmla="*/ 501071 w 759125"/>
              <a:gd name="connsiteY7" fmla="*/ 129027 h 837924"/>
              <a:gd name="connsiteX8" fmla="*/ 630098 w 759125"/>
              <a:gd name="connsiteY8" fmla="*/ 0 h 837924"/>
              <a:gd name="connsiteX9" fmla="*/ 759125 w 759125"/>
              <a:gd name="connsiteY9" fmla="*/ 129027 h 837924"/>
              <a:gd name="connsiteX10" fmla="*/ 759125 w 759125"/>
              <a:gd name="connsiteY10" fmla="*/ 408036 h 837924"/>
              <a:gd name="connsiteX11" fmla="*/ 759124 w 759125"/>
              <a:gd name="connsiteY11" fmla="*/ 408036 h 837924"/>
              <a:gd name="connsiteX12" fmla="*/ 759124 w 759125"/>
              <a:gd name="connsiteY12" fmla="*/ 457699 h 837924"/>
              <a:gd name="connsiteX13" fmla="*/ 680321 w 759125"/>
              <a:gd name="connsiteY13" fmla="*/ 576587 h 837924"/>
              <a:gd name="connsiteX14" fmla="*/ 632251 w 759125"/>
              <a:gd name="connsiteY14" fmla="*/ 586291 h 837924"/>
              <a:gd name="connsiteX15" fmla="*/ 632251 w 759125"/>
              <a:gd name="connsiteY15" fmla="*/ 587029 h 837924"/>
              <a:gd name="connsiteX16" fmla="*/ 608771 w 759125"/>
              <a:gd name="connsiteY16" fmla="*/ 589396 h 837924"/>
              <a:gd name="connsiteX17" fmla="*/ 509042 w 759125"/>
              <a:gd name="connsiteY17" fmla="*/ 675345 h 837924"/>
              <a:gd name="connsiteX18" fmla="*/ 508590 w 759125"/>
              <a:gd name="connsiteY18" fmla="*/ 677907 h 837924"/>
              <a:gd name="connsiteX19" fmla="*/ 508590 w 759125"/>
              <a:gd name="connsiteY19" fmla="*/ 708897 h 837924"/>
              <a:gd name="connsiteX20" fmla="*/ 379563 w 759125"/>
              <a:gd name="connsiteY20" fmla="*/ 837924 h 837924"/>
              <a:gd name="connsiteX21" fmla="*/ 379564 w 759125"/>
              <a:gd name="connsiteY21" fmla="*/ 837923 h 837924"/>
              <a:gd name="connsiteX22" fmla="*/ 250537 w 759125"/>
              <a:gd name="connsiteY22" fmla="*/ 708896 h 837924"/>
              <a:gd name="connsiteX23" fmla="*/ 250537 w 759125"/>
              <a:gd name="connsiteY23" fmla="*/ 677919 h 837924"/>
              <a:gd name="connsiteX24" fmla="*/ 250083 w 759125"/>
              <a:gd name="connsiteY24" fmla="*/ 675345 h 837924"/>
              <a:gd name="connsiteX25" fmla="*/ 150354 w 759125"/>
              <a:gd name="connsiteY25" fmla="*/ 589396 h 837924"/>
              <a:gd name="connsiteX26" fmla="*/ 126874 w 759125"/>
              <a:gd name="connsiteY26" fmla="*/ 587029 h 837924"/>
              <a:gd name="connsiteX27" fmla="*/ 126874 w 759125"/>
              <a:gd name="connsiteY27" fmla="*/ 586291 h 837924"/>
              <a:gd name="connsiteX28" fmla="*/ 78804 w 759125"/>
              <a:gd name="connsiteY28" fmla="*/ 576587 h 837924"/>
              <a:gd name="connsiteX29" fmla="*/ 1 w 759125"/>
              <a:gd name="connsiteY29" fmla="*/ 457699 h 837924"/>
              <a:gd name="connsiteX30" fmla="*/ 1 w 759125"/>
              <a:gd name="connsiteY30" fmla="*/ 408036 h 837924"/>
              <a:gd name="connsiteX31" fmla="*/ 0 w 759125"/>
              <a:gd name="connsiteY31" fmla="*/ 408036 h 837924"/>
              <a:gd name="connsiteX32" fmla="*/ 0 w 759125"/>
              <a:gd name="connsiteY32" fmla="*/ 129027 h 837924"/>
              <a:gd name="connsiteX33" fmla="*/ 129027 w 759125"/>
              <a:gd name="connsiteY33" fmla="*/ 0 h 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9125" h="837924">
                <a:moveTo>
                  <a:pt x="129027" y="0"/>
                </a:moveTo>
                <a:cubicBezTo>
                  <a:pt x="200287" y="0"/>
                  <a:pt x="258054" y="57767"/>
                  <a:pt x="258054" y="129027"/>
                </a:cubicBezTo>
                <a:lnTo>
                  <a:pt x="258054" y="310206"/>
                </a:lnTo>
                <a:lnTo>
                  <a:pt x="260676" y="297216"/>
                </a:lnTo>
                <a:cubicBezTo>
                  <a:pt x="280264" y="250906"/>
                  <a:pt x="326119" y="218412"/>
                  <a:pt x="379564" y="218412"/>
                </a:cubicBezTo>
                <a:cubicBezTo>
                  <a:pt x="433009" y="218412"/>
                  <a:pt x="478864" y="250906"/>
                  <a:pt x="498451" y="297216"/>
                </a:cubicBezTo>
                <a:lnTo>
                  <a:pt x="501071" y="310191"/>
                </a:lnTo>
                <a:lnTo>
                  <a:pt x="501071" y="129027"/>
                </a:lnTo>
                <a:cubicBezTo>
                  <a:pt x="501071" y="57767"/>
                  <a:pt x="558838" y="0"/>
                  <a:pt x="630098" y="0"/>
                </a:cubicBezTo>
                <a:cubicBezTo>
                  <a:pt x="701358" y="0"/>
                  <a:pt x="759125" y="57767"/>
                  <a:pt x="759125" y="129027"/>
                </a:cubicBezTo>
                <a:lnTo>
                  <a:pt x="759125" y="408036"/>
                </a:lnTo>
                <a:lnTo>
                  <a:pt x="759124" y="408036"/>
                </a:lnTo>
                <a:lnTo>
                  <a:pt x="759124" y="457699"/>
                </a:lnTo>
                <a:cubicBezTo>
                  <a:pt x="759124" y="511144"/>
                  <a:pt x="726630" y="556999"/>
                  <a:pt x="680321" y="576587"/>
                </a:cubicBezTo>
                <a:lnTo>
                  <a:pt x="632251" y="586291"/>
                </a:lnTo>
                <a:lnTo>
                  <a:pt x="632251" y="587029"/>
                </a:lnTo>
                <a:lnTo>
                  <a:pt x="608771" y="589396"/>
                </a:lnTo>
                <a:cubicBezTo>
                  <a:pt x="562573" y="598849"/>
                  <a:pt x="524961" y="631869"/>
                  <a:pt x="509042" y="675345"/>
                </a:cubicBezTo>
                <a:lnTo>
                  <a:pt x="508590" y="677907"/>
                </a:lnTo>
                <a:lnTo>
                  <a:pt x="508590" y="708897"/>
                </a:lnTo>
                <a:cubicBezTo>
                  <a:pt x="508590" y="780157"/>
                  <a:pt x="450823" y="837924"/>
                  <a:pt x="379563" y="837924"/>
                </a:cubicBezTo>
                <a:lnTo>
                  <a:pt x="379564" y="837923"/>
                </a:lnTo>
                <a:cubicBezTo>
                  <a:pt x="308304" y="837923"/>
                  <a:pt x="250537" y="780156"/>
                  <a:pt x="250537" y="708896"/>
                </a:cubicBezTo>
                <a:lnTo>
                  <a:pt x="250537" y="677919"/>
                </a:lnTo>
                <a:lnTo>
                  <a:pt x="250083" y="675345"/>
                </a:lnTo>
                <a:cubicBezTo>
                  <a:pt x="234164" y="631869"/>
                  <a:pt x="196552" y="598849"/>
                  <a:pt x="150354" y="589396"/>
                </a:cubicBezTo>
                <a:lnTo>
                  <a:pt x="126874" y="587029"/>
                </a:lnTo>
                <a:lnTo>
                  <a:pt x="126874" y="586291"/>
                </a:lnTo>
                <a:lnTo>
                  <a:pt x="78804" y="576587"/>
                </a:lnTo>
                <a:cubicBezTo>
                  <a:pt x="32495" y="556999"/>
                  <a:pt x="1" y="511144"/>
                  <a:pt x="1" y="457699"/>
                </a:cubicBezTo>
                <a:lnTo>
                  <a:pt x="1" y="408036"/>
                </a:lnTo>
                <a:lnTo>
                  <a:pt x="0" y="408036"/>
                </a:ln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Thank</a:t>
            </a:r>
            <a:r>
              <a:rPr lang="es-ES_tradnl"/>
              <a:t> </a:t>
            </a:r>
            <a:r>
              <a:rPr lang="es-ES_tradnl" err="1"/>
              <a:t>you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ULTIMATE POWERPOINT PRESENTATION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32818" y="3311462"/>
            <a:ext cx="3615072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44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/>
          <p:cNvSpPr txBox="1">
            <a:spLocks/>
          </p:cNvSpPr>
          <p:nvPr/>
        </p:nvSpPr>
        <p:spPr>
          <a:xfrm>
            <a:off x="684213" y="2056845"/>
            <a:ext cx="7775574" cy="2275458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7" name="Marcador de texto 13"/>
          <p:cNvSpPr txBox="1">
            <a:spLocks/>
          </p:cNvSpPr>
          <p:nvPr/>
        </p:nvSpPr>
        <p:spPr>
          <a:xfrm>
            <a:off x="2627790" y="962585"/>
            <a:ext cx="388842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Introduction</a:t>
            </a:r>
            <a:endParaRPr lang="es-ES_tradnl" sz="5000" dirty="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2"/>
                </a:solidFill>
              </a:rPr>
              <a:t>A LITTLE INTRODUCTION TO OUR COMPANY</a:t>
            </a:r>
          </a:p>
        </p:txBody>
      </p:sp>
    </p:spTree>
    <p:extLst>
      <p:ext uri="{BB962C8B-B14F-4D97-AF65-F5344CB8AC3E}">
        <p14:creationId xmlns:p14="http://schemas.microsoft.com/office/powerpoint/2010/main" val="18311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/>
          <p:cNvSpPr txBox="1">
            <a:spLocks/>
          </p:cNvSpPr>
          <p:nvPr/>
        </p:nvSpPr>
        <p:spPr>
          <a:xfrm>
            <a:off x="5409754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5409754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04657" y="1766642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409754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409754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604657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409754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409754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04657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478971" y="176344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ángulo redondeado 17"/>
          <p:cNvSpPr/>
          <p:nvPr/>
        </p:nvSpPr>
        <p:spPr>
          <a:xfrm>
            <a:off x="490374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redondeado 18"/>
          <p:cNvSpPr/>
          <p:nvPr/>
        </p:nvSpPr>
        <p:spPr>
          <a:xfrm>
            <a:off x="478971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7" name="AutoShape 14"/>
          <p:cNvSpPr>
            <a:spLocks/>
          </p:cNvSpPr>
          <p:nvPr/>
        </p:nvSpPr>
        <p:spPr bwMode="auto">
          <a:xfrm>
            <a:off x="636112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cs typeface="Helvetica Light" charset="0"/>
            </a:endParaRPr>
          </a:p>
        </p:txBody>
      </p:sp>
      <p:sp>
        <p:nvSpPr>
          <p:cNvPr id="58" name="AutoShape 14"/>
          <p:cNvSpPr>
            <a:spLocks/>
          </p:cNvSpPr>
          <p:nvPr/>
        </p:nvSpPr>
        <p:spPr bwMode="auto">
          <a:xfrm>
            <a:off x="4766270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cs typeface="Helvetica Light" charset="0"/>
            </a:endParaRPr>
          </a:p>
        </p:txBody>
      </p:sp>
      <p:sp>
        <p:nvSpPr>
          <p:cNvPr id="59" name="AutoShape 14"/>
          <p:cNvSpPr>
            <a:spLocks/>
          </p:cNvSpPr>
          <p:nvPr/>
        </p:nvSpPr>
        <p:spPr bwMode="auto">
          <a:xfrm>
            <a:off x="636112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cs typeface="Helvetica Light" charset="0"/>
            </a:endParaRPr>
          </a:p>
        </p:txBody>
      </p:sp>
      <p:sp>
        <p:nvSpPr>
          <p:cNvPr id="60" name="AutoShape 14"/>
          <p:cNvSpPr>
            <a:spLocks/>
          </p:cNvSpPr>
          <p:nvPr/>
        </p:nvSpPr>
        <p:spPr bwMode="auto">
          <a:xfrm>
            <a:off x="4766270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sz="1800">
              <a:cs typeface="Helvetica Light" charset="0"/>
            </a:endParaRPr>
          </a:p>
        </p:txBody>
      </p:sp>
      <p:sp>
        <p:nvSpPr>
          <p:cNvPr id="61" name="AutoShape 14"/>
          <p:cNvSpPr>
            <a:spLocks/>
          </p:cNvSpPr>
          <p:nvPr/>
        </p:nvSpPr>
        <p:spPr bwMode="auto">
          <a:xfrm>
            <a:off x="636112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sz="1800">
              <a:cs typeface="Helvetica Light" charset="0"/>
            </a:endParaRPr>
          </a:p>
        </p:txBody>
      </p:sp>
      <p:sp>
        <p:nvSpPr>
          <p:cNvPr id="62" name="AutoShape 14"/>
          <p:cNvSpPr>
            <a:spLocks/>
          </p:cNvSpPr>
          <p:nvPr/>
        </p:nvSpPr>
        <p:spPr bwMode="auto">
          <a:xfrm>
            <a:off x="4766270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sz="1800">
              <a:cs typeface="Helvetica Light" charset="0"/>
            </a:endParaRPr>
          </a:p>
        </p:txBody>
      </p:sp>
      <p:sp>
        <p:nvSpPr>
          <p:cNvPr id="40" name="Text Placeholder 20"/>
          <p:cNvSpPr txBox="1">
            <a:spLocks/>
          </p:cNvSpPr>
          <p:nvPr/>
        </p:nvSpPr>
        <p:spPr>
          <a:xfrm>
            <a:off x="1224755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1224755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2" name="Text Placeholder 20"/>
          <p:cNvSpPr txBox="1">
            <a:spLocks/>
          </p:cNvSpPr>
          <p:nvPr/>
        </p:nvSpPr>
        <p:spPr>
          <a:xfrm>
            <a:off x="1224755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1224755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5" name="Text Placeholder 20"/>
          <p:cNvSpPr txBox="1">
            <a:spLocks/>
          </p:cNvSpPr>
          <p:nvPr/>
        </p:nvSpPr>
        <p:spPr>
          <a:xfrm>
            <a:off x="1224755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6" name="Text Placeholder 23"/>
          <p:cNvSpPr txBox="1">
            <a:spLocks/>
          </p:cNvSpPr>
          <p:nvPr/>
        </p:nvSpPr>
        <p:spPr>
          <a:xfrm>
            <a:off x="1224755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14723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/>
              <a:t>Santiago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/>
              <a:t>Creative Director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</a:t>
            </a:r>
            <a:endParaRPr lang="es-ES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s-ES_tradnl"/>
              <a:t>Paola</a:t>
            </a:r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s-ES_tradnl"/>
              <a:t>Sales Manager</a:t>
            </a:r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71" name="Marcador de texto 7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</a:t>
            </a:r>
            <a:endParaRPr lang="es-ES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s-ES_tradnl"/>
              <a:t>Isabel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s-ES_tradnl"/>
              <a:t>Account Manager</a:t>
            </a:r>
          </a:p>
        </p:txBody>
      </p:sp>
      <p:sp>
        <p:nvSpPr>
          <p:cNvPr id="27" name="Marcador de texto 2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72" name="Marcador de texto 71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</a:t>
            </a:r>
            <a:endParaRPr lang="es-ES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_tradnl"/>
              <a:t>Manuel</a:t>
            </a:r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_tradnl"/>
              <a:t>Copywriter</a:t>
            </a:r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73" name="Marcador de texto 72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</a:t>
            </a:r>
            <a:endParaRPr lang="es-ES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Meet</a:t>
            </a:r>
            <a:r>
              <a:rPr lang="es-ES_tradnl"/>
              <a:t> </a:t>
            </a:r>
            <a:r>
              <a:rPr lang="es-ES_tradnl" err="1"/>
              <a:t>our</a:t>
            </a:r>
            <a:r>
              <a:rPr lang="es-ES_tradnl"/>
              <a:t> </a:t>
            </a:r>
            <a:r>
              <a:rPr lang="es-ES_tradnl" err="1"/>
              <a:t>team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57"/>
          </p:nvPr>
        </p:nvSpPr>
        <p:spPr/>
      </p:sp>
    </p:spTree>
    <p:extLst>
      <p:ext uri="{BB962C8B-B14F-4D97-AF65-F5344CB8AC3E}">
        <p14:creationId xmlns:p14="http://schemas.microsoft.com/office/powerpoint/2010/main" val="11929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Feature</a:t>
            </a:r>
            <a:r>
              <a:rPr lang="es-ES_tradnl"/>
              <a:t> </a:t>
            </a:r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52" name="Forma libre 51"/>
          <p:cNvSpPr/>
          <p:nvPr/>
        </p:nvSpPr>
        <p:spPr>
          <a:xfrm>
            <a:off x="615971" y="2330170"/>
            <a:ext cx="324232" cy="253290"/>
          </a:xfrm>
          <a:custGeom>
            <a:avLst/>
            <a:gdLst>
              <a:gd name="connsiteX0" fmla="*/ 0 w 324232"/>
              <a:gd name="connsiteY0" fmla="*/ 0 h 253290"/>
              <a:gd name="connsiteX1" fmla="*/ 50834 w 324232"/>
              <a:gd name="connsiteY1" fmla="*/ 27591 h 253290"/>
              <a:gd name="connsiteX2" fmla="*/ 169832 w 324232"/>
              <a:gd name="connsiteY2" fmla="*/ 51616 h 253290"/>
              <a:gd name="connsiteX3" fmla="*/ 170468 w 324232"/>
              <a:gd name="connsiteY3" fmla="*/ 51617 h 253290"/>
              <a:gd name="connsiteX4" fmla="*/ 289466 w 324232"/>
              <a:gd name="connsiteY4" fmla="*/ 27592 h 253290"/>
              <a:gd name="connsiteX5" fmla="*/ 324232 w 324232"/>
              <a:gd name="connsiteY5" fmla="*/ 8722 h 253290"/>
              <a:gd name="connsiteX6" fmla="*/ 315001 w 324232"/>
              <a:gd name="connsiteY6" fmla="*/ 19003 h 253290"/>
              <a:gd name="connsiteX7" fmla="*/ 299199 w 324232"/>
              <a:gd name="connsiteY7" fmla="*/ 49445 h 253290"/>
              <a:gd name="connsiteX8" fmla="*/ 295116 w 324232"/>
              <a:gd name="connsiteY8" fmla="*/ 72582 h 253290"/>
              <a:gd name="connsiteX9" fmla="*/ 295116 w 324232"/>
              <a:gd name="connsiteY9" fmla="*/ 253290 h 253290"/>
              <a:gd name="connsiteX10" fmla="*/ 37063 w 324232"/>
              <a:gd name="connsiteY10" fmla="*/ 253290 h 253290"/>
              <a:gd name="connsiteX11" fmla="*/ 37063 w 324232"/>
              <a:gd name="connsiteY11" fmla="*/ 73239 h 253290"/>
              <a:gd name="connsiteX12" fmla="*/ 32864 w 324232"/>
              <a:gd name="connsiteY12" fmla="*/ 49445 h 253290"/>
              <a:gd name="connsiteX13" fmla="*/ 17062 w 324232"/>
              <a:gd name="connsiteY13" fmla="*/ 19003 h 25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232" h="253290">
                <a:moveTo>
                  <a:pt x="0" y="0"/>
                </a:moveTo>
                <a:lnTo>
                  <a:pt x="50834" y="27591"/>
                </a:lnTo>
                <a:cubicBezTo>
                  <a:pt x="87410" y="43062"/>
                  <a:pt x="127622" y="51616"/>
                  <a:pt x="169832" y="51616"/>
                </a:cubicBezTo>
                <a:lnTo>
                  <a:pt x="170468" y="51617"/>
                </a:lnTo>
                <a:cubicBezTo>
                  <a:pt x="212678" y="51617"/>
                  <a:pt x="252891" y="43063"/>
                  <a:pt x="289466" y="27592"/>
                </a:cubicBezTo>
                <a:lnTo>
                  <a:pt x="324232" y="8722"/>
                </a:lnTo>
                <a:lnTo>
                  <a:pt x="315001" y="19003"/>
                </a:lnTo>
                <a:cubicBezTo>
                  <a:pt x="308515" y="28361"/>
                  <a:pt x="303179" y="38576"/>
                  <a:pt x="299199" y="49445"/>
                </a:cubicBezTo>
                <a:lnTo>
                  <a:pt x="295116" y="72582"/>
                </a:lnTo>
                <a:lnTo>
                  <a:pt x="295116" y="253290"/>
                </a:lnTo>
                <a:lnTo>
                  <a:pt x="37063" y="253290"/>
                </a:lnTo>
                <a:lnTo>
                  <a:pt x="37063" y="73239"/>
                </a:lnTo>
                <a:lnTo>
                  <a:pt x="32864" y="49445"/>
                </a:lnTo>
                <a:cubicBezTo>
                  <a:pt x="28884" y="38576"/>
                  <a:pt x="23549" y="28361"/>
                  <a:pt x="17062" y="190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redondeado 6"/>
          <p:cNvSpPr/>
          <p:nvPr/>
        </p:nvSpPr>
        <p:spPr>
          <a:xfrm>
            <a:off x="653484" y="2408869"/>
            <a:ext cx="257174" cy="9212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Forma libre 52"/>
          <p:cNvSpPr/>
          <p:nvPr/>
        </p:nvSpPr>
        <p:spPr>
          <a:xfrm rot="10800000">
            <a:off x="622503" y="3186379"/>
            <a:ext cx="324232" cy="253290"/>
          </a:xfrm>
          <a:custGeom>
            <a:avLst/>
            <a:gdLst>
              <a:gd name="connsiteX0" fmla="*/ 0 w 324232"/>
              <a:gd name="connsiteY0" fmla="*/ 0 h 253290"/>
              <a:gd name="connsiteX1" fmla="*/ 50834 w 324232"/>
              <a:gd name="connsiteY1" fmla="*/ 27591 h 253290"/>
              <a:gd name="connsiteX2" fmla="*/ 169832 w 324232"/>
              <a:gd name="connsiteY2" fmla="*/ 51616 h 253290"/>
              <a:gd name="connsiteX3" fmla="*/ 170468 w 324232"/>
              <a:gd name="connsiteY3" fmla="*/ 51617 h 253290"/>
              <a:gd name="connsiteX4" fmla="*/ 289466 w 324232"/>
              <a:gd name="connsiteY4" fmla="*/ 27592 h 253290"/>
              <a:gd name="connsiteX5" fmla="*/ 324232 w 324232"/>
              <a:gd name="connsiteY5" fmla="*/ 8722 h 253290"/>
              <a:gd name="connsiteX6" fmla="*/ 315001 w 324232"/>
              <a:gd name="connsiteY6" fmla="*/ 19003 h 253290"/>
              <a:gd name="connsiteX7" fmla="*/ 299199 w 324232"/>
              <a:gd name="connsiteY7" fmla="*/ 49445 h 253290"/>
              <a:gd name="connsiteX8" fmla="*/ 295116 w 324232"/>
              <a:gd name="connsiteY8" fmla="*/ 72582 h 253290"/>
              <a:gd name="connsiteX9" fmla="*/ 295116 w 324232"/>
              <a:gd name="connsiteY9" fmla="*/ 253290 h 253290"/>
              <a:gd name="connsiteX10" fmla="*/ 37063 w 324232"/>
              <a:gd name="connsiteY10" fmla="*/ 253290 h 253290"/>
              <a:gd name="connsiteX11" fmla="*/ 37063 w 324232"/>
              <a:gd name="connsiteY11" fmla="*/ 73239 h 253290"/>
              <a:gd name="connsiteX12" fmla="*/ 32864 w 324232"/>
              <a:gd name="connsiteY12" fmla="*/ 49445 h 253290"/>
              <a:gd name="connsiteX13" fmla="*/ 17062 w 324232"/>
              <a:gd name="connsiteY13" fmla="*/ 19003 h 25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232" h="253290">
                <a:moveTo>
                  <a:pt x="0" y="0"/>
                </a:moveTo>
                <a:lnTo>
                  <a:pt x="50834" y="27591"/>
                </a:lnTo>
                <a:cubicBezTo>
                  <a:pt x="87410" y="43062"/>
                  <a:pt x="127622" y="51616"/>
                  <a:pt x="169832" y="51616"/>
                </a:cubicBezTo>
                <a:lnTo>
                  <a:pt x="170468" y="51617"/>
                </a:lnTo>
                <a:cubicBezTo>
                  <a:pt x="212678" y="51617"/>
                  <a:pt x="252891" y="43063"/>
                  <a:pt x="289466" y="27592"/>
                </a:cubicBezTo>
                <a:lnTo>
                  <a:pt x="324232" y="8722"/>
                </a:lnTo>
                <a:lnTo>
                  <a:pt x="315001" y="19003"/>
                </a:lnTo>
                <a:cubicBezTo>
                  <a:pt x="308515" y="28361"/>
                  <a:pt x="303179" y="38576"/>
                  <a:pt x="299199" y="49445"/>
                </a:cubicBezTo>
                <a:lnTo>
                  <a:pt x="295116" y="72582"/>
                </a:lnTo>
                <a:lnTo>
                  <a:pt x="295116" y="253290"/>
                </a:lnTo>
                <a:lnTo>
                  <a:pt x="37063" y="253290"/>
                </a:lnTo>
                <a:lnTo>
                  <a:pt x="37063" y="73239"/>
                </a:lnTo>
                <a:lnTo>
                  <a:pt x="32864" y="49445"/>
                </a:lnTo>
                <a:cubicBezTo>
                  <a:pt x="28884" y="38576"/>
                  <a:pt x="23549" y="28361"/>
                  <a:pt x="17062" y="190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Rectángulo redondeado 53"/>
          <p:cNvSpPr/>
          <p:nvPr/>
        </p:nvSpPr>
        <p:spPr>
          <a:xfrm rot="10800000">
            <a:off x="652048" y="3068046"/>
            <a:ext cx="257174" cy="31379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Rectángulo redondeado 55"/>
          <p:cNvSpPr/>
          <p:nvPr/>
        </p:nvSpPr>
        <p:spPr>
          <a:xfrm>
            <a:off x="478587" y="177736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redondeado 56"/>
          <p:cNvSpPr/>
          <p:nvPr/>
        </p:nvSpPr>
        <p:spPr>
          <a:xfrm>
            <a:off x="478587" y="3378578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Text Placeholder 20"/>
          <p:cNvSpPr txBox="1">
            <a:spLocks/>
          </p:cNvSpPr>
          <p:nvPr/>
        </p:nvSpPr>
        <p:spPr>
          <a:xfrm>
            <a:off x="1228035" y="17364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61" name="Text Placeholder 23"/>
          <p:cNvSpPr txBox="1">
            <a:spLocks/>
          </p:cNvSpPr>
          <p:nvPr/>
        </p:nvSpPr>
        <p:spPr>
          <a:xfrm>
            <a:off x="1228035" y="198891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70" name="Text Placeholder 20"/>
          <p:cNvSpPr txBox="1">
            <a:spLocks/>
          </p:cNvSpPr>
          <p:nvPr/>
        </p:nvSpPr>
        <p:spPr>
          <a:xfrm>
            <a:off x="478587" y="411855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78587" y="437098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grpSp>
        <p:nvGrpSpPr>
          <p:cNvPr id="79" name="Agrupar 78"/>
          <p:cNvGrpSpPr/>
          <p:nvPr/>
        </p:nvGrpSpPr>
        <p:grpSpPr>
          <a:xfrm rot="5400000">
            <a:off x="4467806" y="2197068"/>
            <a:ext cx="612064" cy="2975084"/>
            <a:chOff x="3067963" y="2709325"/>
            <a:chExt cx="612064" cy="2975084"/>
          </a:xfrm>
          <a:solidFill>
            <a:schemeClr val="bg1">
              <a:lumMod val="85000"/>
            </a:schemeClr>
          </a:solidFill>
        </p:grpSpPr>
        <p:grpSp>
          <p:nvGrpSpPr>
            <p:cNvPr id="75" name="Agrupar 74"/>
            <p:cNvGrpSpPr/>
            <p:nvPr/>
          </p:nvGrpSpPr>
          <p:grpSpPr>
            <a:xfrm>
              <a:off x="3205347" y="3262135"/>
              <a:ext cx="324232" cy="2422274"/>
              <a:chOff x="4969462" y="1860912"/>
              <a:chExt cx="324232" cy="2422274"/>
            </a:xfrm>
            <a:grpFill/>
          </p:grpSpPr>
          <p:sp>
            <p:nvSpPr>
              <p:cNvPr id="76" name="Forma libre 75"/>
              <p:cNvSpPr/>
              <p:nvPr/>
            </p:nvSpPr>
            <p:spPr>
              <a:xfrm>
                <a:off x="4969462" y="1860912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7" name="Rectángulo redondeado 76"/>
              <p:cNvSpPr/>
              <p:nvPr/>
            </p:nvSpPr>
            <p:spPr>
              <a:xfrm>
                <a:off x="5006976" y="1939611"/>
                <a:ext cx="257174" cy="234357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78" name="Rectángulo redondeado 77"/>
            <p:cNvSpPr/>
            <p:nvPr/>
          </p:nvSpPr>
          <p:spPr>
            <a:xfrm>
              <a:off x="3067963" y="2709325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3" name="Agrupar 82"/>
          <p:cNvGrpSpPr/>
          <p:nvPr/>
        </p:nvGrpSpPr>
        <p:grpSpPr>
          <a:xfrm rot="5400000">
            <a:off x="2140793" y="2406513"/>
            <a:ext cx="324232" cy="2555557"/>
            <a:chOff x="4975994" y="181012"/>
            <a:chExt cx="324232" cy="2555557"/>
          </a:xfrm>
          <a:solidFill>
            <a:schemeClr val="bg1">
              <a:lumMod val="85000"/>
            </a:schemeClr>
          </a:solidFill>
        </p:grpSpPr>
        <p:sp>
          <p:nvSpPr>
            <p:cNvPr id="84" name="Forma libre 83"/>
            <p:cNvSpPr/>
            <p:nvPr/>
          </p:nvSpPr>
          <p:spPr>
            <a:xfrm rot="10800000">
              <a:off x="4975994" y="2483279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5" name="Rectángulo redondeado 84"/>
            <p:cNvSpPr/>
            <p:nvPr/>
          </p:nvSpPr>
          <p:spPr>
            <a:xfrm rot="10800000">
              <a:off x="5005541" y="181012"/>
              <a:ext cx="257174" cy="24977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6" name="Text Placeholder 20"/>
          <p:cNvSpPr txBox="1">
            <a:spLocks/>
          </p:cNvSpPr>
          <p:nvPr/>
        </p:nvSpPr>
        <p:spPr>
          <a:xfrm>
            <a:off x="5652118" y="411855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87" name="Text Placeholder 23"/>
          <p:cNvSpPr txBox="1">
            <a:spLocks/>
          </p:cNvSpPr>
          <p:nvPr/>
        </p:nvSpPr>
        <p:spPr>
          <a:xfrm>
            <a:off x="5652118" y="437098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88" name="Rectángulo redondeado 87"/>
          <p:cNvSpPr/>
          <p:nvPr/>
        </p:nvSpPr>
        <p:spPr>
          <a:xfrm>
            <a:off x="5655921" y="255500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Text Placeholder 20"/>
          <p:cNvSpPr txBox="1">
            <a:spLocks/>
          </p:cNvSpPr>
          <p:nvPr/>
        </p:nvSpPr>
        <p:spPr>
          <a:xfrm>
            <a:off x="5652118" y="17364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6" name="Text Placeholder 23"/>
          <p:cNvSpPr txBox="1">
            <a:spLocks/>
          </p:cNvSpPr>
          <p:nvPr/>
        </p:nvSpPr>
        <p:spPr>
          <a:xfrm>
            <a:off x="5652118" y="198891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grpSp>
        <p:nvGrpSpPr>
          <p:cNvPr id="97" name="Agrupar 96"/>
          <p:cNvGrpSpPr/>
          <p:nvPr/>
        </p:nvGrpSpPr>
        <p:grpSpPr>
          <a:xfrm>
            <a:off x="5792071" y="3109733"/>
            <a:ext cx="331751" cy="325493"/>
            <a:chOff x="3828125" y="2313052"/>
            <a:chExt cx="331751" cy="325493"/>
          </a:xfrm>
          <a:solidFill>
            <a:schemeClr val="bg1">
              <a:lumMod val="85000"/>
            </a:schemeClr>
          </a:solidFill>
        </p:grpSpPr>
        <p:sp>
          <p:nvSpPr>
            <p:cNvPr id="98" name="Forma libre 97"/>
            <p:cNvSpPr/>
            <p:nvPr/>
          </p:nvSpPr>
          <p:spPr>
            <a:xfrm>
              <a:off x="3828125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9" name="Forma libre 98"/>
            <p:cNvSpPr/>
            <p:nvPr/>
          </p:nvSpPr>
          <p:spPr>
            <a:xfrm rot="10800000">
              <a:off x="3835644" y="238525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5" name="AutoShape 14"/>
          <p:cNvSpPr>
            <a:spLocks/>
          </p:cNvSpPr>
          <p:nvPr/>
        </p:nvSpPr>
        <p:spPr bwMode="auto">
          <a:xfrm>
            <a:off x="5812139" y="26801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1">
                    <a:lumMod val="75000"/>
                    <a:lumOff val="2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1">
                  <a:lumMod val="75000"/>
                  <a:lumOff val="25000"/>
                </a:schemeClr>
              </a:solidFill>
              <a:cs typeface="Helvetica Light" charset="0"/>
            </a:endParaRPr>
          </a:p>
        </p:txBody>
      </p:sp>
      <p:sp>
        <p:nvSpPr>
          <p:cNvPr id="106" name="AutoShape 14"/>
          <p:cNvSpPr>
            <a:spLocks/>
          </p:cNvSpPr>
          <p:nvPr/>
        </p:nvSpPr>
        <p:spPr bwMode="auto">
          <a:xfrm>
            <a:off x="642571" y="348816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2"/>
              </a:solidFill>
              <a:cs typeface="Helvetica Light" charset="0"/>
            </a:endParaRPr>
          </a:p>
        </p:txBody>
      </p:sp>
      <p:sp>
        <p:nvSpPr>
          <p:cNvPr id="107" name="AutoShape 14"/>
          <p:cNvSpPr>
            <a:spLocks/>
          </p:cNvSpPr>
          <p:nvPr/>
        </p:nvSpPr>
        <p:spPr bwMode="auto">
          <a:xfrm>
            <a:off x="636112" y="19042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1">
                    <a:lumMod val="75000"/>
                    <a:lumOff val="2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accent1">
                  <a:lumMod val="75000"/>
                  <a:lumOff val="25000"/>
                </a:schemeClr>
              </a:solidFill>
              <a:cs typeface="Helvetica Light" charset="0"/>
            </a:endParaRPr>
          </a:p>
        </p:txBody>
      </p:sp>
      <p:sp>
        <p:nvSpPr>
          <p:cNvPr id="108" name="AutoShape 14"/>
          <p:cNvSpPr>
            <a:spLocks/>
          </p:cNvSpPr>
          <p:nvPr/>
        </p:nvSpPr>
        <p:spPr bwMode="auto">
          <a:xfrm>
            <a:off x="5801394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7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sz="1800">
              <a:solidFill>
                <a:schemeClr val="accent3">
                  <a:lumMod val="75000"/>
                </a:schemeClr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12412</TotalTime>
  <Words>4658</Words>
  <Application>Microsoft Office PowerPoint</Application>
  <PresentationFormat>Presentación en pantalla (16:9)</PresentationFormat>
  <Paragraphs>533</Paragraphs>
  <Slides>52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52</vt:i4>
      </vt:variant>
    </vt:vector>
  </HeadingPairs>
  <TitlesOfParts>
    <vt:vector size="67" baseType="lpstr">
      <vt:lpstr>Arial</vt:lpstr>
      <vt:lpstr>Calibri</vt:lpstr>
      <vt:lpstr>Calibri Light</vt:lpstr>
      <vt:lpstr>FontAwesome</vt:lpstr>
      <vt:lpstr>Helvetica</vt:lpstr>
      <vt:lpstr>Helvetica Light</vt:lpstr>
      <vt:lpstr>Lato</vt:lpstr>
      <vt:lpstr>Lato Light</vt:lpstr>
      <vt:lpstr>Lato Regular</vt:lpstr>
      <vt:lpstr>Raleway</vt:lpstr>
      <vt:lpstr>Raleway Black</vt:lpstr>
      <vt:lpstr>Raleway ExtraBold</vt:lpstr>
      <vt:lpstr>Raleway Light</vt:lpstr>
      <vt:lpstr>Diseño personalizado</vt:lpstr>
      <vt:lpstr>Clear whitout slide number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User</cp:lastModifiedBy>
  <cp:revision>369</cp:revision>
  <dcterms:created xsi:type="dcterms:W3CDTF">2016-05-27T21:17:44Z</dcterms:created>
  <dcterms:modified xsi:type="dcterms:W3CDTF">2018-07-04T01:31:30Z</dcterms:modified>
</cp:coreProperties>
</file>