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sldIdLst>
    <p:sldId id="256" r:id="rId5"/>
    <p:sldId id="262" r:id="rId6"/>
    <p:sldId id="261" r:id="rId7"/>
    <p:sldId id="267" r:id="rId8"/>
    <p:sldId id="265" r:id="rId9"/>
    <p:sldId id="271" r:id="rId10"/>
    <p:sldId id="258" r:id="rId11"/>
    <p:sldId id="272" r:id="rId12"/>
    <p:sldId id="259" r:id="rId13"/>
    <p:sldId id="268" r:id="rId14"/>
    <p:sldId id="269" r:id="rId15"/>
    <p:sldId id="263" r:id="rId16"/>
    <p:sldId id="266" r:id="rId17"/>
    <p:sldId id="264" r:id="rId18"/>
    <p:sldId id="270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B7BC-E7B7-4575-9112-6E1F8FFB069E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63E5-3F3B-4F78-9C71-DC260886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44793A9-7C6C-4D08-92F6-F1F92C238736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2F62-41D9-41B4-A742-F07D327A573D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EF911B4-2B8A-4B9C-8112-6F5C986D46F7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438-B4B8-4A3B-81C9-F825F3AAC376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E4997B-1FE4-47A8-9028-DEF54467F1A4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E2A4-FC2B-4C62-99D1-22A122804089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8FDE-D23B-4B1F-9C84-7727D2CE25D7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6DC1-AD37-4838-9FEB-59E5E9793810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26B5-3923-4825-B39D-26824402D2D6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F77A073-F441-4A2C-AEED-DA5AB371EE5F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59920AA-4634-43CD-9C1A-EA35C3EB9627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5D330AF-CDB6-4B06-9433-B8653C157AA0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D746CED-0567-4DF8-AB5A-955539059A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 useBgFill="1">
          <p:nvSpPr>
            <p:cNvPr id="59" name="Freeform 159">
              <a:extLst>
                <a:ext uri="{FF2B5EF4-FFF2-40B4-BE49-F238E27FC236}">
                  <a16:creationId xmlns:a16="http://schemas.microsoft.com/office/drawing/2014/main" id="{ADA5E076-A7C5-4275-A6C5-D0949C89B1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0" name="Freeform 164">
              <a:extLst>
                <a:ext uri="{FF2B5EF4-FFF2-40B4-BE49-F238E27FC236}">
                  <a16:creationId xmlns:a16="http://schemas.microsoft.com/office/drawing/2014/main" id="{8DA0B687-0059-4D26-A341-3533C07D86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CFF822-5B88-4257-86DB-464E3C755F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301" y="1830579"/>
            <a:ext cx="5860821" cy="18290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Kingdom DNA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1" y="4176130"/>
            <a:ext cx="5860821" cy="9261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NextGen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Camp 2023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Iblis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Memutar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kebimbangan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pertentangan</a:t>
            </a:r>
            <a:r>
              <a:rPr lang="en-US" dirty="0" smtClean="0"/>
              <a:t>/</a:t>
            </a:r>
            <a:r>
              <a:rPr lang="en-US" dirty="0" err="1" smtClean="0"/>
              <a:t>konflik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: </a:t>
            </a:r>
            <a:r>
              <a:rPr lang="en-US" dirty="0" err="1" smtClean="0"/>
              <a:t>Kehilangan</a:t>
            </a:r>
            <a:r>
              <a:rPr lang="en-US" dirty="0" smtClean="0"/>
              <a:t> image of GOD </a:t>
            </a:r>
          </a:p>
          <a:p>
            <a:pPr>
              <a:buFontTx/>
              <a:buChar char="-"/>
            </a:pPr>
            <a:r>
              <a:rPr lang="en-US" dirty="0" err="1" smtClean="0"/>
              <a:t>Malu</a:t>
            </a:r>
            <a:r>
              <a:rPr lang="en-US" dirty="0" smtClean="0"/>
              <a:t>			-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layak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Minder		-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takdir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Takut</a:t>
            </a:r>
            <a:r>
              <a:rPr lang="en-US" dirty="0" smtClean="0"/>
              <a:t>			- Inferior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2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Yohanes</a:t>
            </a:r>
            <a:r>
              <a:rPr lang="en-US" dirty="0" smtClean="0"/>
              <a:t> 8 :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sz="5400" b="1" dirty="0"/>
              <a:t>dan kamu akan mengetahui kebenaran, dan kebenaran itu akan memerdekakan kamu</a:t>
            </a:r>
            <a:r>
              <a:rPr lang="nl-NL" sz="5400" b="1" dirty="0" smtClean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04706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Manusia</a:t>
            </a:r>
            <a:r>
              <a:rPr lang="en-US" dirty="0" smtClean="0"/>
              <a:t> - Istimewa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399"/>
            <a:ext cx="8770571" cy="427590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Kej</a:t>
            </a:r>
            <a:r>
              <a:rPr lang="en-US" dirty="0" smtClean="0"/>
              <a:t> 2 : 7</a:t>
            </a:r>
          </a:p>
          <a:p>
            <a:pPr marL="0" indent="0">
              <a:buNone/>
            </a:pP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itulah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Allah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debu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menghembuskan</a:t>
            </a:r>
            <a:r>
              <a:rPr lang="en-US" b="1" dirty="0"/>
              <a:t> </a:t>
            </a:r>
            <a:r>
              <a:rPr lang="en-US" b="1" dirty="0" err="1"/>
              <a:t>nafas</a:t>
            </a:r>
            <a:r>
              <a:rPr lang="en-US" b="1" dirty="0"/>
              <a:t> </a:t>
            </a:r>
            <a:r>
              <a:rPr lang="en-US" b="1" dirty="0" err="1"/>
              <a:t>hidup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hidungnya</a:t>
            </a:r>
            <a:r>
              <a:rPr lang="en-US" dirty="0"/>
              <a:t>; </a:t>
            </a:r>
            <a:r>
              <a:rPr lang="en-US" dirty="0" err="1"/>
              <a:t>demikianlah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yang </a:t>
            </a:r>
            <a:r>
              <a:rPr lang="en-US" dirty="0" err="1"/>
              <a:t>hidup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Kej</a:t>
            </a:r>
            <a:r>
              <a:rPr lang="en-US" dirty="0" smtClean="0"/>
              <a:t> 1 : 26B &amp; 28B</a:t>
            </a:r>
          </a:p>
          <a:p>
            <a:pPr marL="0" indent="0">
              <a:buNone/>
            </a:pPr>
            <a:r>
              <a:rPr lang="en-US" dirty="0" smtClean="0"/>
              <a:t>26 B.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b="1" dirty="0" err="1"/>
              <a:t>berkuasa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ikan-ikan</a:t>
            </a:r>
            <a:r>
              <a:rPr lang="en-US" dirty="0"/>
              <a:t> di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burung-burung</a:t>
            </a:r>
            <a:r>
              <a:rPr lang="en-US" dirty="0"/>
              <a:t> di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ternak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binatang</a:t>
            </a:r>
            <a:r>
              <a:rPr lang="en-US" dirty="0"/>
              <a:t> </a:t>
            </a:r>
            <a:r>
              <a:rPr lang="en-US" dirty="0" err="1"/>
              <a:t>melata</a:t>
            </a:r>
            <a:r>
              <a:rPr lang="en-US" dirty="0"/>
              <a:t> yang </a:t>
            </a:r>
            <a:r>
              <a:rPr lang="en-US" dirty="0" err="1"/>
              <a:t>merayap</a:t>
            </a:r>
            <a:r>
              <a:rPr lang="en-US" dirty="0"/>
              <a:t> di </a:t>
            </a:r>
            <a:r>
              <a:rPr lang="en-US" dirty="0" err="1"/>
              <a:t>bumi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28 B. </a:t>
            </a:r>
            <a:r>
              <a:rPr lang="en-US" b="1" dirty="0" err="1" smtClean="0"/>
              <a:t>berkuasa</a:t>
            </a:r>
            <a:r>
              <a:rPr lang="en-US" dirty="0" err="1" smtClean="0"/>
              <a:t>lah</a:t>
            </a:r>
            <a:r>
              <a:rPr lang="en-US" dirty="0" smtClean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ikan-ikan</a:t>
            </a:r>
            <a:r>
              <a:rPr lang="en-US" dirty="0"/>
              <a:t> di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burung-burung</a:t>
            </a:r>
            <a:r>
              <a:rPr lang="en-US" dirty="0"/>
              <a:t> di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binatang</a:t>
            </a:r>
            <a:r>
              <a:rPr lang="en-US" dirty="0"/>
              <a:t> yang </a:t>
            </a:r>
            <a:r>
              <a:rPr lang="en-US" dirty="0" err="1"/>
              <a:t>merayap</a:t>
            </a:r>
            <a:r>
              <a:rPr lang="en-US" dirty="0"/>
              <a:t> di </a:t>
            </a:r>
            <a:r>
              <a:rPr lang="en-US" dirty="0" err="1"/>
              <a:t>bumi</a:t>
            </a:r>
            <a:r>
              <a:rPr lang="en-US" dirty="0"/>
              <a:t>.”</a:t>
            </a:r>
            <a:endParaRPr lang="en-US" b="1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9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Manusia</a:t>
            </a:r>
            <a:r>
              <a:rPr lang="en-US" dirty="0" smtClean="0"/>
              <a:t> - Istimewa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Efesus</a:t>
            </a:r>
            <a:r>
              <a:rPr lang="en-US" sz="2400" dirty="0" smtClean="0"/>
              <a:t> 1 : 3</a:t>
            </a:r>
          </a:p>
          <a:p>
            <a:pPr marL="0" indent="0">
              <a:buNone/>
            </a:pPr>
            <a:r>
              <a:rPr lang="en-US" sz="2400" dirty="0" err="1" smtClean="0"/>
              <a:t>Terpujilah</a:t>
            </a:r>
            <a:r>
              <a:rPr lang="en-US" sz="2400" dirty="0" smtClean="0"/>
              <a:t> </a:t>
            </a:r>
            <a:r>
              <a:rPr lang="en-US" sz="2400" dirty="0"/>
              <a:t>Allah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Bapa</a:t>
            </a:r>
            <a:r>
              <a:rPr lang="en-US" sz="2400" dirty="0"/>
              <a:t> </a:t>
            </a:r>
            <a:r>
              <a:rPr lang="en-US" sz="2400" dirty="0" err="1"/>
              <a:t>Tuhan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Kristus</a:t>
            </a:r>
            <a:r>
              <a:rPr lang="en-US" sz="2400" dirty="0"/>
              <a:t> yang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Kristus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mengaruniakan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b="1" dirty="0" err="1"/>
              <a:t>segala</a:t>
            </a:r>
            <a:r>
              <a:rPr lang="en-US" sz="2400" b="1" dirty="0"/>
              <a:t> </a:t>
            </a:r>
            <a:r>
              <a:rPr lang="en-US" sz="2400" b="1" dirty="0" err="1"/>
              <a:t>berkat</a:t>
            </a:r>
            <a:r>
              <a:rPr lang="en-US" sz="2400" b="1" dirty="0"/>
              <a:t> </a:t>
            </a:r>
            <a:r>
              <a:rPr lang="en-US" sz="2400" b="1" dirty="0" err="1"/>
              <a:t>rohani</a:t>
            </a:r>
            <a:r>
              <a:rPr lang="en-US" sz="2400" b="1" dirty="0"/>
              <a:t> </a:t>
            </a:r>
            <a:r>
              <a:rPr lang="en-US" sz="2400" dirty="0"/>
              <a:t>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sorga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Kejadian</a:t>
            </a:r>
            <a:r>
              <a:rPr lang="en-US" sz="2400" dirty="0" smtClean="0"/>
              <a:t> 5 : 1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Inilah</a:t>
            </a:r>
            <a:r>
              <a:rPr lang="en-US" sz="2400" dirty="0"/>
              <a:t> </a:t>
            </a:r>
            <a:r>
              <a:rPr lang="en-US" sz="2400" dirty="0" err="1"/>
              <a:t>catatan</a:t>
            </a:r>
            <a:r>
              <a:rPr lang="en-US" sz="2400" dirty="0"/>
              <a:t> </a:t>
            </a:r>
            <a:r>
              <a:rPr lang="en-US" sz="2400" dirty="0" err="1"/>
              <a:t>keturunan</a:t>
            </a:r>
            <a:r>
              <a:rPr lang="en-US" sz="2400" dirty="0"/>
              <a:t> Adam. 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hari</a:t>
            </a:r>
            <a:r>
              <a:rPr lang="en-US" sz="2400" dirty="0"/>
              <a:t> Allah </a:t>
            </a:r>
            <a:r>
              <a:rPr lang="en-US" sz="2400" dirty="0" err="1"/>
              <a:t>menciptakan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,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membuatnya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keserupaan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Allah. 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inilah</a:t>
            </a:r>
            <a:r>
              <a:rPr lang="en-US" sz="2400" dirty="0"/>
              <a:t> </a:t>
            </a:r>
            <a:r>
              <a:rPr lang="en-US" sz="2400" dirty="0" err="1"/>
              <a:t>surat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</a:t>
            </a:r>
            <a:r>
              <a:rPr lang="en-US" sz="2400" dirty="0" err="1"/>
              <a:t>cucu</a:t>
            </a:r>
            <a:r>
              <a:rPr lang="en-US" sz="2400" dirty="0"/>
              <a:t> Adam.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630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6515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kemuliaan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Roma </a:t>
            </a:r>
            <a:r>
              <a:rPr lang="en-US" dirty="0" smtClean="0"/>
              <a:t>11 : </a:t>
            </a:r>
            <a:r>
              <a:rPr lang="en-US" dirty="0" smtClean="0"/>
              <a:t>36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Yesaya</a:t>
            </a:r>
            <a:r>
              <a:rPr lang="en-US" dirty="0" smtClean="0"/>
              <a:t> 43 : 7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Kejadian</a:t>
            </a:r>
            <a:r>
              <a:rPr lang="en-US" dirty="0" smtClean="0"/>
              <a:t> 1 : 28 (KJV)</a:t>
            </a:r>
          </a:p>
          <a:p>
            <a:pPr marL="0" indent="0">
              <a:buNone/>
            </a:pPr>
            <a:r>
              <a:rPr lang="en-US" dirty="0"/>
              <a:t>And God blessed them, and God said unto them, Be</a:t>
            </a:r>
            <a:r>
              <a:rPr lang="en-US" b="1" dirty="0"/>
              <a:t> fruitful</a:t>
            </a:r>
            <a:r>
              <a:rPr lang="en-US" dirty="0"/>
              <a:t>, and </a:t>
            </a:r>
            <a:r>
              <a:rPr lang="en-US" b="1" dirty="0"/>
              <a:t>multiply</a:t>
            </a:r>
            <a:r>
              <a:rPr lang="en-US" dirty="0"/>
              <a:t>, and replenish the earth, and subdue it: and have dominion over the fish of the sea, and over the fowl of the air, and over every living thing that </a:t>
            </a:r>
            <a:r>
              <a:rPr lang="en-US" dirty="0" err="1"/>
              <a:t>moveth</a:t>
            </a:r>
            <a:r>
              <a:rPr lang="en-US" dirty="0"/>
              <a:t> upon the earth.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Beranak</a:t>
            </a:r>
            <a:r>
              <a:rPr lang="en-US" dirty="0" smtClean="0"/>
              <a:t> </a:t>
            </a:r>
            <a:r>
              <a:rPr lang="en-US" dirty="0" err="1" smtClean="0"/>
              <a:t>cucu</a:t>
            </a:r>
            <a:r>
              <a:rPr lang="en-US" dirty="0" smtClean="0"/>
              <a:t> – fruitful (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Roh</a:t>
            </a:r>
            <a:r>
              <a:rPr lang="en-US" dirty="0" smtClean="0"/>
              <a:t> /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Bertambah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– multiply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1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RENUNGKAN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/>
              <a:t>Apa</a:t>
            </a:r>
            <a:r>
              <a:rPr lang="en-US" sz="2800" dirty="0" smtClean="0"/>
              <a:t> yang </a:t>
            </a:r>
            <a:r>
              <a:rPr lang="en-US" sz="2800" dirty="0" err="1" smtClean="0"/>
              <a:t>kurang</a:t>
            </a:r>
            <a:r>
              <a:rPr lang="en-US" sz="2800" dirty="0" smtClean="0"/>
              <a:t> di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diri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yang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rupa</a:t>
            </a:r>
            <a:r>
              <a:rPr lang="en-US" sz="2800" dirty="0" smtClean="0"/>
              <a:t> Allah (Image of God)?</a:t>
            </a:r>
          </a:p>
          <a:p>
            <a:pPr marL="0" indent="0">
              <a:buNone/>
            </a:pPr>
            <a:r>
              <a:rPr lang="en-US" sz="2800" dirty="0" err="1" smtClean="0"/>
              <a:t>Masih</a:t>
            </a:r>
            <a:r>
              <a:rPr lang="en-US" sz="2800" dirty="0" smtClean="0"/>
              <a:t> </a:t>
            </a:r>
            <a:r>
              <a:rPr lang="en-US" sz="2800" dirty="0" err="1" smtClean="0"/>
              <a:t>ragu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potensi</a:t>
            </a:r>
            <a:r>
              <a:rPr lang="en-US" sz="2800" dirty="0" smtClean="0"/>
              <a:t> </a:t>
            </a:r>
            <a:r>
              <a:rPr lang="en-US" sz="2800" dirty="0" err="1" smtClean="0"/>
              <a:t>ilahi</a:t>
            </a:r>
            <a:r>
              <a:rPr lang="en-US" sz="2800" dirty="0" smtClean="0"/>
              <a:t>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 di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diri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?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Mari </a:t>
            </a:r>
            <a:r>
              <a:rPr lang="en-US" sz="2800" b="1" dirty="0" err="1" smtClean="0">
                <a:solidFill>
                  <a:srgbClr val="0070C0"/>
                </a:solidFill>
              </a:rPr>
              <a:t>genapi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Firman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Tuhan</a:t>
            </a:r>
            <a:r>
              <a:rPr lang="en-US" sz="2800" b="1" dirty="0" smtClean="0">
                <a:solidFill>
                  <a:srgbClr val="0070C0"/>
                </a:solidFill>
              </a:rPr>
              <a:t> di </a:t>
            </a:r>
            <a:r>
              <a:rPr lang="en-US" sz="2800" b="1" dirty="0" err="1" smtClean="0">
                <a:solidFill>
                  <a:srgbClr val="0070C0"/>
                </a:solidFill>
              </a:rPr>
              <a:t>dalam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diri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kita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dan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nikmati</a:t>
            </a:r>
            <a:r>
              <a:rPr lang="en-US" sz="2800" b="1" dirty="0" smtClean="0">
                <a:solidFill>
                  <a:srgbClr val="0070C0"/>
                </a:solidFill>
              </a:rPr>
              <a:t> ‘</a:t>
            </a:r>
            <a:r>
              <a:rPr lang="en-US" sz="2800" b="1" dirty="0" err="1" smtClean="0">
                <a:solidFill>
                  <a:srgbClr val="0070C0"/>
                </a:solidFill>
              </a:rPr>
              <a:t>previlage</a:t>
            </a:r>
            <a:r>
              <a:rPr lang="en-US" sz="2800" b="1" dirty="0" smtClean="0">
                <a:solidFill>
                  <a:srgbClr val="0070C0"/>
                </a:solidFill>
              </a:rPr>
              <a:t>’ –Nya.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9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r>
              <a:rPr lang="en-US" dirty="0" smtClean="0"/>
              <a:t> test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Karaktera.co.id</a:t>
            </a:r>
          </a:p>
          <a:p>
            <a:r>
              <a:rPr lang="en-US" sz="4400" dirty="0"/>
              <a:t>tesminatbakat.pakbudi.id</a:t>
            </a:r>
          </a:p>
          <a:p>
            <a:r>
              <a:rPr lang="en-US" sz="4400" dirty="0"/>
              <a:t>akupintar.id/</a:t>
            </a:r>
            <a:r>
              <a:rPr lang="en-US" sz="4400" dirty="0" err="1"/>
              <a:t>tes-kepribadian</a:t>
            </a: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8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err="1" smtClean="0"/>
              <a:t>Seberapa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banyak</a:t>
            </a:r>
            <a:r>
              <a:rPr lang="en-US" sz="4400" b="1" dirty="0" smtClean="0"/>
              <a:t> yang </a:t>
            </a:r>
            <a:r>
              <a:rPr lang="en-US" sz="4400" b="1" dirty="0" err="1" smtClean="0"/>
              <a:t>bisa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ditebak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54756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 manakah tempat tinggal keluarga kerajaan Inggris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435531" cy="35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tusan Anggota Kerajaan Arab Saudi Positif Corona, Raja Salman Isolasi  Diri di Sebuah Pulau - TribunNews.co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70" y="3451264"/>
            <a:ext cx="6046295" cy="339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ntastis! Inilah 5 Gaya Hidup Menghebohkan Keluarga Kerajaan Brunei, Nomor  3 Bikin Ternganga! - Tribunbatam.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31" y="0"/>
            <a:ext cx="6168972" cy="346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ilah Tampilan Foto Keluarga Kerajaan Jepang yang Terbaru Tanpa Putri  Mako, Terlihat Sepi dan Berbe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7879"/>
            <a:ext cx="3328652" cy="332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Foto Terakhir Keluarga Kerajaan Denmark Sebelum Gelar Kerajaan 4 Cucu  Dicopot Permanen - Lifestyle Liputan6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30100" t="14911" r="45716" b="22820"/>
          <a:stretch/>
        </p:blipFill>
        <p:spPr>
          <a:xfrm>
            <a:off x="9045387" y="2302902"/>
            <a:ext cx="3146613" cy="4555098"/>
          </a:xfrm>
          <a:prstGeom prst="rect">
            <a:avLst/>
          </a:prstGeom>
        </p:spPr>
      </p:pic>
      <p:pic>
        <p:nvPicPr>
          <p:cNvPr id="1042" name="Picture 18" descr="Kehidupan Raja Thailand dengan 20 Gundik, Selir Kerajaan dan Seorang Istri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8" b="6897"/>
          <a:stretch/>
        </p:blipFill>
        <p:spPr bwMode="auto">
          <a:xfrm>
            <a:off x="8226805" y="-20131"/>
            <a:ext cx="3965195" cy="351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529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b="1" dirty="0" err="1" smtClean="0"/>
              <a:t>Apa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keistimewaan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mereka</a:t>
            </a:r>
            <a:r>
              <a:rPr lang="en-US" sz="4400" b="1" dirty="0" smtClean="0"/>
              <a:t>?</a:t>
            </a:r>
          </a:p>
          <a:p>
            <a:pPr marL="0" indent="0" algn="ctr">
              <a:buNone/>
            </a:pPr>
            <a:r>
              <a:rPr lang="en-US" sz="4400" b="1" dirty="0" err="1" smtClean="0"/>
              <a:t>Apakah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keturunan</a:t>
            </a:r>
            <a:r>
              <a:rPr lang="en-US" sz="4400" b="1" dirty="0" smtClean="0"/>
              <a:t> </a:t>
            </a:r>
            <a:r>
              <a:rPr lang="en-US" sz="4400" b="1" dirty="0" err="1"/>
              <a:t>secara</a:t>
            </a:r>
            <a:r>
              <a:rPr lang="en-US" sz="4400" b="1" dirty="0"/>
              <a:t> </a:t>
            </a:r>
            <a:r>
              <a:rPr lang="en-US" sz="4400" b="1" dirty="0" err="1"/>
              <a:t>otomatis</a:t>
            </a:r>
            <a:r>
              <a:rPr lang="en-US" sz="4400" b="1" dirty="0"/>
              <a:t> </a:t>
            </a:r>
            <a:r>
              <a:rPr lang="en-US" sz="4400" b="1" dirty="0" err="1"/>
              <a:t>jadi</a:t>
            </a:r>
            <a:r>
              <a:rPr lang="en-US" sz="4400" b="1" dirty="0"/>
              <a:t> </a:t>
            </a:r>
            <a:r>
              <a:rPr lang="en-US" sz="4400" b="1" dirty="0" err="1"/>
              <a:t>keluarga</a:t>
            </a:r>
            <a:r>
              <a:rPr lang="en-US" sz="4400" b="1" dirty="0"/>
              <a:t> </a:t>
            </a:r>
            <a:r>
              <a:rPr lang="en-US" sz="4400" b="1" dirty="0" err="1" smtClean="0"/>
              <a:t>kerajaan</a:t>
            </a:r>
            <a:r>
              <a:rPr lang="en-US" sz="4400" b="1" dirty="0" smtClean="0"/>
              <a:t>?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err="1" smtClean="0"/>
              <a:t>Apa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dampak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dari</a:t>
            </a:r>
            <a:r>
              <a:rPr lang="en-US" sz="4400" b="1" dirty="0" smtClean="0"/>
              <a:t> ‘DNA’ </a:t>
            </a:r>
            <a:r>
              <a:rPr lang="en-US" sz="4400" b="1" dirty="0" err="1" smtClean="0"/>
              <a:t>mereka</a:t>
            </a:r>
            <a:r>
              <a:rPr lang="en-US" sz="4400" b="1" dirty="0" smtClean="0"/>
              <a:t>?</a:t>
            </a:r>
          </a:p>
          <a:p>
            <a:pPr marL="0" indent="0" algn="ctr">
              <a:buNone/>
            </a:pPr>
            <a:r>
              <a:rPr lang="en-US" sz="4400" b="1" dirty="0" smtClean="0"/>
              <a:t>(</a:t>
            </a:r>
            <a:r>
              <a:rPr lang="en-US" sz="4400" b="1" dirty="0" err="1" smtClean="0"/>
              <a:t>positif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dan</a:t>
            </a:r>
            <a:r>
              <a:rPr lang="en-US" sz="4400" b="1" dirty="0" smtClean="0"/>
              <a:t> negative)</a:t>
            </a:r>
          </a:p>
        </p:txBody>
      </p:sp>
    </p:spTree>
    <p:extLst>
      <p:ext uri="{BB962C8B-B14F-4D97-AF65-F5344CB8AC3E}">
        <p14:creationId xmlns:p14="http://schemas.microsoft.com/office/powerpoint/2010/main" val="418408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at Everyday Christians Need to Understand About the Kingdom of God –  Bible Advoc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504"/>
            <a:ext cx="12516592" cy="696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1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Filipi</a:t>
            </a:r>
            <a:r>
              <a:rPr lang="en-US" dirty="0" smtClean="0"/>
              <a:t> 3 :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Karena</a:t>
            </a:r>
            <a:r>
              <a:rPr lang="en-US" sz="4000" dirty="0"/>
              <a:t> </a:t>
            </a:r>
            <a:r>
              <a:rPr lang="en-US" sz="4000" b="1" dirty="0" err="1"/>
              <a:t>kewargaan</a:t>
            </a:r>
            <a:r>
              <a:rPr lang="en-US" sz="4000" b="1" dirty="0"/>
              <a:t> </a:t>
            </a:r>
            <a:r>
              <a:rPr lang="en-US" sz="4000" b="1" dirty="0" err="1"/>
              <a:t>kita</a:t>
            </a:r>
            <a:r>
              <a:rPr lang="en-US" sz="4000" b="1" dirty="0"/>
              <a:t> </a:t>
            </a:r>
            <a:r>
              <a:rPr lang="en-US" sz="4000" b="1" dirty="0" err="1"/>
              <a:t>adalah</a:t>
            </a:r>
            <a:r>
              <a:rPr lang="en-US" sz="4000" b="1" dirty="0"/>
              <a:t> di </a:t>
            </a:r>
            <a:r>
              <a:rPr lang="en-US" sz="4000" b="1" dirty="0" err="1"/>
              <a:t>dalam</a:t>
            </a:r>
            <a:r>
              <a:rPr lang="en-US" sz="4000" b="1" dirty="0"/>
              <a:t> </a:t>
            </a:r>
            <a:r>
              <a:rPr lang="en-US" sz="4000" b="1" dirty="0" err="1"/>
              <a:t>sorga</a:t>
            </a:r>
            <a:r>
              <a:rPr lang="en-US" sz="4000" dirty="0"/>
              <a:t>,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situ </a:t>
            </a:r>
            <a:r>
              <a:rPr lang="en-US" sz="4000" dirty="0" err="1"/>
              <a:t>juga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menantikan</a:t>
            </a:r>
            <a:r>
              <a:rPr lang="en-US" sz="4000" dirty="0"/>
              <a:t> </a:t>
            </a:r>
            <a:r>
              <a:rPr lang="en-US" sz="4000" dirty="0" err="1"/>
              <a:t>Tuhan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Kristus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Juruselamat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433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 smtClean="0"/>
              <a:t>Kejadian</a:t>
            </a:r>
            <a:r>
              <a:rPr lang="en-US" sz="3600" dirty="0" smtClean="0"/>
              <a:t> 1:26A</a:t>
            </a:r>
            <a:endParaRPr lang="en-US" sz="36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27B6076-C893-4682-81CC-FE42A422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643" y="2400155"/>
            <a:ext cx="9486309" cy="613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dirty="0">
                <a:solidFill>
                  <a:schemeClr val="tx1"/>
                </a:solidFill>
              </a:rPr>
              <a:t>Berfirmanlah Allah: ”Baiklah Kita menjadikan manusia </a:t>
            </a:r>
            <a:r>
              <a:rPr lang="sv-SE" b="1" dirty="0">
                <a:solidFill>
                  <a:schemeClr val="tx1"/>
                </a:solidFill>
              </a:rPr>
              <a:t>menurut gambar dan rupa Kita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 txBox="1">
            <a:spLocks/>
          </p:cNvSpPr>
          <p:nvPr/>
        </p:nvSpPr>
        <p:spPr>
          <a:xfrm>
            <a:off x="1454106" y="3187500"/>
            <a:ext cx="9486309" cy="1073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Roma 8:29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410200" y="4342741"/>
            <a:ext cx="1513114" cy="130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27B6076-C893-4682-81CC-FE42A4220318}"/>
              </a:ext>
            </a:extLst>
          </p:cNvPr>
          <p:cNvSpPr txBox="1">
            <a:spLocks/>
          </p:cNvSpPr>
          <p:nvPr/>
        </p:nvSpPr>
        <p:spPr>
          <a:xfrm>
            <a:off x="1346268" y="4515135"/>
            <a:ext cx="9486309" cy="149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Sebab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orang yang </a:t>
            </a:r>
            <a:r>
              <a:rPr lang="en-US" b="1" dirty="0" err="1">
                <a:solidFill>
                  <a:schemeClr val="tx1"/>
                </a:solidFill>
              </a:rPr>
              <a:t>dipilih</a:t>
            </a:r>
            <a:r>
              <a:rPr lang="en-US" b="1" dirty="0">
                <a:solidFill>
                  <a:schemeClr val="tx1"/>
                </a:solidFill>
              </a:rPr>
              <a:t>-Nya </a:t>
            </a:r>
            <a:r>
              <a:rPr lang="en-US" b="1" dirty="0" err="1">
                <a:solidFill>
                  <a:schemeClr val="tx1"/>
                </a:solidFill>
              </a:rPr>
              <a:t>dari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semula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ditentukan</a:t>
            </a:r>
            <a:r>
              <a:rPr lang="en-US" b="1" dirty="0">
                <a:solidFill>
                  <a:schemeClr val="tx1"/>
                </a:solidFill>
              </a:rPr>
              <a:t>-Nya </a:t>
            </a:r>
            <a:r>
              <a:rPr lang="en-US" b="1" dirty="0" err="1">
                <a:solidFill>
                  <a:schemeClr val="tx1"/>
                </a:solidFill>
              </a:rPr>
              <a:t>dari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semula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serupa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dengan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gambaran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Anak</a:t>
            </a:r>
            <a:r>
              <a:rPr lang="en-US" b="1" dirty="0">
                <a:solidFill>
                  <a:schemeClr val="tx1"/>
                </a:solidFill>
              </a:rPr>
              <a:t>-Nya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supaya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Anak</a:t>
            </a:r>
            <a:r>
              <a:rPr lang="en-US" dirty="0">
                <a:solidFill>
                  <a:schemeClr val="tx1"/>
                </a:solidFill>
              </a:rPr>
              <a:t>-Nya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sulung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saudara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WARGA VS KETURUNAN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23186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438400"/>
            <a:ext cx="9570671" cy="36515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 err="1" smtClean="0"/>
              <a:t>Sejak</a:t>
            </a:r>
            <a:r>
              <a:rPr lang="en-US" sz="3600" dirty="0" smtClean="0"/>
              <a:t> </a:t>
            </a:r>
            <a:r>
              <a:rPr lang="en-US" sz="3600" dirty="0" err="1" smtClean="0"/>
              <a:t>awal</a:t>
            </a:r>
            <a:r>
              <a:rPr lang="en-US" sz="3600" dirty="0" smtClean="0"/>
              <a:t> </a:t>
            </a:r>
            <a:r>
              <a:rPr lang="en-US" sz="3600" dirty="0" err="1" smtClean="0"/>
              <a:t>penciptaan</a:t>
            </a:r>
            <a:r>
              <a:rPr lang="en-US" sz="3600" dirty="0" smtClean="0"/>
              <a:t> </a:t>
            </a:r>
            <a:r>
              <a:rPr lang="en-US" sz="3600" dirty="0" err="1" smtClean="0"/>
              <a:t>sudah</a:t>
            </a:r>
            <a:r>
              <a:rPr lang="en-US" sz="3600" dirty="0" smtClean="0"/>
              <a:t> </a:t>
            </a:r>
            <a:r>
              <a:rPr lang="en-US" sz="3600" dirty="0" err="1" smtClean="0"/>
              <a:t>ada</a:t>
            </a:r>
            <a:r>
              <a:rPr lang="en-US" sz="3600" dirty="0" smtClean="0"/>
              <a:t> DNA Allah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sembarangan</a:t>
            </a:r>
            <a:r>
              <a:rPr lang="en-US" sz="3600" dirty="0" smtClean="0"/>
              <a:t>/</a:t>
            </a:r>
            <a:r>
              <a:rPr lang="en-US" sz="3600" dirty="0" err="1" smtClean="0"/>
              <a:t>dipilih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ditentukan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err="1" smtClean="0"/>
              <a:t>Efesus</a:t>
            </a:r>
            <a:r>
              <a:rPr lang="en-US" sz="3600" dirty="0" smtClean="0"/>
              <a:t> 2 : 10 </a:t>
            </a:r>
            <a:r>
              <a:rPr lang="en-US" sz="3600" dirty="0" smtClean="0">
                <a:sym typeface="Wingdings" panose="05000000000000000000" pitchFamily="2" charset="2"/>
              </a:rPr>
              <a:t> </a:t>
            </a:r>
            <a:r>
              <a:rPr lang="en-US" sz="3600" dirty="0" err="1" smtClean="0">
                <a:sym typeface="Wingdings" panose="05000000000000000000" pitchFamily="2" charset="2"/>
              </a:rPr>
              <a:t>Buatan</a:t>
            </a:r>
            <a:r>
              <a:rPr lang="en-US" sz="3600" dirty="0" smtClean="0">
                <a:sym typeface="Wingdings" panose="05000000000000000000" pitchFamily="2" charset="2"/>
              </a:rPr>
              <a:t> Allah, </a:t>
            </a:r>
            <a:r>
              <a:rPr lang="en-US" sz="3600" dirty="0" err="1" smtClean="0">
                <a:sym typeface="Wingdings" panose="05000000000000000000" pitchFamily="2" charset="2"/>
              </a:rPr>
              <a:t>Diciptakan</a:t>
            </a:r>
            <a:r>
              <a:rPr lang="en-US" sz="3600" dirty="0" smtClean="0"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sym typeface="Wingdings" panose="05000000000000000000" pitchFamily="2" charset="2"/>
              </a:rPr>
              <a:t>dalam</a:t>
            </a:r>
            <a:r>
              <a:rPr lang="en-US" sz="3600" dirty="0" smtClean="0"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sym typeface="Wingdings" panose="05000000000000000000" pitchFamily="2" charset="2"/>
              </a:rPr>
              <a:t>Kristus</a:t>
            </a:r>
            <a:r>
              <a:rPr lang="en-US" sz="3600" dirty="0" smtClean="0"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sym typeface="Wingdings" panose="05000000000000000000" pitchFamily="2" charset="2"/>
              </a:rPr>
              <a:t>Yesus</a:t>
            </a:r>
            <a:r>
              <a:rPr lang="en-US" sz="3600" dirty="0" smtClean="0">
                <a:sym typeface="Wingdings" panose="05000000000000000000" pitchFamily="2" charset="2"/>
              </a:rPr>
              <a:t> (reborn/spiritually transformed/ renewed/ready to be used)</a:t>
            </a:r>
            <a:endParaRPr lang="en-US" sz="3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3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9290C9-6505-4B77-B628-A44276CB9D85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B8899B-5794-42FB-9137-8220A7376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Feathered design</Template>
  <TotalTime>0</TotalTime>
  <Words>458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Schoolbook</vt:lpstr>
      <vt:lpstr>Corbel</vt:lpstr>
      <vt:lpstr>Courier New</vt:lpstr>
      <vt:lpstr>Wingdings</vt:lpstr>
      <vt:lpstr>Feathered</vt:lpstr>
      <vt:lpstr>Kingdom DNA</vt:lpstr>
      <vt:lpstr>Kuis </vt:lpstr>
      <vt:lpstr>PowerPoint Presentation</vt:lpstr>
      <vt:lpstr>Kuis </vt:lpstr>
      <vt:lpstr>PowerPoint Presentation</vt:lpstr>
      <vt:lpstr>Filipi 3 : 20</vt:lpstr>
      <vt:lpstr>Kejadian 1:26A</vt:lpstr>
      <vt:lpstr>PowerPoint Presentation</vt:lpstr>
      <vt:lpstr>IMAGE OF GOD</vt:lpstr>
      <vt:lpstr>Cara Kerja Iblis</vt:lpstr>
      <vt:lpstr>Yohanes 8 : 32</vt:lpstr>
      <vt:lpstr>Manusia - Istimewa</vt:lpstr>
      <vt:lpstr>Manusia - Istimewa</vt:lpstr>
      <vt:lpstr>Tujuan Penciptaan Manusia</vt:lpstr>
      <vt:lpstr>RENUNGKAN</vt:lpstr>
      <vt:lpstr>Referensi test online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2023-06-28T06:55:15Z</dcterms:created>
  <dcterms:modified xsi:type="dcterms:W3CDTF">2023-06-28T15:10:42Z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