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306" r:id="rId8"/>
    <p:sldId id="274" r:id="rId9"/>
    <p:sldId id="273" r:id="rId10"/>
    <p:sldId id="261" r:id="rId11"/>
    <p:sldId id="265" r:id="rId12"/>
    <p:sldId id="27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69" r:id="rId23"/>
    <p:sldId id="272" r:id="rId24"/>
    <p:sldId id="316" r:id="rId25"/>
    <p:sldId id="317" r:id="rId26"/>
    <p:sldId id="318" r:id="rId27"/>
    <p:sldId id="319" r:id="rId28"/>
    <p:sldId id="32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48"/>
    <a:srgbClr val="E2AC00"/>
    <a:srgbClr val="A27212"/>
    <a:srgbClr val="F1CC83"/>
    <a:srgbClr val="8A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60" autoAdjust="0"/>
  </p:normalViewPr>
  <p:slideViewPr>
    <p:cSldViewPr>
      <p:cViewPr>
        <p:scale>
          <a:sx n="73" d="100"/>
          <a:sy n="73" d="100"/>
        </p:scale>
        <p:origin x="-1212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3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B4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8EC1-1FF3-424D-890A-FF93344DA7D6}" type="datetimeFigureOut">
              <a:rPr lang="en-US" smtClean="0"/>
              <a:t>07/12/23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0F815-4DB6-42B7-A679-1874717C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69018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itchFamily="34" charset="0"/>
              </a:rPr>
              <a:t>BENAR VS TIDAK BENAR</a:t>
            </a:r>
            <a:endParaRPr lang="en-US" sz="40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431018"/>
            <a:ext cx="38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Ps. </a:t>
            </a: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Yafet</a:t>
            </a:r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Gothic" pitchFamily="34" charset="0"/>
              </a:rPr>
              <a:t>Setiawan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029" name="Picture 5" descr="C:\Users\user\Downloads\D E E P - G A N 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2" r="29375"/>
          <a:stretch/>
        </p:blipFill>
        <p:spPr bwMode="auto">
          <a:xfrm rot="5400000">
            <a:off x="3571874" y="-428624"/>
            <a:ext cx="2000252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86600" cy="386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97155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entury Gothic" pitchFamily="34" charset="0"/>
              </a:rPr>
              <a:t>APA PENYEBAB SERINGKALI KITA TIDAK BISA BERTINDAK DAN BERPIHAK KEPADA "KEBENARAN"</a:t>
            </a:r>
            <a:endParaRPr lang="en-US" sz="3600" dirty="0">
              <a:latin typeface="Century Gothic" pitchFamily="34" charset="0"/>
            </a:endParaRPr>
          </a:p>
        </p:txBody>
      </p:sp>
      <p:pic>
        <p:nvPicPr>
          <p:cNvPr id="6146" name="Picture 2" descr="C:\Users\user\Downloads\Bone’s Minimalist Cafe Hoof Reinterprets Countryside Equine Architecture Through Brutalist Design - IGNAN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9" t="14000" r="27162" b="14000"/>
          <a:stretch/>
        </p:blipFill>
        <p:spPr bwMode="auto">
          <a:xfrm>
            <a:off x="7086600" y="-1"/>
            <a:ext cx="3029857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4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0" y="2019300"/>
            <a:ext cx="4800600" cy="310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7" name="Picture 1" descr="C:\Users\user\Downloads\v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0" b="5006"/>
          <a:stretch/>
        </p:blipFill>
        <p:spPr bwMode="auto">
          <a:xfrm>
            <a:off x="4343400" y="0"/>
            <a:ext cx="48196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33550"/>
            <a:ext cx="152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2035084"/>
            <a:ext cx="3733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Century Gothic" pitchFamily="34" charset="0"/>
              </a:rPr>
              <a:t>KARENA </a:t>
            </a:r>
            <a:r>
              <a:rPr lang="en-US" sz="2600" b="1" dirty="0">
                <a:solidFill>
                  <a:schemeClr val="bg1"/>
                </a:solidFill>
                <a:latin typeface="Century Gothic" pitchFamily="34" charset="0"/>
              </a:rPr>
              <a:t>KITA TERLALU SIBUK DENGAN DIRI KITA SENDIRI SAMPAI LUPA MENYEMPATKAN DIRI MENDENGAR ISI HATI </a:t>
            </a:r>
            <a:r>
              <a:rPr lang="en-US" sz="2600" b="1" dirty="0" smtClean="0">
                <a:solidFill>
                  <a:schemeClr val="bg1"/>
                </a:solidFill>
                <a:latin typeface="Century Gothic" pitchFamily="34" charset="0"/>
              </a:rPr>
              <a:t>BAPA</a:t>
            </a:r>
            <a:endParaRPr lang="en-US" sz="2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7000" y="35487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180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2238958"/>
            <a:ext cx="434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LUKAS </a:t>
            </a:r>
            <a:r>
              <a:rPr lang="en-US" sz="2400" b="1" dirty="0" smtClean="0">
                <a:solidFill>
                  <a:srgbClr val="EAB448"/>
                </a:solidFill>
                <a:latin typeface="Century Gothic" pitchFamily="34" charset="0"/>
              </a:rPr>
              <a:t>15:25</a:t>
            </a:r>
          </a:p>
          <a:p>
            <a:pPr algn="ctr"/>
            <a:r>
              <a:rPr lang="en-US" sz="2400" b="1" dirty="0" smtClean="0">
                <a:solidFill>
                  <a:srgbClr val="EAB448"/>
                </a:solidFill>
                <a:latin typeface="Century Gothic" pitchFamily="34" charset="0"/>
              </a:rPr>
              <a:t>TETAPI 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ANAKNYA YANG SULUNG BERADA DILADANG Dan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ketika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ia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pulang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dan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dekat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ke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rumah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,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ia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mendengar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bunyi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seruling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dan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nyanyian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tari-tarian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.</a:t>
            </a:r>
            <a:endParaRPr lang="en-US" sz="2400" b="1" dirty="0">
              <a:solidFill>
                <a:srgbClr val="EAB448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96" y="640318"/>
            <a:ext cx="1067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itchFamily="34" charset="0"/>
              </a:rPr>
              <a:t>1#.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678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7155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" </a:t>
            </a:r>
            <a:r>
              <a:rPr lang="en-US" sz="4000" dirty="0" err="1">
                <a:latin typeface="Century Gothic" pitchFamily="34" charset="0"/>
              </a:rPr>
              <a:t>Jangan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Sibuk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Sendiri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dan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Menghabiskan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Waktu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dgn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Urusan</a:t>
            </a:r>
            <a:r>
              <a:rPr lang="en-US" sz="4000" dirty="0">
                <a:latin typeface="Century Gothic" pitchFamily="34" charset="0"/>
              </a:rPr>
              <a:t> Kita </a:t>
            </a:r>
            <a:r>
              <a:rPr lang="en-US" sz="4000" dirty="0" err="1">
                <a:latin typeface="Century Gothic" pitchFamily="34" charset="0"/>
              </a:rPr>
              <a:t>Sendiri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sampai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lupa</a:t>
            </a:r>
            <a:r>
              <a:rPr lang="en-US" sz="4000" dirty="0">
                <a:latin typeface="Century Gothic" pitchFamily="34" charset="0"/>
              </a:rPr>
              <a:t> Isi </a:t>
            </a:r>
            <a:r>
              <a:rPr lang="en-US" sz="4000" dirty="0" err="1">
                <a:latin typeface="Century Gothic" pitchFamily="34" charset="0"/>
              </a:rPr>
              <a:t>Hatinya</a:t>
            </a:r>
            <a:r>
              <a:rPr lang="en-US" sz="4000" dirty="0">
                <a:latin typeface="Century Gothic" pitchFamily="34" charset="0"/>
              </a:rPr>
              <a:t> BAPA 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6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16615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"</a:t>
            </a:r>
            <a:r>
              <a:rPr lang="en-US" sz="4000" dirty="0" err="1">
                <a:latin typeface="Century Gothic" pitchFamily="34" charset="0"/>
              </a:rPr>
              <a:t>Kesibukan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yg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Berlebihan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dapat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merusak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Hubungan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kita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dengan</a:t>
            </a:r>
            <a:r>
              <a:rPr lang="en-US" sz="4000" dirty="0">
                <a:latin typeface="Century Gothic" pitchFamily="34" charset="0"/>
              </a:rPr>
              <a:t> BAPA"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7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883443"/>
            <a:ext cx="8242183" cy="359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166158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"</a:t>
            </a:r>
            <a:r>
              <a:rPr lang="en-US" sz="4000" dirty="0" err="1">
                <a:latin typeface="Century Gothic" pitchFamily="34" charset="0"/>
              </a:rPr>
              <a:t>Kesibukan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yg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Berlebihan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membuat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kita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tidak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tahu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apa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yg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Terjadi,Yang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ada</a:t>
            </a:r>
            <a:r>
              <a:rPr lang="en-US" sz="4000" dirty="0">
                <a:latin typeface="Century Gothic" pitchFamily="34" charset="0"/>
              </a:rPr>
              <a:t> di </a:t>
            </a:r>
            <a:r>
              <a:rPr lang="en-US" sz="4000" dirty="0" err="1">
                <a:latin typeface="Century Gothic" pitchFamily="34" charset="0"/>
              </a:rPr>
              <a:t>Hati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Bapa,Yang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ada</a:t>
            </a:r>
            <a:r>
              <a:rPr lang="en-US" sz="4000" dirty="0">
                <a:latin typeface="Century Gothic" pitchFamily="34" charset="0"/>
              </a:rPr>
              <a:t> di </a:t>
            </a:r>
            <a:r>
              <a:rPr lang="en-US" sz="4000" dirty="0" err="1">
                <a:latin typeface="Century Gothic" pitchFamily="34" charset="0"/>
              </a:rPr>
              <a:t>Pikiran</a:t>
            </a:r>
            <a:r>
              <a:rPr lang="en-US" sz="4000" dirty="0">
                <a:latin typeface="Century Gothic" pitchFamily="34" charset="0"/>
              </a:rPr>
              <a:t> BAPA"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8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0" y="2019300"/>
            <a:ext cx="4800600" cy="310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7" name="Picture 1" descr="C:\Users\user\Downloads\v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0" b="5006"/>
          <a:stretch/>
        </p:blipFill>
        <p:spPr bwMode="auto">
          <a:xfrm>
            <a:off x="4343400" y="0"/>
            <a:ext cx="48196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1733550"/>
            <a:ext cx="152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2035084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600" b="1" dirty="0">
                <a:solidFill>
                  <a:schemeClr val="bg1"/>
                </a:solidFill>
                <a:latin typeface="Century Gothic" pitchFamily="34" charset="0"/>
              </a:rPr>
              <a:t>KARENA KITA MERASA DIRI KITA PALING BENAR</a:t>
            </a:r>
            <a:endParaRPr lang="en-US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7000" y="35487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180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2238958"/>
            <a:ext cx="434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LUKAS </a:t>
            </a:r>
            <a:r>
              <a:rPr lang="en-US" sz="2400" b="1" dirty="0" smtClean="0">
                <a:solidFill>
                  <a:srgbClr val="EAB448"/>
                </a:solidFill>
                <a:latin typeface="Century Gothic" pitchFamily="34" charset="0"/>
              </a:rPr>
              <a:t>15:28</a:t>
            </a:r>
          </a:p>
          <a:p>
            <a:pPr algn="ctr"/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MAKA MARAHLAH ANAK SULUNG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ITUdan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ia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tidak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mau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masuk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.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Lalu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ayahnya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keluar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dan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berbicara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sz="2400" b="1" dirty="0" err="1">
                <a:solidFill>
                  <a:srgbClr val="EAB448"/>
                </a:solidFill>
                <a:latin typeface="Century Gothic" pitchFamily="34" charset="0"/>
              </a:rPr>
              <a:t>dengan</a:t>
            </a:r>
            <a:r>
              <a:rPr lang="en-US" sz="2400" b="1" dirty="0">
                <a:solidFill>
                  <a:srgbClr val="EAB448"/>
                </a:solidFill>
                <a:latin typeface="Century Gothic" pitchFamily="34" charset="0"/>
              </a:rPr>
              <a:t> dia. </a:t>
            </a:r>
            <a:endParaRPr lang="en-US" sz="2400" b="1" dirty="0">
              <a:solidFill>
                <a:srgbClr val="EAB448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96" y="640318"/>
            <a:ext cx="1067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entury Gothic" pitchFamily="34" charset="0"/>
              </a:rPr>
              <a:t>2#.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146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7155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" </a:t>
            </a:r>
            <a:r>
              <a:rPr lang="en-US" sz="4000" dirty="0" err="1">
                <a:latin typeface="Century Gothic" pitchFamily="34" charset="0"/>
              </a:rPr>
              <a:t>Kesibukan</a:t>
            </a:r>
            <a:r>
              <a:rPr lang="en-US" sz="4000" dirty="0">
                <a:latin typeface="Century Gothic" pitchFamily="34" charset="0"/>
              </a:rPr>
              <a:t> yang </a:t>
            </a:r>
            <a:r>
              <a:rPr lang="en-US" sz="4000" dirty="0" err="1">
                <a:latin typeface="Century Gothic" pitchFamily="34" charset="0"/>
              </a:rPr>
              <a:t>Berlebihan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Bisa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Membuat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diri</a:t>
            </a:r>
            <a:r>
              <a:rPr lang="en-US" sz="4000" dirty="0">
                <a:latin typeface="Century Gothic" pitchFamily="34" charset="0"/>
              </a:rPr>
              <a:t> Kita </a:t>
            </a:r>
            <a:r>
              <a:rPr lang="en-US" sz="4000" dirty="0" err="1">
                <a:latin typeface="Century Gothic" pitchFamily="34" charset="0"/>
              </a:rPr>
              <a:t>Merasa</a:t>
            </a:r>
            <a:r>
              <a:rPr lang="en-US" sz="4000" dirty="0">
                <a:latin typeface="Century Gothic" pitchFamily="34" charset="0"/>
              </a:rPr>
              <a:t> PALING BENAR </a:t>
            </a:r>
            <a:r>
              <a:rPr lang="en-US" sz="4000" dirty="0" err="1">
                <a:latin typeface="Century Gothic" pitchFamily="34" charset="0"/>
              </a:rPr>
              <a:t>dan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tidak</a:t>
            </a:r>
            <a:r>
              <a:rPr lang="en-US" sz="4000" dirty="0">
                <a:latin typeface="Century Gothic" pitchFamily="34" charset="0"/>
              </a:rPr>
              <a:t> Mau </a:t>
            </a:r>
            <a:r>
              <a:rPr lang="en-US" sz="4000" dirty="0" err="1">
                <a:latin typeface="Century Gothic" pitchFamily="34" charset="0"/>
              </a:rPr>
              <a:t>Menerima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Masukan</a:t>
            </a:r>
            <a:r>
              <a:rPr lang="en-US" sz="4000" dirty="0">
                <a:latin typeface="Century Gothic" pitchFamily="34" charset="0"/>
              </a:rPr>
              <a:t> 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4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4235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entury Gothic" pitchFamily="34" charset="0"/>
              </a:rPr>
              <a:t>"</a:t>
            </a:r>
            <a:r>
              <a:rPr lang="en-US" sz="4000" dirty="0" err="1">
                <a:latin typeface="Century Gothic" pitchFamily="34" charset="0"/>
              </a:rPr>
              <a:t>Persamaan</a:t>
            </a:r>
            <a:r>
              <a:rPr lang="en-US" sz="4000" dirty="0">
                <a:latin typeface="Century Gothic" pitchFamily="34" charset="0"/>
              </a:rPr>
              <a:t> org GILA </a:t>
            </a:r>
            <a:r>
              <a:rPr lang="en-US" sz="4000" dirty="0" err="1">
                <a:latin typeface="Century Gothic" pitchFamily="34" charset="0"/>
              </a:rPr>
              <a:t>dan</a:t>
            </a:r>
            <a:r>
              <a:rPr lang="en-US" sz="4000" dirty="0">
                <a:latin typeface="Century Gothic" pitchFamily="34" charset="0"/>
              </a:rPr>
              <a:t> org SESAT </a:t>
            </a:r>
            <a:r>
              <a:rPr lang="en-US" sz="4000" dirty="0" err="1">
                <a:latin typeface="Century Gothic" pitchFamily="34" charset="0"/>
              </a:rPr>
              <a:t>adalah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selalu</a:t>
            </a:r>
            <a:r>
              <a:rPr lang="en-US" sz="4000" dirty="0">
                <a:latin typeface="Century Gothic" pitchFamily="34" charset="0"/>
              </a:rPr>
              <a:t> "MERASA BENAR"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01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43400" y="0"/>
            <a:ext cx="4800600" cy="5124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733550"/>
            <a:ext cx="152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2035084"/>
            <a:ext cx="3886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400" b="1" dirty="0">
                <a:solidFill>
                  <a:schemeClr val="bg1"/>
                </a:solidFill>
                <a:latin typeface="Century Gothic" pitchFamily="34" charset="0"/>
              </a:rPr>
              <a:t>KARENA KITA PUNYA MOTIVASI YANG SALAH ATAS KEADAAN TERSEBUT</a:t>
            </a:r>
            <a:endParaRPr lang="en-US" sz="3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77000" y="3548791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180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132636"/>
            <a:ext cx="457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LUKAS </a:t>
            </a:r>
            <a:r>
              <a:rPr lang="en-US" b="1" dirty="0" smtClean="0">
                <a:solidFill>
                  <a:srgbClr val="EAB448"/>
                </a:solidFill>
                <a:latin typeface="Century Gothic" pitchFamily="34" charset="0"/>
              </a:rPr>
              <a:t>15:29-30</a:t>
            </a:r>
          </a:p>
          <a:p>
            <a:endParaRPr lang="en-US" b="1" dirty="0" smtClean="0">
              <a:solidFill>
                <a:srgbClr val="EAB448"/>
              </a:solidFill>
              <a:latin typeface="Century Gothic" pitchFamily="34" charset="0"/>
            </a:endParaRPr>
          </a:p>
          <a:p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15:29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Tetapi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ia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menjawab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ayahnya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,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katanya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: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Telah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bertahun-tahun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aku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melayani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dan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belum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pernah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aku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melanggar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perintah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,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tetapi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kepadaku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belum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pernah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memberikan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seekor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(ANAK KAMBING</a:t>
            </a:r>
            <a:r>
              <a:rPr lang="en-US" b="1" dirty="0" smtClean="0">
                <a:solidFill>
                  <a:srgbClr val="EAB448"/>
                </a:solidFill>
                <a:latin typeface="Century Gothic" pitchFamily="34" charset="0"/>
              </a:rPr>
              <a:t>) </a:t>
            </a:r>
            <a:r>
              <a:rPr lang="en-US" b="1" dirty="0" err="1" smtClean="0">
                <a:solidFill>
                  <a:srgbClr val="EAB448"/>
                </a:solidFill>
                <a:latin typeface="Century Gothic" pitchFamily="34" charset="0"/>
              </a:rPr>
              <a:t>untuk</a:t>
            </a:r>
            <a:r>
              <a:rPr lang="en-US" b="1" dirty="0" smtClean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bersukacita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dengan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sahabat-sahabatku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. </a:t>
            </a:r>
            <a:endParaRPr lang="en-US" b="1" dirty="0" smtClean="0">
              <a:solidFill>
                <a:srgbClr val="EAB448"/>
              </a:solidFill>
              <a:latin typeface="Century Gothic" pitchFamily="34" charset="0"/>
            </a:endParaRPr>
          </a:p>
          <a:p>
            <a:endParaRPr lang="en-US" b="1" dirty="0" smtClean="0">
              <a:solidFill>
                <a:srgbClr val="EAB448"/>
              </a:solidFill>
              <a:latin typeface="Century Gothic" pitchFamily="34" charset="0"/>
            </a:endParaRPr>
          </a:p>
          <a:p>
            <a:r>
              <a:rPr lang="en-US" b="1" dirty="0" smtClean="0">
                <a:solidFill>
                  <a:srgbClr val="EAB448"/>
                </a:solidFill>
                <a:latin typeface="Century Gothic" pitchFamily="34" charset="0"/>
              </a:rPr>
              <a:t>15:30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Tetapi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baru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saja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datang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anak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yang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telah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memboroskan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harta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kekayaan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bersama-sama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dengan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pelacur-pelacur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,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maka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bapa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menyembelih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(ANAK LEMBU TAMBUN)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itu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</a:t>
            </a:r>
            <a:r>
              <a:rPr lang="en-US" b="1" dirty="0" err="1">
                <a:solidFill>
                  <a:srgbClr val="EAB448"/>
                </a:solidFill>
                <a:latin typeface="Century Gothic" pitchFamily="34" charset="0"/>
              </a:rPr>
              <a:t>untuk</a:t>
            </a:r>
            <a:r>
              <a:rPr lang="en-US" b="1" dirty="0">
                <a:solidFill>
                  <a:srgbClr val="EAB448"/>
                </a:solidFill>
                <a:latin typeface="Century Gothic" pitchFamily="34" charset="0"/>
              </a:rPr>
              <a:t> dia.</a:t>
            </a:r>
            <a:endParaRPr lang="en-US" b="1" dirty="0">
              <a:solidFill>
                <a:srgbClr val="EAB448"/>
              </a:solidFill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96" y="640318"/>
            <a:ext cx="10679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itchFamily="34" charset="0"/>
              </a:rPr>
              <a:t>3</a:t>
            </a:r>
            <a:r>
              <a:rPr lang="en-US" sz="4000" b="1" dirty="0" smtClean="0">
                <a:solidFill>
                  <a:schemeClr val="bg1"/>
                </a:solidFill>
                <a:latin typeface="Century Gothic" pitchFamily="34" charset="0"/>
              </a:rPr>
              <a:t>#.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5472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71550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n-NO" sz="4000" dirty="0">
                <a:latin typeface="Century Gothic" pitchFamily="34" charset="0"/>
              </a:rPr>
              <a:t>" Kesibukan Yang Berlebihan seringkali Membuat kita Terjebak dalam MOTIVASI yang Salah "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2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ownloads\harapa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5" b="50000"/>
          <a:stretch/>
        </p:blipFill>
        <p:spPr bwMode="auto">
          <a:xfrm>
            <a:off x="0" y="-927423"/>
            <a:ext cx="9144000" cy="22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638550"/>
            <a:ext cx="304800" cy="3048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904" y="196215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entury Gothic" pitchFamily="34" charset="0"/>
              </a:rPr>
              <a:t>Matius</a:t>
            </a:r>
            <a:r>
              <a:rPr lang="en-US" sz="3200" dirty="0" smtClean="0">
                <a:latin typeface="Century Gothic" pitchFamily="34" charset="0"/>
              </a:rPr>
              <a:t> 24:11 (TB)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5200" y="219075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Century Gothic" pitchFamily="34" charset="0"/>
              </a:rPr>
              <a:t>Banyak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nabi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palsu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akan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muncul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dan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menyesatkan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 smtClean="0">
                <a:latin typeface="Century Gothic" pitchFamily="34" charset="0"/>
              </a:rPr>
              <a:t>banyak</a:t>
            </a:r>
            <a:r>
              <a:rPr lang="en-US" sz="2400" dirty="0" smtClean="0">
                <a:latin typeface="Century Gothic" pitchFamily="34" charset="0"/>
              </a:rPr>
              <a:t> orang</a:t>
            </a:r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9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819150"/>
            <a:ext cx="8242183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7155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Melayani</a:t>
            </a:r>
            <a:r>
              <a:rPr lang="nn-NO" sz="3200" dirty="0" smtClean="0">
                <a:latin typeface="Century Gothic" pitchFamily="34" charset="0"/>
              </a:rPr>
              <a:t>?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Bekerja</a:t>
            </a:r>
            <a:r>
              <a:rPr lang="nn-NO" sz="3200" dirty="0" smtClean="0">
                <a:latin typeface="Century Gothic" pitchFamily="34" charset="0"/>
              </a:rPr>
              <a:t>? 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</a:t>
            </a:r>
            <a:r>
              <a:rPr lang="nn-NO" sz="3200" dirty="0" smtClean="0">
                <a:latin typeface="Century Gothic" pitchFamily="34" charset="0"/>
              </a:rPr>
              <a:t>Beribadah?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</a:t>
            </a:r>
            <a:r>
              <a:rPr lang="nn-NO" sz="3200" dirty="0" smtClean="0">
                <a:latin typeface="Century Gothic" pitchFamily="34" charset="0"/>
              </a:rPr>
              <a:t>Menikah?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</a:t>
            </a:r>
            <a:r>
              <a:rPr lang="nn-NO" sz="3200" dirty="0" smtClean="0">
                <a:latin typeface="Century Gothic" pitchFamily="34" charset="0"/>
              </a:rPr>
              <a:t>Kuliah?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</a:t>
            </a:r>
            <a:r>
              <a:rPr lang="nn-NO" sz="3200" dirty="0" smtClean="0">
                <a:latin typeface="Century Gothic" pitchFamily="34" charset="0"/>
              </a:rPr>
              <a:t>Pacaran?</a:t>
            </a:r>
          </a:p>
          <a:p>
            <a:pPr marL="571500" indent="-571500" algn="just">
              <a:buFontTx/>
              <a:buChar char="-"/>
            </a:pPr>
            <a:r>
              <a:rPr lang="nn-NO" sz="3200" dirty="0" smtClean="0">
                <a:latin typeface="Century Gothic" pitchFamily="34" charset="0"/>
              </a:rPr>
              <a:t>Untuk </a:t>
            </a:r>
            <a:r>
              <a:rPr lang="nn-NO" sz="3200" dirty="0">
                <a:latin typeface="Century Gothic" pitchFamily="34" charset="0"/>
              </a:rPr>
              <a:t>apa kita berinvestasi?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09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7017" y="742950"/>
            <a:ext cx="8242183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242358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000" dirty="0">
                <a:latin typeface="Century Gothic" pitchFamily="34" charset="0"/>
              </a:rPr>
              <a:t>JIKA JAWABAN SEMUANYA BUKAN UNTUK TUHAN MAKA MOTIVASI KITA SALAH!!!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14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 descr="C:\Users\user\Downloads\download (2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9" b="42855"/>
          <a:stretch/>
        </p:blipFill>
        <p:spPr bwMode="auto">
          <a:xfrm>
            <a:off x="0" y="-1771650"/>
            <a:ext cx="9144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172718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Century Gothic" pitchFamily="34" charset="0"/>
              </a:rPr>
              <a:t>Penyebab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Seringkali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kita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Tidak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Bertindak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dan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Berpihak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dirty="0" err="1">
                <a:latin typeface="Century Gothic" pitchFamily="34" charset="0"/>
              </a:rPr>
              <a:t>kepada</a:t>
            </a:r>
            <a:r>
              <a:rPr lang="en-US" sz="2400" dirty="0">
                <a:latin typeface="Century Gothic" pitchFamily="34" charset="0"/>
              </a:rPr>
              <a:t> "</a:t>
            </a:r>
            <a:r>
              <a:rPr lang="en-US" sz="2400" dirty="0" smtClean="0">
                <a:latin typeface="Century Gothic" pitchFamily="34" charset="0"/>
              </a:rPr>
              <a:t>KEBENARAN“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KARENA </a:t>
            </a:r>
            <a:r>
              <a:rPr lang="en-US" sz="2400" dirty="0">
                <a:latin typeface="Century Gothic" pitchFamily="34" charset="0"/>
              </a:rPr>
              <a:t>KITA TERLALU SIBUK DENGAN DIRI KITA SENDIRI SAMPAI LUPA MENYEMPATKAN DIRI MENDENGAR ISI HATI </a:t>
            </a:r>
            <a:r>
              <a:rPr lang="en-US" sz="2400" dirty="0" smtClean="0">
                <a:latin typeface="Century Gothic" pitchFamily="34" charset="0"/>
              </a:rPr>
              <a:t>BAPA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KARENA </a:t>
            </a:r>
            <a:r>
              <a:rPr lang="en-US" sz="2400" dirty="0">
                <a:latin typeface="Century Gothic" pitchFamily="34" charset="0"/>
              </a:rPr>
              <a:t>KITA MERASA DIRI KITA PALING </a:t>
            </a:r>
            <a:r>
              <a:rPr lang="en-US" sz="2400" dirty="0" smtClean="0">
                <a:latin typeface="Century Gothic" pitchFamily="34" charset="0"/>
              </a:rPr>
              <a:t>BENAR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Century Gothic" pitchFamily="34" charset="0"/>
              </a:rPr>
              <a:t>KARENA </a:t>
            </a:r>
            <a:r>
              <a:rPr lang="en-US" sz="2400" dirty="0">
                <a:latin typeface="Century Gothic" pitchFamily="34" charset="0"/>
              </a:rPr>
              <a:t>KITA PUNYA MOTIVASI YANG SALAH ATAS KEADAAN </a:t>
            </a:r>
            <a:r>
              <a:rPr lang="en-US" sz="2400" dirty="0" smtClean="0">
                <a:latin typeface="Century Gothic" pitchFamily="34" charset="0"/>
              </a:rPr>
              <a:t>TERSEBUT</a:t>
            </a:r>
            <a:endParaRPr lang="en-US" sz="2400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047750"/>
            <a:ext cx="23118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Century Gothic" pitchFamily="34" charset="0"/>
              </a:rPr>
              <a:t>Kesimpulan</a:t>
            </a:r>
            <a:r>
              <a:rPr lang="en-US" sz="2800" b="1" dirty="0">
                <a:latin typeface="Century Gothic" pitchFamily="34" charset="0"/>
              </a:rPr>
              <a:t>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585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2573305"/>
            <a:ext cx="8378456" cy="281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712" y="255181"/>
            <a:ext cx="595423" cy="850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8288" y="255180"/>
            <a:ext cx="595423" cy="850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64856" y="3873324"/>
            <a:ext cx="178538" cy="932569"/>
            <a:chOff x="1102893" y="5005137"/>
            <a:chExt cx="421107" cy="2199595"/>
          </a:xfrm>
        </p:grpSpPr>
        <p:sp>
          <p:nvSpPr>
            <p:cNvPr id="9" name="Oval 8"/>
            <p:cNvSpPr/>
            <p:nvPr/>
          </p:nvSpPr>
          <p:spPr>
            <a:xfrm>
              <a:off x="1102895" y="5005137"/>
              <a:ext cx="421105" cy="421105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02894" y="5597967"/>
              <a:ext cx="421105" cy="42110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02894" y="6190797"/>
              <a:ext cx="421105" cy="42110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102893" y="6783627"/>
              <a:ext cx="421105" cy="4211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09800" y="325755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Century Gothic" pitchFamily="34" charset="0"/>
              </a:rPr>
              <a:t>THANK YOU</a:t>
            </a:r>
            <a:endParaRPr lang="en-US" sz="4800" dirty="0">
              <a:latin typeface="Century Gothic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76400" y="958155"/>
            <a:ext cx="58691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latin typeface="Century Gothic" pitchFamily="34" charset="0"/>
              </a:rPr>
              <a:t>Dio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Ci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Benedica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Tutti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Tuhan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Memberkati</a:t>
            </a:r>
            <a:r>
              <a:rPr lang="en-US" sz="2800" dirty="0">
                <a:latin typeface="Century Gothic" pitchFamily="34" charset="0"/>
              </a:rPr>
              <a:t> Kita </a:t>
            </a:r>
            <a:r>
              <a:rPr lang="en-US" sz="2800" dirty="0" err="1">
                <a:latin typeface="Century Gothic" pitchFamily="34" charset="0"/>
              </a:rPr>
              <a:t>Semua</a:t>
            </a:r>
            <a:r>
              <a:rPr lang="en-US" sz="2800" dirty="0" smtClean="0">
                <a:latin typeface="Century Gothic" pitchFamily="34" charset="0"/>
              </a:rPr>
              <a:t>!</a:t>
            </a:r>
          </a:p>
          <a:p>
            <a:pPr algn="ctr"/>
            <a:r>
              <a:rPr lang="en-US" sz="2800" dirty="0" smtClean="0">
                <a:latin typeface="Century Gothic" pitchFamily="34" charset="0"/>
              </a:rPr>
              <a:t>#</a:t>
            </a:r>
            <a:r>
              <a:rPr lang="en-US" sz="2800" dirty="0" err="1">
                <a:latin typeface="Century Gothic" pitchFamily="34" charset="0"/>
              </a:rPr>
              <a:t>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35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y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559" y1="59057" x2="51873" y2="53846"/>
                        <a14:foregroundMark x1="13112" y1="61042" x2="21326" y2="56576"/>
                        <a14:foregroundMark x1="32997" y1="58561" x2="38905" y2="44665"/>
                        <a14:foregroundMark x1="24207" y1="59057" x2="29539" y2="54094"/>
                        <a14:foregroundMark x1="44813" y1="50124" x2="52305" y2="48139"/>
                        <a14:backgroundMark x1="41643" y1="6452" x2="52017" y2="11166"/>
                        <a14:backgroundMark x1="90490" y1="35980" x2="73487" y2="75434"/>
                        <a14:backgroundMark x1="6484" y1="73201" x2="20173" y2="84119"/>
                        <a14:backgroundMark x1="52017" y1="26551" x2="62968" y2="28040"/>
                        <a14:backgroundMark x1="24496" y1="74194" x2="32853" y2="50620"/>
                        <a14:backgroundMark x1="41499" y1="50124" x2="49568" y2="40943"/>
                        <a14:backgroundMark x1="53170" y1="63027" x2="55187" y2="57816"/>
                        <a14:backgroundMark x1="65850" y1="50124" x2="60375" y2="65012"/>
                        <a14:backgroundMark x1="26801" y1="52109" x2="31844" y2="40943"/>
                        <a14:backgroundMark x1="65850" y1="40447" x2="72190" y2="50124"/>
                        <a14:backgroundMark x1="46398" y1="76179" x2="53458" y2="77916"/>
                        <a14:backgroundMark x1="19164" y1="58561" x2="25072" y2="5434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380578"/>
            <a:ext cx="5289237" cy="30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51520" y="4299942"/>
            <a:ext cx="86409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60755" y="4434666"/>
            <a:ext cx="31341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entury Gothic" pitchFamily="34" charset="0"/>
              </a:rPr>
              <a:t>Property Of </a:t>
            </a:r>
            <a:r>
              <a:rPr lang="en-US" sz="1600" dirty="0" err="1">
                <a:solidFill>
                  <a:schemeClr val="bg1"/>
                </a:solidFill>
                <a:latin typeface="Century Gothic" pitchFamily="34" charset="0"/>
              </a:rPr>
              <a:t>Ps.Yafet</a:t>
            </a:r>
            <a:r>
              <a:rPr lang="en-US" sz="1600" dirty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entury Gothic" pitchFamily="34" charset="0"/>
              </a:rPr>
              <a:t>Setiawan</a:t>
            </a:r>
            <a:endParaRPr lang="en-US" sz="1600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5896" y="2263229"/>
            <a:ext cx="5112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Lucida Handwriting" pitchFamily="66" charset="0"/>
              </a:rPr>
              <a:t>AMIRUL MUSTOFA</a:t>
            </a:r>
            <a:endParaRPr lang="en-US" sz="4400" b="1" dirty="0">
              <a:solidFill>
                <a:schemeClr val="bg1"/>
              </a:solidFill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2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ownloads\y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559" y1="59057" x2="51873" y2="53846"/>
                        <a14:foregroundMark x1="13112" y1="61042" x2="21326" y2="56576"/>
                        <a14:foregroundMark x1="32997" y1="58561" x2="38905" y2="44665"/>
                        <a14:foregroundMark x1="24207" y1="59057" x2="29539" y2="54094"/>
                        <a14:foregroundMark x1="44813" y1="50124" x2="52305" y2="48139"/>
                        <a14:backgroundMark x1="41643" y1="6452" x2="52017" y2="11166"/>
                        <a14:backgroundMark x1="90490" y1="35980" x2="73487" y2="75434"/>
                        <a14:backgroundMark x1="6484" y1="73201" x2="20173" y2="84119"/>
                        <a14:backgroundMark x1="52017" y1="26551" x2="62968" y2="28040"/>
                        <a14:backgroundMark x1="24496" y1="74194" x2="32853" y2="50620"/>
                        <a14:backgroundMark x1="41499" y1="50124" x2="49568" y2="40943"/>
                        <a14:backgroundMark x1="53170" y1="63027" x2="55187" y2="57816"/>
                        <a14:backgroundMark x1="65850" y1="50124" x2="60375" y2="65012"/>
                        <a14:backgroundMark x1="26801" y1="52109" x2="31844" y2="40943"/>
                        <a14:backgroundMark x1="65850" y1="40447" x2="72190" y2="50124"/>
                        <a14:backgroundMark x1="46398" y1="76179" x2="53458" y2="77916"/>
                        <a14:backgroundMark x1="19164" y1="58561" x2="25072" y2="5434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06490">
            <a:off x="5449248" y="-599858"/>
            <a:ext cx="5289237" cy="30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503040" y="1057841"/>
            <a:ext cx="864096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1979" y="269235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identitas</a:t>
            </a:r>
            <a:endParaRPr lang="id-ID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616" y="1275606"/>
            <a:ext cx="5334000" cy="3657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user\Downloads\WhatsApp Image 2022-07-15 at 22.12.46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5" t="14463" r="10192" b="15054"/>
          <a:stretch/>
        </p:blipFill>
        <p:spPr bwMode="auto">
          <a:xfrm>
            <a:off x="1420416" y="1580406"/>
            <a:ext cx="4728030" cy="304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ownloads\yy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559" y1="59057" x2="51873" y2="53846"/>
                        <a14:foregroundMark x1="13112" y1="61042" x2="21326" y2="56576"/>
                        <a14:foregroundMark x1="32997" y1="58561" x2="38905" y2="44665"/>
                        <a14:foregroundMark x1="24207" y1="59057" x2="29539" y2="54094"/>
                        <a14:foregroundMark x1="44813" y1="50124" x2="52305" y2="48139"/>
                        <a14:backgroundMark x1="41643" y1="6452" x2="52017" y2="11166"/>
                        <a14:backgroundMark x1="90490" y1="35980" x2="73487" y2="75434"/>
                        <a14:backgroundMark x1="6484" y1="73201" x2="20173" y2="84119"/>
                        <a14:backgroundMark x1="52017" y1="26551" x2="62968" y2="28040"/>
                        <a14:backgroundMark x1="24496" y1="74194" x2="32853" y2="50620"/>
                        <a14:backgroundMark x1="41499" y1="50124" x2="49568" y2="40943"/>
                        <a14:backgroundMark x1="53170" y1="63027" x2="55187" y2="57816"/>
                        <a14:backgroundMark x1="65850" y1="50124" x2="60375" y2="65012"/>
                        <a14:backgroundMark x1="26801" y1="52109" x2="31844" y2="40943"/>
                        <a14:backgroundMark x1="65850" y1="40447" x2="72190" y2="50124"/>
                        <a14:backgroundMark x1="46398" y1="76179" x2="53458" y2="77916"/>
                        <a14:backgroundMark x1="19164" y1="58561" x2="25072" y2="5434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26697">
            <a:off x="5698470" y="2646122"/>
            <a:ext cx="5289237" cy="30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7248422" y="2094154"/>
            <a:ext cx="1368152" cy="1446090"/>
          </a:xfrm>
          <a:prstGeom prst="ellipse">
            <a:avLst/>
          </a:prstGeom>
          <a:solidFill>
            <a:srgbClr val="D8B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147" name="Picture 3" descr="C:\Users\user\Downloads\Laundry Essentials from Häfele Ho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30" y="2160232"/>
            <a:ext cx="1293016" cy="129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547664" y="2771307"/>
            <a:ext cx="5221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user\Downloads\WhatsApp Image 2022-07-15 at 22.12.59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9" y="330680"/>
            <a:ext cx="4867275" cy="44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251520" y="987574"/>
            <a:ext cx="547260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user\Downloads\UUUU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283" r="99786">
                        <a14:foregroundMark x1="38544" y1="73125" x2="42398" y2="90313"/>
                        <a14:foregroundMark x1="77302" y1="77188" x2="63169" y2="86563"/>
                        <a14:foregroundMark x1="50321" y1="74688" x2="58030" y2="82813"/>
                        <a14:foregroundMark x1="43683" y1="93125" x2="48180" y2="96563"/>
                        <a14:foregroundMark x1="49679" y1="97188" x2="49679" y2="97188"/>
                        <a14:foregroundMark x1="34261" y1="54063" x2="41756" y2="37500"/>
                        <a14:foregroundMark x1="43897" y1="34688" x2="50749" y2="27500"/>
                        <a14:foregroundMark x1="47537" y1="46875" x2="53319" y2="41250"/>
                        <a14:foregroundMark x1="53747" y1="50938" x2="55675" y2="56563"/>
                        <a14:foregroundMark x1="50321" y1="96875" x2="63597" y2="87500"/>
                        <a14:foregroundMark x1="73233" y1="78750" x2="80300" y2="74688"/>
                        <a14:foregroundMark x1="73662" y1="30312" x2="69593" y2="47500"/>
                        <a14:foregroundMark x1="64026" y1="61250" x2="69165" y2="48750"/>
                        <a14:foregroundMark x1="61670" y1="44063" x2="65739" y2="38750"/>
                        <a14:foregroundMark x1="67666" y1="41563" x2="65953" y2="48438"/>
                        <a14:foregroundMark x1="50321" y1="26875" x2="57173" y2="27813"/>
                        <a14:foregroundMark x1="57816" y1="28438" x2="69807" y2="24063"/>
                        <a14:foregroundMark x1="74304" y1="20313" x2="70450" y2="23750"/>
                        <a14:backgroundMark x1="44325" y1="13750" x2="59529" y2="22813"/>
                        <a14:backgroundMark x1="63169" y1="20313" x2="79229" y2="13438"/>
                        <a14:backgroundMark x1="86938" y1="16875" x2="93790" y2="26250"/>
                        <a14:backgroundMark x1="85867" y1="42500" x2="73662" y2="58750"/>
                        <a14:backgroundMark x1="41113" y1="75000" x2="50749" y2="90000"/>
                        <a14:backgroundMark x1="25482" y1="58125" x2="34904" y2="42813"/>
                        <a14:backgroundMark x1="46253" y1="44063" x2="51178" y2="33438"/>
                        <a14:backgroundMark x1="75161" y1="24688" x2="79872" y2="26250"/>
                        <a14:backgroundMark x1="67024" y1="59688" x2="58887" y2="74688"/>
                        <a14:backgroundMark x1="58887" y1="54063" x2="63169" y2="43438"/>
                        <a14:backgroundMark x1="71306" y1="37188" x2="60385" y2="61250"/>
                        <a14:backgroundMark x1="49465" y1="50313" x2="58244" y2="40938"/>
                        <a14:backgroundMark x1="73876" y1="87188" x2="57173" y2="98438"/>
                        <a14:backgroundMark x1="36831" y1="41563" x2="46895" y2="25625"/>
                        <a14:backgroundMark x1="54818" y1="31875" x2="59315" y2="31875"/>
                        <a14:backgroundMark x1="42184" y1="47500" x2="43897" y2="52812"/>
                        <a14:backgroundMark x1="70664" y1="36875" x2="71092" y2="32188"/>
                        <a14:backgroundMark x1="66809" y1="58125" x2="69807" y2="47500"/>
                        <a14:backgroundMark x1="71306" y1="33125" x2="73876" y2="32813"/>
                      </a14:backgroundRemoval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74863">
            <a:off x="5803697" y="-1259650"/>
            <a:ext cx="5328592" cy="36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Downloads\WhatsApp Image 2022-07-15 at 22.13.26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9502"/>
            <a:ext cx="5112568" cy="44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6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ownloads\UUUU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4283" r="99786">
                        <a14:foregroundMark x1="38544" y1="73125" x2="42398" y2="90313"/>
                        <a14:foregroundMark x1="77302" y1="77188" x2="63169" y2="86563"/>
                        <a14:foregroundMark x1="50321" y1="74688" x2="58030" y2="82813"/>
                        <a14:foregroundMark x1="43683" y1="93125" x2="48180" y2="96563"/>
                        <a14:foregroundMark x1="49679" y1="97188" x2="49679" y2="97188"/>
                        <a14:foregroundMark x1="34261" y1="54063" x2="41756" y2="37500"/>
                        <a14:foregroundMark x1="43897" y1="34688" x2="50749" y2="27500"/>
                        <a14:foregroundMark x1="47537" y1="46875" x2="53319" y2="41250"/>
                        <a14:foregroundMark x1="53747" y1="50938" x2="55675" y2="56563"/>
                        <a14:foregroundMark x1="50321" y1="96875" x2="63597" y2="87500"/>
                        <a14:foregroundMark x1="73233" y1="78750" x2="80300" y2="74688"/>
                        <a14:foregroundMark x1="73662" y1="30312" x2="69593" y2="47500"/>
                        <a14:foregroundMark x1="64026" y1="61250" x2="69165" y2="48750"/>
                        <a14:foregroundMark x1="61670" y1="44063" x2="65739" y2="38750"/>
                        <a14:foregroundMark x1="67666" y1="41563" x2="65953" y2="48438"/>
                        <a14:foregroundMark x1="50321" y1="26875" x2="57173" y2="27813"/>
                        <a14:foregroundMark x1="57816" y1="28438" x2="69807" y2="24063"/>
                        <a14:foregroundMark x1="74304" y1="20313" x2="70450" y2="23750"/>
                        <a14:backgroundMark x1="44325" y1="13750" x2="59529" y2="22813"/>
                        <a14:backgroundMark x1="63169" y1="20313" x2="79229" y2="13438"/>
                        <a14:backgroundMark x1="86938" y1="16875" x2="93790" y2="26250"/>
                        <a14:backgroundMark x1="85867" y1="42500" x2="73662" y2="58750"/>
                        <a14:backgroundMark x1="41113" y1="75000" x2="50749" y2="90000"/>
                        <a14:backgroundMark x1="25482" y1="58125" x2="34904" y2="42813"/>
                        <a14:backgroundMark x1="46253" y1="44063" x2="51178" y2="33438"/>
                        <a14:backgroundMark x1="75161" y1="24688" x2="79872" y2="26250"/>
                        <a14:backgroundMark x1="67024" y1="59688" x2="58887" y2="74688"/>
                        <a14:backgroundMark x1="58887" y1="54063" x2="63169" y2="43438"/>
                        <a14:backgroundMark x1="71306" y1="37188" x2="60385" y2="61250"/>
                        <a14:backgroundMark x1="49465" y1="50313" x2="58244" y2="40938"/>
                        <a14:backgroundMark x1="73876" y1="87188" x2="57173" y2="98438"/>
                        <a14:backgroundMark x1="36831" y1="41563" x2="46895" y2="25625"/>
                        <a14:backgroundMark x1="54818" y1="31875" x2="59315" y2="31875"/>
                        <a14:backgroundMark x1="42184" y1="47500" x2="43897" y2="52812"/>
                        <a14:backgroundMark x1="70664" y1="36875" x2="71092" y2="32188"/>
                        <a14:backgroundMark x1="66809" y1="58125" x2="69807" y2="47500"/>
                        <a14:backgroundMark x1="71306" y1="33125" x2="73876" y2="32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2974">
            <a:off x="-1214804" y="2417797"/>
            <a:ext cx="5328592" cy="365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627534"/>
            <a:ext cx="8275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25647" y="159482"/>
            <a:ext cx="1008112" cy="9361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7504" y="2427734"/>
            <a:ext cx="561662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Users\user\Downloads\WhatsApp Image 2022-07-15 at 22.13.40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1"/>
          <a:stretch/>
        </p:blipFill>
        <p:spPr bwMode="auto">
          <a:xfrm>
            <a:off x="2478240" y="483518"/>
            <a:ext cx="2957856" cy="39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user\Downloads\WhatsApp Image 2022-07-15 at 22.13.40.jpe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44"/>
          <a:stretch/>
        </p:blipFill>
        <p:spPr bwMode="auto">
          <a:xfrm>
            <a:off x="5580112" y="483518"/>
            <a:ext cx="3400017" cy="39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wallpaper fundo 💙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 bwMode="auto">
          <a:xfrm>
            <a:off x="4495800" y="-9525"/>
            <a:ext cx="46482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-9526"/>
            <a:ext cx="4648200" cy="2505075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666750"/>
            <a:ext cx="3495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entury Gothic" pitchFamily="34" charset="0"/>
              </a:rPr>
              <a:t>Banyak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Belum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Tentu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 smtClean="0">
                <a:latin typeface="Century Gothic" pitchFamily="34" charset="0"/>
              </a:rPr>
              <a:t>Benar</a:t>
            </a:r>
            <a:r>
              <a:rPr lang="en-US" sz="4000" dirty="0" smtClean="0">
                <a:latin typeface="Century Gothic" pitchFamily="34" charset="0"/>
              </a:rPr>
              <a:t> </a:t>
            </a:r>
            <a:r>
              <a:rPr lang="en-US" sz="4000" dirty="0" err="1" smtClean="0">
                <a:latin typeface="Century Gothic" pitchFamily="34" charset="0"/>
              </a:rPr>
              <a:t>Sedikit</a:t>
            </a:r>
            <a:r>
              <a:rPr lang="en-US" sz="4000" dirty="0" smtClean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Belum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err="1">
                <a:latin typeface="Century Gothic" pitchFamily="34" charset="0"/>
              </a:rPr>
              <a:t>Tentu</a:t>
            </a:r>
            <a:r>
              <a:rPr lang="en-US" sz="4000" dirty="0">
                <a:latin typeface="Century Gothic" pitchFamily="34" charset="0"/>
              </a:rPr>
              <a:t> </a:t>
            </a:r>
            <a:r>
              <a:rPr lang="en-US" sz="4000" dirty="0" smtClean="0">
                <a:latin typeface="Century Gothic" pitchFamily="34" charset="0"/>
              </a:rPr>
              <a:t>Salah</a:t>
            </a:r>
          </a:p>
          <a:p>
            <a:r>
              <a:rPr lang="en-US" sz="4000" dirty="0" smtClean="0">
                <a:latin typeface="Century Gothic" pitchFamily="34" charset="0"/>
              </a:rPr>
              <a:t>#</a:t>
            </a:r>
            <a:r>
              <a:rPr lang="en-US" sz="4000" dirty="0" err="1">
                <a:latin typeface="Century Gothic" pitchFamily="34" charset="0"/>
              </a:rPr>
              <a:t>ys</a:t>
            </a:r>
            <a:endParaRPr lang="en-US" sz="4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274" y="209550"/>
            <a:ext cx="4114800" cy="19050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C:\Users\user\Downloads\download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 b="52146"/>
          <a:stretch/>
        </p:blipFill>
        <p:spPr bwMode="auto">
          <a:xfrm>
            <a:off x="413657" y="514350"/>
            <a:ext cx="377201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76801" y="500808"/>
            <a:ext cx="396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>
                <a:latin typeface="Century Gothic" pitchFamily="34" charset="0"/>
              </a:rPr>
              <a:t>Jangan Buru-buru Dibuang Siapa Tahu Itu Vitamin dan Jangan Buru-buru Ditelan Siapa Tau Itu </a:t>
            </a:r>
            <a:r>
              <a:rPr lang="sv-SE" sz="3200" dirty="0" smtClean="0">
                <a:latin typeface="Century Gothic" pitchFamily="34" charset="0"/>
              </a:rPr>
              <a:t>Racun</a:t>
            </a:r>
          </a:p>
          <a:p>
            <a:r>
              <a:rPr lang="sv-SE" sz="3200" dirty="0" smtClean="0">
                <a:latin typeface="Century Gothic" pitchFamily="34" charset="0"/>
              </a:rPr>
              <a:t>#</a:t>
            </a:r>
            <a:r>
              <a:rPr lang="sv-SE" sz="3200" dirty="0">
                <a:latin typeface="Century Gothic" pitchFamily="34" charset="0"/>
              </a:rPr>
              <a:t>ys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5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ownloads\harapa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5" b="50000"/>
          <a:stretch/>
        </p:blipFill>
        <p:spPr bwMode="auto">
          <a:xfrm>
            <a:off x="0" y="-927423"/>
            <a:ext cx="9144000" cy="22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638550"/>
            <a:ext cx="304800" cy="3048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893153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entury Gothic" pitchFamily="34" charset="0"/>
              </a:rPr>
              <a:t>Kebenaran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itu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tidak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bisa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dikurangi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oleh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banyaknya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Jumlah</a:t>
            </a:r>
            <a:r>
              <a:rPr lang="en-US" sz="3200" dirty="0">
                <a:latin typeface="Century Gothic" pitchFamily="34" charset="0"/>
              </a:rPr>
              <a:t> Orang yang </a:t>
            </a:r>
            <a:r>
              <a:rPr lang="en-US" sz="3200" dirty="0" err="1">
                <a:latin typeface="Century Gothic" pitchFamily="34" charset="0"/>
              </a:rPr>
              <a:t>Mempercayainya</a:t>
            </a:r>
            <a:r>
              <a:rPr lang="en-US" sz="3200" dirty="0">
                <a:latin typeface="Century Gothic" pitchFamily="34" charset="0"/>
              </a:rPr>
              <a:t>; </a:t>
            </a:r>
            <a:r>
              <a:rPr lang="en-US" sz="3200" dirty="0" err="1">
                <a:latin typeface="Century Gothic" pitchFamily="34" charset="0"/>
              </a:rPr>
              <a:t>Ia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Sanggup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Berdiri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Sendiri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Meskipun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>
                <a:latin typeface="Century Gothic" pitchFamily="34" charset="0"/>
              </a:rPr>
              <a:t>tanpa</a:t>
            </a:r>
            <a:r>
              <a:rPr lang="en-US" sz="3200" dirty="0">
                <a:latin typeface="Century Gothic" pitchFamily="34" charset="0"/>
              </a:rPr>
              <a:t> </a:t>
            </a:r>
            <a:r>
              <a:rPr lang="en-US" sz="3200" dirty="0" err="1" smtClean="0">
                <a:latin typeface="Century Gothic" pitchFamily="34" charset="0"/>
              </a:rPr>
              <a:t>Pengikut</a:t>
            </a:r>
            <a:endParaRPr lang="en-US" sz="3200" dirty="0" smtClean="0">
              <a:latin typeface="Century Gothic" pitchFamily="34" charset="0"/>
            </a:endParaRPr>
          </a:p>
          <a:p>
            <a:r>
              <a:rPr lang="en-US" sz="3200" dirty="0" smtClean="0">
                <a:latin typeface="Century Gothic" pitchFamily="34" charset="0"/>
              </a:rPr>
              <a:t>#</a:t>
            </a:r>
            <a:r>
              <a:rPr lang="en-US" sz="3200" dirty="0" err="1" smtClean="0">
                <a:latin typeface="Century Gothic" pitchFamily="34" charset="0"/>
              </a:rPr>
              <a:t>ys</a:t>
            </a:r>
            <a:endParaRPr lang="en-US" sz="3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3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017" y="742950"/>
            <a:ext cx="3136783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2367" y="24193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021" y="1057930"/>
            <a:ext cx="303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itchFamily="34" charset="0"/>
              </a:rPr>
              <a:t>(Lukas 15:15-32)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3337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42100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933" y="2571750"/>
            <a:ext cx="102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itchFamily="34" charset="0"/>
              </a:rPr>
              <a:t>15:25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3" y="3521273"/>
            <a:ext cx="117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15:27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733" y="4397573"/>
            <a:ext cx="117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15:29</a:t>
            </a:r>
            <a:endParaRPr lang="en-US" sz="1400" dirty="0">
              <a:latin typeface="Century Gothic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85900" y="26686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5900" y="27241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0" y="36592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37147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85900" y="44974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28800" y="2135258"/>
            <a:ext cx="7475220" cy="96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85900" y="45529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81400" y="1129784"/>
            <a:ext cx="5371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entury Gothic" pitchFamily="34" charset="0"/>
              </a:rPr>
              <a:t>Perumpamaan</a:t>
            </a:r>
            <a:r>
              <a:rPr lang="en-US" sz="2000" b="1" dirty="0">
                <a:latin typeface="Century Gothic" pitchFamily="34" charset="0"/>
              </a:rPr>
              <a:t> </a:t>
            </a:r>
            <a:r>
              <a:rPr lang="en-US" sz="2000" b="1" dirty="0" err="1">
                <a:latin typeface="Century Gothic" pitchFamily="34" charset="0"/>
              </a:rPr>
              <a:t>tentang</a:t>
            </a:r>
            <a:r>
              <a:rPr lang="en-US" sz="2000" b="1" dirty="0">
                <a:latin typeface="Century Gothic" pitchFamily="34" charset="0"/>
              </a:rPr>
              <a:t> </a:t>
            </a:r>
            <a:r>
              <a:rPr lang="en-US" sz="2000" b="1" dirty="0" err="1">
                <a:latin typeface="Century Gothic" pitchFamily="34" charset="0"/>
              </a:rPr>
              <a:t>anak</a:t>
            </a:r>
            <a:r>
              <a:rPr lang="en-US" sz="2000" b="1" dirty="0">
                <a:latin typeface="Century Gothic" pitchFamily="34" charset="0"/>
              </a:rPr>
              <a:t> yang </a:t>
            </a:r>
            <a:r>
              <a:rPr lang="en-US" sz="2000" b="1" dirty="0" err="1">
                <a:latin typeface="Century Gothic" pitchFamily="34" charset="0"/>
              </a:rPr>
              <a:t>Hilang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2256532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entury Gothic" pitchFamily="34" charset="0"/>
              </a:rPr>
              <a:t>Tetapi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anaknya</a:t>
            </a:r>
            <a:r>
              <a:rPr lang="en-US" sz="1400" dirty="0">
                <a:latin typeface="Century Gothic" pitchFamily="34" charset="0"/>
              </a:rPr>
              <a:t> yang </a:t>
            </a:r>
            <a:r>
              <a:rPr lang="en-US" sz="1400" dirty="0" err="1">
                <a:latin typeface="Century Gothic" pitchFamily="34" charset="0"/>
              </a:rPr>
              <a:t>sulung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berada</a:t>
            </a:r>
            <a:r>
              <a:rPr lang="en-US" sz="1400" dirty="0">
                <a:latin typeface="Century Gothic" pitchFamily="34" charset="0"/>
              </a:rPr>
              <a:t> di </a:t>
            </a:r>
            <a:r>
              <a:rPr lang="en-US" sz="1400" dirty="0" err="1">
                <a:latin typeface="Century Gothic" pitchFamily="34" charset="0"/>
              </a:rPr>
              <a:t>ladang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ketika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pulang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dekat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rumah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mendengar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bunyi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seruling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nyanyian</a:t>
            </a:r>
            <a:r>
              <a:rPr lang="en-US" sz="1400" dirty="0">
                <a:latin typeface="Century Gothic" pitchFamily="34" charset="0"/>
              </a:rPr>
              <a:t> tari-tarian.15:26 </a:t>
            </a:r>
            <a:r>
              <a:rPr lang="en-US" sz="1400" dirty="0" err="1">
                <a:latin typeface="Century Gothic" pitchFamily="34" charset="0"/>
              </a:rPr>
              <a:t>Lalu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memanggil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salah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seorang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hamba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bertanya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kepadanya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apa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arti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semuanya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itu</a:t>
            </a:r>
            <a:r>
              <a:rPr lang="en-US" sz="1400" dirty="0">
                <a:latin typeface="Century Gothic" pitchFamily="34" charset="0"/>
              </a:rPr>
              <a:t>. 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28800" y="3202058"/>
            <a:ext cx="7475220" cy="96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821180" y="4248150"/>
            <a:ext cx="7475220" cy="96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28800" y="3181350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entury Gothic" pitchFamily="34" charset="0"/>
              </a:rPr>
              <a:t>Jawab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hamba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itu</a:t>
            </a:r>
            <a:r>
              <a:rPr lang="en-US" sz="1400" dirty="0">
                <a:latin typeface="Century Gothic" pitchFamily="34" charset="0"/>
              </a:rPr>
              <a:t>: </a:t>
            </a:r>
            <a:r>
              <a:rPr lang="en-US" sz="1400" dirty="0" err="1">
                <a:latin typeface="Century Gothic" pitchFamily="34" charset="0"/>
              </a:rPr>
              <a:t>Adikmu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kembali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ayahmu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menyembelih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lembu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tambun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karena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mendapatnya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kembali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dengan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sehat</a:t>
            </a:r>
            <a:r>
              <a:rPr lang="en-US" sz="1400" dirty="0">
                <a:latin typeface="Century Gothic" pitchFamily="34" charset="0"/>
              </a:rPr>
              <a:t>. 15:28 </a:t>
            </a:r>
            <a:r>
              <a:rPr lang="en-US" sz="1400" dirty="0" err="1">
                <a:latin typeface="Century Gothic" pitchFamily="34" charset="0"/>
              </a:rPr>
              <a:t>Maka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marahlah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sulung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itu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tidak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mau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masuk</a:t>
            </a:r>
            <a:r>
              <a:rPr lang="en-US" sz="1400" dirty="0">
                <a:latin typeface="Century Gothic" pitchFamily="34" charset="0"/>
              </a:rPr>
              <a:t>. </a:t>
            </a:r>
            <a:r>
              <a:rPr lang="en-US" sz="1400" dirty="0" err="1">
                <a:latin typeface="Century Gothic" pitchFamily="34" charset="0"/>
              </a:rPr>
              <a:t>Lalu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ayahnya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keluar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berbicara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dengan</a:t>
            </a:r>
            <a:r>
              <a:rPr lang="en-US" sz="1400" dirty="0">
                <a:latin typeface="Century Gothic" pitchFamily="34" charset="0"/>
              </a:rPr>
              <a:t> dia.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28800" y="4208443"/>
            <a:ext cx="723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entury Gothic" pitchFamily="34" charset="0"/>
              </a:rPr>
              <a:t>Tetapi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menjawab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ayahnya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katanya</a:t>
            </a:r>
            <a:r>
              <a:rPr lang="en-US" sz="1400" dirty="0">
                <a:latin typeface="Century Gothic" pitchFamily="34" charset="0"/>
              </a:rPr>
              <a:t>: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bertahun-tahun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aku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melayani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belum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pernah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aku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melanggar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perintah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tetapi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kepadaku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belum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pernah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memberikan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seekor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kambing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untuk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bersukacita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dengan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sahabat-sahabatku</a:t>
            </a:r>
            <a:endParaRPr lang="en-US" sz="1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0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ownloads\Super Match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21" b="28845"/>
          <a:stretch/>
        </p:blipFill>
        <p:spPr bwMode="auto">
          <a:xfrm>
            <a:off x="-30480" y="0"/>
            <a:ext cx="9334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6017" y="742950"/>
            <a:ext cx="3136783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2367" y="24193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021" y="1057930"/>
            <a:ext cx="303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entury Gothic" pitchFamily="34" charset="0"/>
              </a:rPr>
              <a:t>(Lukas 15:15-32)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3337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4210050"/>
            <a:ext cx="1104900" cy="6477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933" y="2571750"/>
            <a:ext cx="102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15:30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3" y="3521273"/>
            <a:ext cx="117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15:31</a:t>
            </a:r>
            <a:endParaRPr lang="en-US" sz="1400" dirty="0">
              <a:latin typeface="Century Gothic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733" y="4397573"/>
            <a:ext cx="117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entury Gothic" pitchFamily="34" charset="0"/>
              </a:rPr>
              <a:t>15:32</a:t>
            </a:r>
            <a:endParaRPr lang="en-US" sz="1400" dirty="0">
              <a:latin typeface="Century Gothic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485900" y="26686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85900" y="27241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0" y="36592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524000" y="37147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85900" y="4497458"/>
            <a:ext cx="266700" cy="0"/>
          </a:xfrm>
          <a:prstGeom prst="line">
            <a:avLst/>
          </a:prstGeom>
          <a:ln w="571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28800" y="2135258"/>
            <a:ext cx="7475220" cy="96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85900" y="4552950"/>
            <a:ext cx="266700" cy="0"/>
          </a:xfrm>
          <a:prstGeom prst="line">
            <a:avLst/>
          </a:prstGeom>
          <a:ln w="19050">
            <a:solidFill>
              <a:srgbClr val="EAB4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81400" y="1129784"/>
            <a:ext cx="53719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entury Gothic" pitchFamily="34" charset="0"/>
              </a:rPr>
              <a:t>Perumpamaan</a:t>
            </a:r>
            <a:r>
              <a:rPr lang="en-US" sz="2000" b="1" dirty="0">
                <a:latin typeface="Century Gothic" pitchFamily="34" charset="0"/>
              </a:rPr>
              <a:t> </a:t>
            </a:r>
            <a:r>
              <a:rPr lang="en-US" sz="2000" b="1" dirty="0" err="1">
                <a:latin typeface="Century Gothic" pitchFamily="34" charset="0"/>
              </a:rPr>
              <a:t>tentang</a:t>
            </a:r>
            <a:r>
              <a:rPr lang="en-US" sz="2000" b="1" dirty="0">
                <a:latin typeface="Century Gothic" pitchFamily="34" charset="0"/>
              </a:rPr>
              <a:t> </a:t>
            </a:r>
            <a:r>
              <a:rPr lang="en-US" sz="2000" b="1" dirty="0" err="1">
                <a:latin typeface="Century Gothic" pitchFamily="34" charset="0"/>
              </a:rPr>
              <a:t>anak</a:t>
            </a:r>
            <a:r>
              <a:rPr lang="en-US" sz="2000" b="1" dirty="0">
                <a:latin typeface="Century Gothic" pitchFamily="34" charset="0"/>
              </a:rPr>
              <a:t> yang </a:t>
            </a:r>
            <a:r>
              <a:rPr lang="en-US" sz="2000" b="1" dirty="0" err="1">
                <a:latin typeface="Century Gothic" pitchFamily="34" charset="0"/>
              </a:rPr>
              <a:t>Hilang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8800" y="2256532"/>
            <a:ext cx="7543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entury Gothic" pitchFamily="34" charset="0"/>
              </a:rPr>
              <a:t>Tetapi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baru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saja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datang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 yang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memboroskan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harta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kekayaan</a:t>
            </a:r>
            <a:r>
              <a:rPr lang="en-US" sz="1400" dirty="0">
                <a:latin typeface="Century Gothic" pitchFamily="34" charset="0"/>
              </a:rPr>
              <a:t> 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bersama-sama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dengan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pelacur-pelacur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maka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bapa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menyembelih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anak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lembu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tambun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itu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untuk</a:t>
            </a:r>
            <a:r>
              <a:rPr lang="en-US" sz="1400" dirty="0">
                <a:latin typeface="Century Gothic" pitchFamily="34" charset="0"/>
              </a:rPr>
              <a:t> dia.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28800" y="3278258"/>
            <a:ext cx="7475220" cy="665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821180" y="4171950"/>
            <a:ext cx="747522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828800" y="334393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itchFamily="34" charset="0"/>
              </a:rPr>
              <a:t>Kata </a:t>
            </a:r>
            <a:r>
              <a:rPr lang="en-US" sz="1400" dirty="0" err="1">
                <a:latin typeface="Century Gothic" pitchFamily="34" charset="0"/>
              </a:rPr>
              <a:t>ayahnya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kepadanya</a:t>
            </a:r>
            <a:r>
              <a:rPr lang="en-US" sz="1400" dirty="0">
                <a:latin typeface="Century Gothic" pitchFamily="34" charset="0"/>
              </a:rPr>
              <a:t>: </a:t>
            </a:r>
            <a:r>
              <a:rPr lang="en-US" sz="1400" dirty="0" err="1">
                <a:latin typeface="Century Gothic" pitchFamily="34" charset="0"/>
              </a:rPr>
              <a:t>Anakku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engkau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selalu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bersama-sama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dengan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aku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segala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kepunyaanku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adalah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kepunyaanmu</a:t>
            </a:r>
            <a:r>
              <a:rPr lang="en-US" sz="1400" dirty="0">
                <a:latin typeface="Century Gothic" pitchFamily="34" charset="0"/>
              </a:rPr>
              <a:t>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28800" y="4208443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itchFamily="34" charset="0"/>
              </a:rPr>
              <a:t> Kita </a:t>
            </a:r>
            <a:r>
              <a:rPr lang="en-US" sz="1400" dirty="0" err="1">
                <a:latin typeface="Century Gothic" pitchFamily="34" charset="0"/>
              </a:rPr>
              <a:t>patut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bersukacita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bergembira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karena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adikmu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mati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menjadi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hidup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kembali</a:t>
            </a:r>
            <a:r>
              <a:rPr lang="en-US" sz="1400" dirty="0">
                <a:latin typeface="Century Gothic" pitchFamily="34" charset="0"/>
              </a:rPr>
              <a:t>, </a:t>
            </a:r>
            <a:r>
              <a:rPr lang="en-US" sz="1400" dirty="0" err="1">
                <a:latin typeface="Century Gothic" pitchFamily="34" charset="0"/>
              </a:rPr>
              <a:t>ia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telah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hilang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dan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didapat</a:t>
            </a:r>
            <a:r>
              <a:rPr lang="en-US" sz="1400" dirty="0">
                <a:latin typeface="Century Gothic" pitchFamily="34" charset="0"/>
              </a:rPr>
              <a:t> </a:t>
            </a:r>
            <a:r>
              <a:rPr lang="en-US" sz="1400" dirty="0" err="1">
                <a:latin typeface="Century Gothic" pitchFamily="34" charset="0"/>
              </a:rPr>
              <a:t>kembali</a:t>
            </a:r>
            <a:r>
              <a:rPr lang="en-US" sz="1400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86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274" y="209550"/>
            <a:ext cx="41148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C:\Users\user\Downloads\download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 b="52146"/>
          <a:stretch/>
        </p:blipFill>
        <p:spPr bwMode="auto">
          <a:xfrm>
            <a:off x="413657" y="514350"/>
            <a:ext cx="377201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0382" y="978753"/>
            <a:ext cx="369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entury Gothic" pitchFamily="34" charset="0"/>
              </a:rPr>
              <a:t>Pemahaman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dasar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yg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perlu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kita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ingat</a:t>
            </a:r>
            <a:r>
              <a:rPr lang="en-US" sz="2400" b="1" dirty="0" smtClean="0">
                <a:latin typeface="Century Gothic" pitchFamily="34" charset="0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2999" y="2724150"/>
            <a:ext cx="65858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latin typeface="Century Gothic" pitchFamily="34" charset="0"/>
              </a:rPr>
              <a:t>SULUNG  </a:t>
            </a:r>
            <a:r>
              <a:rPr lang="en-US" sz="2800" dirty="0" err="1">
                <a:latin typeface="Century Gothic" pitchFamily="34" charset="0"/>
              </a:rPr>
              <a:t>dan</a:t>
            </a:r>
            <a:r>
              <a:rPr lang="en-US" sz="2800" dirty="0">
                <a:latin typeface="Century Gothic" pitchFamily="34" charset="0"/>
              </a:rPr>
              <a:t> BUNGSU </a:t>
            </a:r>
            <a:r>
              <a:rPr lang="en-US" sz="2800" dirty="0" err="1">
                <a:latin typeface="Century Gothic" pitchFamily="34" charset="0"/>
              </a:rPr>
              <a:t>sama-sama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tinggal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dirumah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Bapa</a:t>
            </a:r>
            <a:r>
              <a:rPr lang="en-US" sz="2800" dirty="0">
                <a:latin typeface="Century Gothic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latin typeface="Century Gothic" pitchFamily="34" charset="0"/>
              </a:rPr>
              <a:t>SULUNG </a:t>
            </a:r>
            <a:r>
              <a:rPr lang="en-US" sz="2800" dirty="0" err="1">
                <a:latin typeface="Century Gothic" pitchFamily="34" charset="0"/>
              </a:rPr>
              <a:t>dan</a:t>
            </a:r>
            <a:r>
              <a:rPr lang="en-US" sz="2800" dirty="0">
                <a:latin typeface="Century Gothic" pitchFamily="34" charset="0"/>
              </a:rPr>
              <a:t> BUNGSU </a:t>
            </a:r>
            <a:r>
              <a:rPr lang="en-US" sz="2800" dirty="0" err="1">
                <a:latin typeface="Century Gothic" pitchFamily="34" charset="0"/>
              </a:rPr>
              <a:t>punya</a:t>
            </a:r>
            <a:r>
              <a:rPr lang="en-US" sz="2800" dirty="0">
                <a:latin typeface="Century Gothic" pitchFamily="34" charset="0"/>
              </a:rPr>
              <a:t> Ayah </a:t>
            </a:r>
            <a:r>
              <a:rPr lang="en-US" sz="2800" dirty="0" err="1">
                <a:latin typeface="Century Gothic" pitchFamily="34" charset="0"/>
              </a:rPr>
              <a:t>yg</a:t>
            </a:r>
            <a:r>
              <a:rPr lang="en-US" sz="2800" dirty="0">
                <a:latin typeface="Century Gothic" pitchFamily="34" charset="0"/>
              </a:rPr>
              <a:t> </a:t>
            </a:r>
            <a:r>
              <a:rPr lang="en-US" sz="2800" dirty="0" err="1">
                <a:latin typeface="Century Gothic" pitchFamily="34" charset="0"/>
              </a:rPr>
              <a:t>sama</a:t>
            </a:r>
            <a:r>
              <a:rPr lang="en-US" sz="2800" dirty="0">
                <a:latin typeface="Century Gothic" pitchFamily="34" charset="0"/>
              </a:rPr>
              <a:t>.</a:t>
            </a:r>
            <a:endParaRPr lang="en-US" sz="28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6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274" y="209550"/>
            <a:ext cx="4114800" cy="1905000"/>
          </a:xfrm>
          <a:prstGeom prst="rect">
            <a:avLst/>
          </a:prstGeom>
          <a:solidFill>
            <a:srgbClr val="EAB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4" name="Picture 4" descr="C:\Users\user\Downloads\download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 b="52146"/>
          <a:stretch/>
        </p:blipFill>
        <p:spPr bwMode="auto">
          <a:xfrm>
            <a:off x="413657" y="514350"/>
            <a:ext cx="377201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66582" y="978753"/>
            <a:ext cx="3767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entury Gothic" pitchFamily="34" charset="0"/>
              </a:rPr>
              <a:t>Konsep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yg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salah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dalam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Cerita</a:t>
            </a:r>
            <a:r>
              <a:rPr lang="en-US" sz="2400" b="1" dirty="0">
                <a:latin typeface="Century Gothic" pitchFamily="34" charset="0"/>
              </a:rPr>
              <a:t> </a:t>
            </a:r>
            <a:r>
              <a:rPr lang="en-US" sz="2400" b="1" dirty="0" err="1">
                <a:latin typeface="Century Gothic" pitchFamily="34" charset="0"/>
              </a:rPr>
              <a:t>ini</a:t>
            </a:r>
            <a:r>
              <a:rPr lang="en-US" sz="2400" b="1" dirty="0" smtClean="0">
                <a:latin typeface="Century Gothic" pitchFamily="34" charset="0"/>
              </a:rPr>
              <a:t>: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894916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itchFamily="34" charset="0"/>
              </a:rPr>
              <a:t>*SULUNG </a:t>
            </a:r>
            <a:r>
              <a:rPr lang="en-US" sz="3600" dirty="0" err="1">
                <a:latin typeface="Century Gothic" pitchFamily="34" charset="0"/>
              </a:rPr>
              <a:t>Anak</a:t>
            </a:r>
            <a:r>
              <a:rPr lang="en-US" sz="3600" dirty="0">
                <a:latin typeface="Century Gothic" pitchFamily="34" charset="0"/>
              </a:rPr>
              <a:t> </a:t>
            </a:r>
            <a:r>
              <a:rPr lang="en-US" sz="3600" dirty="0" err="1">
                <a:latin typeface="Century Gothic" pitchFamily="34" charset="0"/>
              </a:rPr>
              <a:t>baik</a:t>
            </a:r>
            <a:r>
              <a:rPr lang="en-US" sz="3600" dirty="0">
                <a:latin typeface="Century Gothic" pitchFamily="34" charset="0"/>
              </a:rPr>
              <a:t>. *BUNGSU </a:t>
            </a:r>
            <a:r>
              <a:rPr lang="en-US" sz="3600" dirty="0" err="1">
                <a:latin typeface="Century Gothic" pitchFamily="34" charset="0"/>
              </a:rPr>
              <a:t>Anak</a:t>
            </a:r>
            <a:r>
              <a:rPr lang="en-US" sz="3600" dirty="0">
                <a:latin typeface="Century Gothic" pitchFamily="34" charset="0"/>
              </a:rPr>
              <a:t> </a:t>
            </a:r>
            <a:r>
              <a:rPr lang="en-US" sz="3600" dirty="0" err="1">
                <a:latin typeface="Century Gothic" pitchFamily="34" charset="0"/>
              </a:rPr>
              <a:t>Jahat</a:t>
            </a:r>
            <a:r>
              <a:rPr lang="en-US" sz="3600" dirty="0">
                <a:latin typeface="Century Gothic" pitchFamily="34" charset="0"/>
              </a:rPr>
              <a:t>.</a:t>
            </a:r>
            <a:endParaRPr lang="en-US" sz="3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0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679</Words>
  <Application>Microsoft Office PowerPoint</Application>
  <PresentationFormat>On-screen Show (16:9)</PresentationFormat>
  <Paragraphs>75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156</cp:revision>
  <dcterms:created xsi:type="dcterms:W3CDTF">2022-01-21T05:31:58Z</dcterms:created>
  <dcterms:modified xsi:type="dcterms:W3CDTF">2023-07-12T02:37:07Z</dcterms:modified>
</cp:coreProperties>
</file>