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6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7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3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DEEF82-C112-4F5A-AB6B-DB901F38425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840A94-2BC5-4301-A3CB-52D3C5584D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44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abdaweb.sabda.org/passages/?p=Matius+22:39&amp;version=tb&amp;altver=nkjv" TargetMode="External"/><Relationship Id="rId2" Type="http://schemas.openxmlformats.org/officeDocument/2006/relationships/hyperlink" Target="https://sabdaweb.sabda.org/passages/?p=Kolose+1:18b;+Matius+6:33;+Markus+1:35&amp;version=tb&amp;altver=nkj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bdaweb.sabda.org/passages/?p=2+Timotius+4:5&amp;version=tb&amp;altver=nkjv" TargetMode="External"/><Relationship Id="rId5" Type="http://schemas.openxmlformats.org/officeDocument/2006/relationships/hyperlink" Target="https://sabdaweb.sabda.org/passages/?p=Matius+5:16;+1+Timotius+3:7&amp;version=tb&amp;altver=nkjv" TargetMode="External"/><Relationship Id="rId4" Type="http://schemas.openxmlformats.org/officeDocument/2006/relationships/hyperlink" Target="https://sabdaweb.sabda.org/passages/?p=Efesus+6:1-3;+1+Timotius+3:2-5&amp;version=tb&amp;altver=nkj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BIJAKSANA MENGATUR WAKTU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NextGen</a:t>
            </a:r>
            <a:r>
              <a:rPr lang="en-US" dirty="0" smtClean="0"/>
              <a:t> Robinson </a:t>
            </a:r>
          </a:p>
          <a:p>
            <a:r>
              <a:rPr lang="en-US" dirty="0" smtClean="0"/>
              <a:t>28 April 2024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Efesus</a:t>
            </a:r>
            <a:r>
              <a:rPr lang="en-US" sz="3200" dirty="0" smtClean="0"/>
              <a:t> 5:15-16</a:t>
            </a:r>
          </a:p>
          <a:p>
            <a:endParaRPr lang="en-US" sz="3200" dirty="0"/>
          </a:p>
          <a:p>
            <a:r>
              <a:rPr lang="id-ID" sz="3200" dirty="0"/>
              <a:t>5:15 Karena itu, perhatikanlah dengan saksama, bagaimana kamu hidup, </a:t>
            </a:r>
            <a:r>
              <a:rPr lang="id-ID" sz="3200" dirty="0" smtClean="0"/>
              <a:t>janganlah </a:t>
            </a:r>
            <a:r>
              <a:rPr lang="id-ID" sz="3200" dirty="0"/>
              <a:t>seperti orang bebal, tetapi seperti orang arif, </a:t>
            </a:r>
            <a:endParaRPr lang="en-US" sz="3200" dirty="0" smtClean="0"/>
          </a:p>
          <a:p>
            <a:r>
              <a:rPr lang="id-ID" sz="3200" dirty="0" smtClean="0"/>
              <a:t>5:16 </a:t>
            </a:r>
            <a:r>
              <a:rPr lang="id-ID" sz="3200" dirty="0"/>
              <a:t>dan pergunakanlah </a:t>
            </a:r>
            <a:r>
              <a:rPr lang="id-ID" sz="3200" dirty="0" smtClean="0"/>
              <a:t>waktu</a:t>
            </a:r>
            <a:r>
              <a:rPr lang="id-ID" sz="3200" dirty="0"/>
              <a:t> yang ada, karena hari-hari ini adalah jahat.</a:t>
            </a:r>
            <a:endParaRPr lang="en-ID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176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Kolose</a:t>
            </a:r>
            <a:r>
              <a:rPr lang="en-US" sz="4000" dirty="0" smtClean="0"/>
              <a:t> 4: </a:t>
            </a:r>
            <a:r>
              <a:rPr lang="en-US" sz="4000" dirty="0" smtClean="0"/>
              <a:t>5</a:t>
            </a:r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4:5 </a:t>
            </a:r>
            <a:r>
              <a:rPr lang="en-US" sz="4000" dirty="0" err="1"/>
              <a:t>Hiduplah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penuh</a:t>
            </a:r>
            <a:r>
              <a:rPr lang="en-US" sz="4000" dirty="0"/>
              <a:t> </a:t>
            </a:r>
            <a:r>
              <a:rPr lang="en-US" sz="4000" dirty="0" err="1" smtClean="0"/>
              <a:t>hikmat</a:t>
            </a:r>
            <a:r>
              <a:rPr lang="en-US" sz="4000" dirty="0"/>
              <a:t> </a:t>
            </a:r>
            <a:r>
              <a:rPr lang="en-US" sz="4000" dirty="0" err="1"/>
              <a:t>terhadap</a:t>
            </a:r>
            <a:r>
              <a:rPr lang="en-US" sz="4000" dirty="0"/>
              <a:t> orang-orang </a:t>
            </a:r>
            <a:r>
              <a:rPr lang="en-US" sz="4000" dirty="0" err="1"/>
              <a:t>luar</a:t>
            </a:r>
            <a:r>
              <a:rPr lang="en-US" sz="4000" dirty="0"/>
              <a:t>, </a:t>
            </a:r>
            <a:r>
              <a:rPr lang="en-US" sz="4000" dirty="0" err="1" smtClean="0"/>
              <a:t>pergunakanlah</a:t>
            </a:r>
            <a:r>
              <a:rPr lang="en-US" sz="4000" dirty="0" smtClean="0"/>
              <a:t> </a:t>
            </a:r>
            <a:r>
              <a:rPr lang="en-US" sz="4000" dirty="0" err="1"/>
              <a:t>waktu</a:t>
            </a:r>
            <a:r>
              <a:rPr lang="en-US" sz="4000" dirty="0"/>
              <a:t> yang </a:t>
            </a:r>
            <a:r>
              <a:rPr lang="en-US" sz="4000" dirty="0" err="1"/>
              <a:t>ada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1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bijaksana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70364"/>
            <a:ext cx="10308890" cy="443899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anugerah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Ada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tanggung</a:t>
            </a:r>
            <a:r>
              <a:rPr lang="en-US" sz="2800" dirty="0" smtClean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Mengurangi</a:t>
            </a:r>
            <a:r>
              <a:rPr lang="en-US" sz="2800" dirty="0" smtClean="0"/>
              <a:t> </a:t>
            </a:r>
            <a:r>
              <a:rPr lang="en-US" sz="2800" dirty="0" err="1" smtClean="0"/>
              <a:t>tingat</a:t>
            </a:r>
            <a:r>
              <a:rPr lang="en-US" sz="2800" dirty="0" smtClean="0"/>
              <a:t> stress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kecemasan</a:t>
            </a:r>
            <a:r>
              <a:rPr lang="en-US" sz="2800" dirty="0" smtClean="0"/>
              <a:t> –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seimbang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Menjadi</a:t>
            </a:r>
            <a:r>
              <a:rPr lang="en-US" sz="2800" dirty="0" smtClean="0"/>
              <a:t> orang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dipercaya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produktif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merencananakan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/>
              <a:t> </a:t>
            </a:r>
            <a:r>
              <a:rPr lang="en-US" sz="2800" dirty="0" err="1" smtClean="0"/>
              <a:t>energi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lain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9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</a:t>
            </a:r>
            <a:r>
              <a:rPr lang="en-US" dirty="0" smtClean="0"/>
              <a:t>Matrix – Stephen Covey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19" y="1690688"/>
            <a:ext cx="6216493" cy="4902345"/>
          </a:xfrm>
        </p:spPr>
      </p:pic>
    </p:spTree>
    <p:extLst>
      <p:ext uri="{BB962C8B-B14F-4D97-AF65-F5344CB8AC3E}">
        <p14:creationId xmlns:p14="http://schemas.microsoft.com/office/powerpoint/2010/main" val="14903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Management Matrix. Definitions &amp; Examples. April 202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836" y="1080646"/>
            <a:ext cx="6144771" cy="5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1536" y="3360445"/>
            <a:ext cx="10668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20-25 %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1536" y="5638802"/>
            <a:ext cx="1066800" cy="4017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10-15%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8003" y="3249604"/>
            <a:ext cx="1066800" cy="457200"/>
          </a:xfrm>
          <a:prstGeom prst="rect">
            <a:avLst/>
          </a:prstGeom>
          <a:solidFill>
            <a:srgbClr val="EE67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60-70%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8003" y="5583383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err="1" smtClean="0"/>
              <a:t>mengatu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3491"/>
            <a:ext cx="9720073" cy="435586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/>
              <a:t>Buat</a:t>
            </a:r>
            <a:r>
              <a:rPr lang="en-US" sz="3200" dirty="0" smtClean="0"/>
              <a:t> To do List - </a:t>
            </a:r>
            <a:r>
              <a:rPr lang="en-US" sz="3200" dirty="0" err="1" smtClean="0"/>
              <a:t>Ceklis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err="1" smtClean="0"/>
              <a:t>Pilih</a:t>
            </a:r>
            <a:r>
              <a:rPr lang="en-US" sz="3200" dirty="0" smtClean="0"/>
              <a:t> </a:t>
            </a:r>
            <a:r>
              <a:rPr lang="en-US" sz="3200" dirty="0" err="1" smtClean="0"/>
              <a:t>Prioritas</a:t>
            </a:r>
            <a:r>
              <a:rPr lang="en-US" sz="3200" dirty="0" smtClean="0"/>
              <a:t> - </a:t>
            </a:r>
            <a:r>
              <a:rPr lang="en-US" sz="3200" dirty="0" err="1" smtClean="0"/>
              <a:t>Delegasi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Setting goal (</a:t>
            </a:r>
            <a:r>
              <a:rPr lang="en-US" sz="3200" dirty="0" smtClean="0"/>
              <a:t>how to </a:t>
            </a:r>
            <a:r>
              <a:rPr lang="en-US" sz="3200" dirty="0" err="1" smtClean="0"/>
              <a:t>dan</a:t>
            </a:r>
            <a:r>
              <a:rPr lang="en-US" sz="3200" dirty="0" smtClean="0"/>
              <a:t> time limit)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Setting Boundaries (say ‘NO’) – </a:t>
            </a:r>
            <a:r>
              <a:rPr lang="en-US" sz="3200" dirty="0" err="1" smtClean="0"/>
              <a:t>Cegah</a:t>
            </a:r>
            <a:r>
              <a:rPr lang="en-US" sz="3200" dirty="0" smtClean="0"/>
              <a:t> distraction</a:t>
            </a:r>
          </a:p>
          <a:p>
            <a:pPr marL="514350" indent="-514350">
              <a:buAutoNum type="arabicPeriod"/>
            </a:pPr>
            <a:r>
              <a:rPr lang="en-US" sz="3200" dirty="0" err="1" smtClean="0"/>
              <a:t>Fokus</a:t>
            </a:r>
            <a:r>
              <a:rPr lang="en-US" sz="3200" dirty="0" smtClean="0"/>
              <a:t> – take break </a:t>
            </a:r>
          </a:p>
          <a:p>
            <a:pPr marL="514350" indent="-514350">
              <a:buAutoNum type="arabicPeriod"/>
            </a:pPr>
            <a:r>
              <a:rPr lang="en-US" sz="3200" dirty="0" err="1" smtClean="0"/>
              <a:t>Bangun</a:t>
            </a:r>
            <a:r>
              <a:rPr lang="en-US" sz="3200" dirty="0" smtClean="0"/>
              <a:t> habit/</a:t>
            </a:r>
            <a:r>
              <a:rPr lang="en-US" sz="3200" dirty="0" err="1" smtClean="0"/>
              <a:t>rutinitas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1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r>
              <a:rPr lang="en-US" dirty="0"/>
              <a:t>: Persekutuan </a:t>
            </a:r>
            <a:r>
              <a:rPr lang="en-US" dirty="0" err="1"/>
              <a:t>dengan</a:t>
            </a:r>
            <a:r>
              <a:rPr lang="en-US" dirty="0"/>
              <a:t> Allah/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teduh</a:t>
            </a:r>
            <a:r>
              <a:rPr lang="en-US" dirty="0"/>
              <a:t> (</a:t>
            </a:r>
            <a:r>
              <a:rPr lang="en-US" b="1" i="1" dirty="0" err="1">
                <a:hlinkClick r:id="rId2"/>
              </a:rPr>
              <a:t>Kolose</a:t>
            </a:r>
            <a:r>
              <a:rPr lang="en-US" b="1" i="1" dirty="0">
                <a:hlinkClick r:id="rId2"/>
              </a:rPr>
              <a:t> 1:18b; </a:t>
            </a:r>
            <a:r>
              <a:rPr lang="en-US" b="1" i="1" dirty="0" err="1">
                <a:hlinkClick r:id="rId2"/>
              </a:rPr>
              <a:t>Matius</a:t>
            </a:r>
            <a:r>
              <a:rPr lang="en-US" b="1" i="1" dirty="0">
                <a:hlinkClick r:id="rId2"/>
              </a:rPr>
              <a:t> 6:33; Markus 1:35</a:t>
            </a:r>
            <a:r>
              <a:rPr lang="en-US" dirty="0"/>
              <a:t>)</a:t>
            </a:r>
          </a:p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: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 (</a:t>
            </a:r>
            <a:r>
              <a:rPr lang="en-US" b="1" i="1" dirty="0" err="1">
                <a:hlinkClick r:id="rId3"/>
              </a:rPr>
              <a:t>Matius</a:t>
            </a:r>
            <a:r>
              <a:rPr lang="en-US" b="1" i="1" dirty="0">
                <a:hlinkClick r:id="rId3"/>
              </a:rPr>
              <a:t> 22:39</a:t>
            </a:r>
            <a:r>
              <a:rPr lang="en-US" dirty="0"/>
              <a:t>)</a:t>
            </a:r>
          </a:p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: </a:t>
            </a:r>
            <a:r>
              <a:rPr lang="en-US" dirty="0" err="1"/>
              <a:t>Keluarga</a:t>
            </a:r>
            <a:r>
              <a:rPr lang="en-US" dirty="0"/>
              <a:t> (</a:t>
            </a:r>
            <a:r>
              <a:rPr lang="en-US" b="1" i="1" dirty="0" err="1">
                <a:hlinkClick r:id="rId4"/>
              </a:rPr>
              <a:t>Efesus</a:t>
            </a:r>
            <a:r>
              <a:rPr lang="en-US" b="1" i="1" dirty="0">
                <a:hlinkClick r:id="rId4"/>
              </a:rPr>
              <a:t> 6:1-3; 1 </a:t>
            </a:r>
            <a:r>
              <a:rPr lang="en-US" b="1" i="1" dirty="0" err="1">
                <a:hlinkClick r:id="rId4"/>
              </a:rPr>
              <a:t>Timotius</a:t>
            </a:r>
            <a:r>
              <a:rPr lang="en-US" b="1" i="1" dirty="0">
                <a:hlinkClick r:id="rId4"/>
              </a:rPr>
              <a:t> 3:2-5</a:t>
            </a:r>
            <a:r>
              <a:rPr lang="en-US" dirty="0"/>
              <a:t>)</a:t>
            </a:r>
          </a:p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: </a:t>
            </a:r>
            <a:r>
              <a:rPr lang="en-US" dirty="0" err="1"/>
              <a:t>Studi</a:t>
            </a:r>
            <a:r>
              <a:rPr lang="en-US" dirty="0"/>
              <a:t>/</a:t>
            </a:r>
            <a:r>
              <a:rPr lang="en-US" dirty="0" err="1"/>
              <a:t>pekerjaan</a:t>
            </a:r>
            <a:r>
              <a:rPr lang="en-US" dirty="0"/>
              <a:t> (</a:t>
            </a:r>
            <a:r>
              <a:rPr lang="en-US" b="1" i="1" u="sng" dirty="0" err="1">
                <a:hlinkClick r:id="rId5"/>
              </a:rPr>
              <a:t>Matius</a:t>
            </a:r>
            <a:r>
              <a:rPr lang="en-US" b="1" i="1" u="sng" dirty="0">
                <a:hlinkClick r:id="rId5"/>
              </a:rPr>
              <a:t> 5:16; 1 </a:t>
            </a:r>
            <a:r>
              <a:rPr lang="en-US" b="1" i="1" u="sng" dirty="0" err="1">
                <a:hlinkClick r:id="rId5"/>
              </a:rPr>
              <a:t>Timotius</a:t>
            </a:r>
            <a:r>
              <a:rPr lang="en-US" b="1" i="1" u="sng" dirty="0">
                <a:hlinkClick r:id="rId5"/>
              </a:rPr>
              <a:t> 3:7</a:t>
            </a:r>
            <a:r>
              <a:rPr lang="en-US" dirty="0"/>
              <a:t>)</a:t>
            </a:r>
          </a:p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: </a:t>
            </a:r>
            <a:r>
              <a:rPr lang="en-US" dirty="0" err="1"/>
              <a:t>Pelayanan</a:t>
            </a:r>
            <a:r>
              <a:rPr lang="en-US" dirty="0"/>
              <a:t> (</a:t>
            </a:r>
            <a:r>
              <a:rPr lang="en-US" b="1" i="1" dirty="0">
                <a:hlinkClick r:id="rId6"/>
              </a:rPr>
              <a:t>2 </a:t>
            </a:r>
            <a:r>
              <a:rPr lang="en-US" b="1" i="1" dirty="0" err="1">
                <a:hlinkClick r:id="rId6"/>
              </a:rPr>
              <a:t>Timotius</a:t>
            </a:r>
            <a:r>
              <a:rPr lang="en-US" b="1" i="1" dirty="0">
                <a:hlinkClick r:id="rId6"/>
              </a:rPr>
              <a:t> 4:5</a:t>
            </a:r>
            <a:r>
              <a:rPr lang="en-US" dirty="0"/>
              <a:t>)</a:t>
            </a:r>
          </a:p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keenam</a:t>
            </a:r>
            <a:r>
              <a:rPr lang="en-US" dirty="0"/>
              <a:t>: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olah</a:t>
            </a:r>
            <a:r>
              <a:rPr lang="en-US" dirty="0"/>
              <a:t> raga,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rekreasi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8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/>
              <a:t>Ajarlah</a:t>
            </a:r>
            <a:r>
              <a:rPr lang="en-US" sz="3600" b="1" dirty="0"/>
              <a:t> kami </a:t>
            </a:r>
            <a:r>
              <a:rPr lang="en-US" sz="3600" b="1" dirty="0" err="1"/>
              <a:t>menghitung</a:t>
            </a:r>
            <a:r>
              <a:rPr lang="en-US" sz="3600" b="1" dirty="0"/>
              <a:t> </a:t>
            </a:r>
            <a:r>
              <a:rPr lang="en-US" sz="3600" b="1" dirty="0" err="1"/>
              <a:t>hari-hari</a:t>
            </a:r>
            <a:r>
              <a:rPr lang="en-US" sz="3600" b="1" dirty="0"/>
              <a:t> kami </a:t>
            </a:r>
            <a:r>
              <a:rPr lang="en-US" sz="3600" b="1" dirty="0" err="1"/>
              <a:t>sedemikian</a:t>
            </a:r>
            <a:r>
              <a:rPr lang="en-US" sz="3600" b="1" dirty="0"/>
              <a:t>, </a:t>
            </a:r>
            <a:r>
              <a:rPr lang="en-US" sz="3600" b="1" dirty="0" err="1"/>
              <a:t>hingga</a:t>
            </a:r>
            <a:r>
              <a:rPr lang="en-US" sz="3600" b="1" dirty="0"/>
              <a:t> kami </a:t>
            </a:r>
            <a:r>
              <a:rPr lang="en-US" sz="3600" b="1" dirty="0" err="1"/>
              <a:t>beroleh</a:t>
            </a:r>
            <a:r>
              <a:rPr lang="en-US" sz="3600" b="1" dirty="0"/>
              <a:t> </a:t>
            </a:r>
            <a:r>
              <a:rPr lang="en-US" sz="3600" b="1" dirty="0" err="1"/>
              <a:t>hati</a:t>
            </a:r>
            <a:r>
              <a:rPr lang="en-US" sz="3600" b="1" dirty="0"/>
              <a:t> yang </a:t>
            </a:r>
            <a:r>
              <a:rPr lang="en-US" sz="3600" b="1" dirty="0" err="1"/>
              <a:t>bijaksana</a:t>
            </a:r>
            <a:r>
              <a:rPr lang="en-US" sz="3600" b="1" dirty="0"/>
              <a:t>.” </a:t>
            </a: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(</a:t>
            </a:r>
            <a:r>
              <a:rPr lang="en-US" sz="3600" b="1" dirty="0" err="1"/>
              <a:t>Mazmur</a:t>
            </a:r>
            <a:r>
              <a:rPr lang="en-US" sz="3600" b="1" dirty="0"/>
              <a:t> 90:12).</a:t>
            </a:r>
          </a:p>
        </p:txBody>
      </p:sp>
    </p:spTree>
    <p:extLst>
      <p:ext uri="{BB962C8B-B14F-4D97-AF65-F5344CB8AC3E}">
        <p14:creationId xmlns:p14="http://schemas.microsoft.com/office/powerpoint/2010/main" val="20149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419</TotalTime>
  <Words>235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BIJAKSANA MENGATUR WAKTU</vt:lpstr>
      <vt:lpstr>PowerPoint Presentation</vt:lpstr>
      <vt:lpstr>PowerPoint Presentation</vt:lpstr>
      <vt:lpstr>Kenapa harus bijaksana dengan waktu</vt:lpstr>
      <vt:lpstr>Time Management Matrix – Stephen Covey</vt:lpstr>
      <vt:lpstr>PowerPoint Presentation</vt:lpstr>
      <vt:lpstr>Tips mengatur waktu</vt:lpstr>
      <vt:lpstr>Menentukan prioritas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BIJAKSANA MENGATUR WAKTU</dc:title>
  <dc:creator>lenovo</dc:creator>
  <cp:lastModifiedBy>lenovo</cp:lastModifiedBy>
  <cp:revision>11</cp:revision>
  <dcterms:created xsi:type="dcterms:W3CDTF">2024-04-26T03:49:10Z</dcterms:created>
  <dcterms:modified xsi:type="dcterms:W3CDTF">2024-04-27T07:02:13Z</dcterms:modified>
</cp:coreProperties>
</file>