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howGuides="1">
      <p:cViewPr varScale="1">
        <p:scale>
          <a:sx n="117" d="100"/>
          <a:sy n="117" d="100"/>
        </p:scale>
        <p:origin x="3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7CD4-79C1-136E-C30E-B58503366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F64B9-C096-EA77-2F6E-49A4F4724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E1D8D-1BD3-A1BD-C27F-81BF574B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EEF8-23A7-7146-BE34-7366CB51B7D5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AF398-E712-B028-3AA9-C7858EED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62B1F-8524-2C4E-D98A-7207AD46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37F6-9271-CE46-B7D7-338F8794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EB8AA-7054-F540-C65F-E86E794C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FE310-6D2A-4B08-8B60-44304BB66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83AD8-EDE3-CCC1-71AB-B6911FE3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EEF8-23A7-7146-BE34-7366CB51B7D5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A7A1A-9B4D-6017-955E-E18FF1CA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3EFE-7676-5F1F-B9BC-37665EA8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37F6-9271-CE46-B7D7-338F8794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4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4CED9-BA21-8237-7AA2-71EF5D19B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A8E81-B2D5-9285-BE0F-92BCF5961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476A6-8CB4-82DA-2322-879BBEA6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EEF8-23A7-7146-BE34-7366CB51B7D5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EBD5D-57E7-A363-07E4-4AEA394F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16E60-0642-0A4C-52FD-1926BFBF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37F6-9271-CE46-B7D7-338F8794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0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B411-02B7-0393-1771-13448F85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A335-90BC-EDD1-0DC8-2CD805BCC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343D8-2C24-065E-3EB3-76B3A7B3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EEF8-23A7-7146-BE34-7366CB51B7D5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7D8B7-1763-7E3A-96DB-6E2E05CF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1C7D8-53D6-519F-2FAB-8E6DC4E8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37F6-9271-CE46-B7D7-338F8794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8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B9FA-E79A-E23E-860C-82311D82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5E11B-3D64-3B25-B42E-E27B3F72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0DB8D-BD89-45F6-868C-C30CCE5B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EEF8-23A7-7146-BE34-7366CB51B7D5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D4593-EFFA-C21C-C5AA-704B2176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39393-1E6A-F6DB-61AC-5CF5FA6E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37F6-9271-CE46-B7D7-338F8794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8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F340-A628-B75D-C738-043450988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EF780-BCB0-27EC-BF04-CC6AA9C65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B6312-6F3B-1BBC-F23B-951745AE3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15B30-0D22-7491-F788-30CEAA10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EEF8-23A7-7146-BE34-7366CB51B7D5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052B2-9374-3EBF-EBD0-E6AE0519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2305C-909B-2F94-ED9E-C895473D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37F6-9271-CE46-B7D7-338F8794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DD97-293A-3077-E14E-877AB6FA9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37AE5-2A36-6866-8FA3-2527AD126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F30AF-A0CB-46C8-B3A5-9427E724A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5C3C5-B3BB-18E6-878D-E4BD02E28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068F8-FE7C-47AD-38C5-3F67840EF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B26254-0ACD-0226-ECD7-7A05D22B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EEF8-23A7-7146-BE34-7366CB51B7D5}" type="datetimeFigureOut">
              <a:rPr lang="en-US" smtClean="0"/>
              <a:t>7/12/24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DC97C-2AC6-163A-EDF1-1140768F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47D12-37E3-6006-3B1D-42FA83F8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37F6-9271-CE46-B7D7-338F8794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7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9E54-DD52-4723-098D-DE50E678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8B398-904E-4690-8282-D99ED1E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EEF8-23A7-7146-BE34-7366CB51B7D5}" type="datetimeFigureOut">
              <a:rPr lang="en-US" smtClean="0"/>
              <a:t>7/12/24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FFD2A-AB80-D897-098B-FECDDFD8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673C7-F041-DD75-8A15-1456E42B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37F6-9271-CE46-B7D7-338F8794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4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C6F36-29FB-6CBD-52B6-F4832312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EEF8-23A7-7146-BE34-7366CB51B7D5}" type="datetimeFigureOut">
              <a:rPr lang="en-US" smtClean="0"/>
              <a:t>7/12/24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3179B-AE98-CE11-493A-CC56E2AB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251DC-35F0-AA5A-7684-A6989C27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37F6-9271-CE46-B7D7-338F8794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1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B9D4-872D-5F42-62A6-71BF2EB3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3BFC-EB56-22CF-0177-42AAD1145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A0ED2-E10D-08E8-4329-B3CDFA66F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33930-764D-A313-803A-339FE4E4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EEF8-23A7-7146-BE34-7366CB51B7D5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9B6D7-79E0-6D68-81AD-A8E19914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8C771-FD53-6F7E-D5A7-C40E0E6E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37F6-9271-CE46-B7D7-338F8794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3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C35E-41B6-27F0-123A-521D70CAD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FB526-FA17-094E-41C8-974F2A67D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EF84A-89D2-9A92-C37B-D26B820CD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A3570-8A72-0F32-87F0-BC058452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EEF8-23A7-7146-BE34-7366CB51B7D5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8DBB8-1348-931E-E3B6-439EE16E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75D96-DFD0-FFAF-A83F-EFACACE9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37F6-9271-CE46-B7D7-338F8794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6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1BAE5-BD68-0AC2-1A7E-32CCB4AE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44408-2FDC-8090-3029-18DFD268A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0E574-94A6-511F-9DC2-2DED1555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5EEF8-23A7-7146-BE34-7366CB51B7D5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29CE0-64AD-B3F4-FD70-D16949736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E54DB-A0D6-57C9-1C66-13BCD1CEA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37F6-9271-CE46-B7D7-338F8794A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8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07BB-7C51-8E47-D79D-E5D998AFA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C4785-E5DA-DA95-7E7E-51996F291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145CE-D8C6-FDE3-89A3-1146EB0B1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3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07BB-7C51-8E47-D79D-E5D998AFA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C4785-E5DA-DA95-7E7E-51996F291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2EABB-2303-0C07-069C-8D0C4D99C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7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07BB-7C51-8E47-D79D-E5D998AFA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C4785-E5DA-DA95-7E7E-51996F291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D0127-EA44-DD1E-0316-8CAC06D3B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07BB-7C51-8E47-D79D-E5D998AFA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C4785-E5DA-DA95-7E7E-51996F291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E3491-7770-EBB2-1975-60C013DD7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8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07BB-7C51-8E47-D79D-E5D998AFA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C4785-E5DA-DA95-7E7E-51996F291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CE97B-B220-1585-A139-A7F301D3F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6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07BB-7C51-8E47-D79D-E5D998AFA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C4785-E5DA-DA95-7E7E-51996F291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65D8E-0A7C-F8AF-768B-F892BFE85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7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07BB-7C51-8E47-D79D-E5D998AFA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C4785-E5DA-DA95-7E7E-51996F291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F4D46-B25C-BFCA-CF5F-A441D4377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07BB-7C51-8E47-D79D-E5D998AFA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C4785-E5DA-DA95-7E7E-51996F291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F579C-36C6-0063-864B-B6863EA7C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4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07BB-7C51-8E47-D79D-E5D998AFA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C4785-E5DA-DA95-7E7E-51996F291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D93F20-CA80-D1DC-48F0-159C24C9C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2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07BB-7C51-8E47-D79D-E5D998AFA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C4785-E5DA-DA95-7E7E-51996F291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1C026-EEAE-F204-AA02-F99A438E4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39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Marsya Manopo</dc:creator>
  <cp:lastModifiedBy>Marsya Manopo</cp:lastModifiedBy>
  <cp:revision>1</cp:revision>
  <dcterms:created xsi:type="dcterms:W3CDTF">2024-07-12T12:17:41Z</dcterms:created>
  <dcterms:modified xsi:type="dcterms:W3CDTF">2024-07-12T12:19:57Z</dcterms:modified>
</cp:coreProperties>
</file>