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9"/>
  </p:notesMasterIdLst>
  <p:handoutMasterIdLst>
    <p:handoutMasterId r:id="rId20"/>
  </p:handoutMasterIdLst>
  <p:sldIdLst>
    <p:sldId id="312" r:id="rId5"/>
    <p:sldId id="307" r:id="rId6"/>
    <p:sldId id="304" r:id="rId7"/>
    <p:sldId id="281" r:id="rId8"/>
    <p:sldId id="323" r:id="rId9"/>
    <p:sldId id="324" r:id="rId10"/>
    <p:sldId id="318" r:id="rId11"/>
    <p:sldId id="282" r:id="rId12"/>
    <p:sldId id="325" r:id="rId13"/>
    <p:sldId id="326" r:id="rId14"/>
    <p:sldId id="327" r:id="rId15"/>
    <p:sldId id="314" r:id="rId16"/>
    <p:sldId id="328" r:id="rId17"/>
    <p:sldId id="297" r:id="rId18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>
        <p:scale>
          <a:sx n="75" d="100"/>
          <a:sy n="75" d="100"/>
        </p:scale>
        <p:origin x="1950" y="88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657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112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0461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12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668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769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sz="6600" dirty="0"/>
              <a:t>Together become impactful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849086"/>
            <a:ext cx="7965460" cy="49516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3200" dirty="0"/>
              <a:t>Lukas 5 : 6 Dan </a:t>
            </a:r>
            <a:r>
              <a:rPr lang="en-US" sz="3200" dirty="0" err="1"/>
              <a:t>setelah</a:t>
            </a:r>
            <a:r>
              <a:rPr lang="en-US" sz="3200" dirty="0"/>
              <a:t> </a:t>
            </a:r>
            <a:r>
              <a:rPr lang="en-US" sz="3200" dirty="0" err="1"/>
              <a:t>mereka</a:t>
            </a:r>
            <a:r>
              <a:rPr lang="en-US" sz="3200" dirty="0"/>
              <a:t> </a:t>
            </a:r>
            <a:r>
              <a:rPr lang="en-US" sz="3200" dirty="0" err="1"/>
              <a:t>melakukannya</a:t>
            </a:r>
            <a:r>
              <a:rPr lang="en-US" sz="3200" dirty="0"/>
              <a:t>, </a:t>
            </a:r>
            <a:r>
              <a:rPr lang="en-US" sz="3200" dirty="0" err="1"/>
              <a:t>mereka</a:t>
            </a:r>
            <a:r>
              <a:rPr lang="en-US" sz="3200" dirty="0"/>
              <a:t> </a:t>
            </a:r>
            <a:r>
              <a:rPr lang="en-US" sz="3200" dirty="0" err="1"/>
              <a:t>menangkap</a:t>
            </a:r>
            <a:r>
              <a:rPr lang="en-US" sz="3200" dirty="0"/>
              <a:t> </a:t>
            </a:r>
            <a:r>
              <a:rPr lang="en-US" sz="3200" dirty="0" err="1"/>
              <a:t>sejumlah</a:t>
            </a:r>
            <a:r>
              <a:rPr lang="en-US" sz="3200" dirty="0"/>
              <a:t> </a:t>
            </a:r>
            <a:r>
              <a:rPr lang="en-US" sz="3200" dirty="0" err="1"/>
              <a:t>besar</a:t>
            </a:r>
            <a:r>
              <a:rPr lang="en-US" sz="3200" dirty="0"/>
              <a:t> ikan, </a:t>
            </a:r>
            <a:r>
              <a:rPr lang="en-US" sz="3200" dirty="0" err="1"/>
              <a:t>sehingga</a:t>
            </a:r>
            <a:r>
              <a:rPr lang="en-US" sz="3200" dirty="0"/>
              <a:t> </a:t>
            </a:r>
            <a:r>
              <a:rPr lang="en-US" sz="3200" dirty="0" err="1"/>
              <a:t>jala</a:t>
            </a:r>
            <a:r>
              <a:rPr lang="en-US" sz="3200" dirty="0"/>
              <a:t> </a:t>
            </a:r>
            <a:r>
              <a:rPr lang="en-US" sz="3200" dirty="0" err="1"/>
              <a:t>mereka</a:t>
            </a:r>
            <a:r>
              <a:rPr lang="en-US" sz="3200" dirty="0"/>
              <a:t> </a:t>
            </a:r>
            <a:r>
              <a:rPr lang="en-US" sz="3200" dirty="0" err="1"/>
              <a:t>mulai</a:t>
            </a:r>
            <a:r>
              <a:rPr lang="en-US" sz="3200" dirty="0"/>
              <a:t> </a:t>
            </a:r>
            <a:r>
              <a:rPr lang="en-US" sz="3200" dirty="0" err="1"/>
              <a:t>koyak</a:t>
            </a:r>
            <a:r>
              <a:rPr lang="en-US" sz="3200" dirty="0"/>
              <a:t>.</a:t>
            </a:r>
          </a:p>
          <a:p>
            <a:pPr marL="0" indent="0">
              <a:buNone/>
            </a:pPr>
            <a:r>
              <a:rPr lang="en-US" sz="3200" dirty="0"/>
              <a:t>7  Lalu </a:t>
            </a:r>
            <a:r>
              <a:rPr lang="en-US" sz="3200" dirty="0" err="1"/>
              <a:t>mereka</a:t>
            </a:r>
            <a:r>
              <a:rPr lang="en-US" sz="3200" dirty="0"/>
              <a:t> </a:t>
            </a:r>
            <a:r>
              <a:rPr lang="en-US" sz="3200" dirty="0" err="1"/>
              <a:t>memberi</a:t>
            </a:r>
            <a:r>
              <a:rPr lang="en-US" sz="3200" dirty="0"/>
              <a:t> </a:t>
            </a:r>
            <a:r>
              <a:rPr lang="en-US" sz="3200" dirty="0" err="1"/>
              <a:t>isyarat</a:t>
            </a:r>
            <a:r>
              <a:rPr lang="en-US" sz="3200" dirty="0"/>
              <a:t> </a:t>
            </a:r>
            <a:r>
              <a:rPr lang="en-US" sz="3200" dirty="0" err="1"/>
              <a:t>kepada</a:t>
            </a:r>
            <a:r>
              <a:rPr lang="en-US" sz="3200" dirty="0"/>
              <a:t> </a:t>
            </a:r>
            <a:r>
              <a:rPr lang="en-US" sz="3200" dirty="0" err="1"/>
              <a:t>teman-temannya</a:t>
            </a:r>
            <a:r>
              <a:rPr lang="en-US" sz="3200" dirty="0"/>
              <a:t> di </a:t>
            </a:r>
            <a:r>
              <a:rPr lang="en-US" sz="3200" dirty="0" err="1"/>
              <a:t>perahu</a:t>
            </a:r>
            <a:r>
              <a:rPr lang="en-US" sz="3200" dirty="0"/>
              <a:t> yang lain </a:t>
            </a:r>
            <a:r>
              <a:rPr lang="en-US" sz="3200" dirty="0" err="1"/>
              <a:t>supaya</a:t>
            </a:r>
            <a:r>
              <a:rPr lang="en-US" sz="3200" dirty="0"/>
              <a:t> </a:t>
            </a:r>
            <a:r>
              <a:rPr lang="en-US" sz="3200" dirty="0" err="1"/>
              <a:t>mereka</a:t>
            </a:r>
            <a:r>
              <a:rPr lang="en-US" sz="3200" dirty="0"/>
              <a:t> </a:t>
            </a:r>
            <a:r>
              <a:rPr lang="en-US" sz="3200" dirty="0" err="1"/>
              <a:t>datang</a:t>
            </a:r>
            <a:r>
              <a:rPr lang="en-US" sz="3200" dirty="0"/>
              <a:t> </a:t>
            </a:r>
            <a:r>
              <a:rPr lang="en-US" sz="3200" dirty="0" err="1"/>
              <a:t>membantunya</a:t>
            </a:r>
            <a:r>
              <a:rPr lang="en-US" sz="3200" dirty="0"/>
              <a:t>. Dan </a:t>
            </a:r>
            <a:r>
              <a:rPr lang="en-US" sz="3200" dirty="0" err="1"/>
              <a:t>mereka</a:t>
            </a:r>
            <a:r>
              <a:rPr lang="en-US" sz="3200" dirty="0"/>
              <a:t> itu </a:t>
            </a:r>
            <a:r>
              <a:rPr lang="en-US" sz="3200" dirty="0" err="1"/>
              <a:t>datang</a:t>
            </a:r>
            <a:r>
              <a:rPr lang="en-US" sz="3200" dirty="0"/>
              <a:t>, lalu </a:t>
            </a:r>
            <a:r>
              <a:rPr lang="en-US" sz="3200" dirty="0" err="1"/>
              <a:t>mereka</a:t>
            </a:r>
            <a:r>
              <a:rPr lang="en-US" sz="3200" dirty="0"/>
              <a:t> </a:t>
            </a:r>
            <a:r>
              <a:rPr lang="en-US" sz="3200" dirty="0" err="1"/>
              <a:t>bersama</a:t>
            </a:r>
            <a:r>
              <a:rPr lang="en-US" sz="3200" dirty="0"/>
              <a:t>-sama </a:t>
            </a:r>
            <a:r>
              <a:rPr lang="en-US" sz="3200" dirty="0" err="1"/>
              <a:t>mengisi</a:t>
            </a:r>
            <a:r>
              <a:rPr lang="en-US" sz="3200" dirty="0"/>
              <a:t> </a:t>
            </a:r>
            <a:r>
              <a:rPr lang="en-US" sz="3200" dirty="0" err="1"/>
              <a:t>kedua</a:t>
            </a:r>
            <a:r>
              <a:rPr lang="en-US" sz="3200" dirty="0"/>
              <a:t> </a:t>
            </a:r>
            <a:r>
              <a:rPr lang="en-US" sz="3200" dirty="0" err="1"/>
              <a:t>perahu</a:t>
            </a:r>
            <a:r>
              <a:rPr lang="en-US" sz="3200" dirty="0"/>
              <a:t> itu </a:t>
            </a:r>
            <a:r>
              <a:rPr lang="en-US" sz="3200" dirty="0" err="1"/>
              <a:t>dengan</a:t>
            </a:r>
            <a:r>
              <a:rPr lang="en-US" sz="3200" dirty="0"/>
              <a:t> ikan </a:t>
            </a:r>
            <a:r>
              <a:rPr lang="en-US" sz="3200" dirty="0" err="1"/>
              <a:t>hingga</a:t>
            </a:r>
            <a:r>
              <a:rPr lang="en-US" sz="3200" dirty="0"/>
              <a:t> </a:t>
            </a:r>
            <a:r>
              <a:rPr lang="en-US" sz="3200" dirty="0" err="1"/>
              <a:t>hampir</a:t>
            </a:r>
            <a:r>
              <a:rPr lang="en-US" sz="3200" dirty="0"/>
              <a:t> </a:t>
            </a:r>
            <a:r>
              <a:rPr lang="en-US" sz="3200" dirty="0" err="1"/>
              <a:t>tenggelam</a:t>
            </a:r>
            <a:r>
              <a:rPr lang="en-US" dirty="0"/>
              <a:t>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091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86" y="1057275"/>
            <a:ext cx="6498771" cy="2495028"/>
          </a:xfrm>
        </p:spPr>
        <p:txBody>
          <a:bodyPr/>
          <a:lstStyle/>
          <a:p>
            <a:r>
              <a:rPr lang="en-US" sz="5400" dirty="0"/>
              <a:t>4. </a:t>
            </a:r>
            <a:r>
              <a:rPr lang="en-US" sz="5400" dirty="0" err="1"/>
              <a:t>Lebih</a:t>
            </a:r>
            <a:r>
              <a:rPr lang="en-US" sz="5400" dirty="0"/>
              <a:t> lama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11C933-C9B0-A30C-1637-13078D72D3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119258" y="555172"/>
            <a:ext cx="4637314" cy="621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38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86" y="1057274"/>
            <a:ext cx="8011885" cy="3101069"/>
          </a:xfrm>
        </p:spPr>
        <p:txBody>
          <a:bodyPr/>
          <a:lstStyle/>
          <a:p>
            <a:r>
              <a:rPr lang="en-US" dirty="0"/>
              <a:t>Jika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berlari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, </a:t>
            </a:r>
            <a:r>
              <a:rPr lang="en-US" dirty="0" err="1"/>
              <a:t>berlarilah</a:t>
            </a:r>
            <a:r>
              <a:rPr lang="en-US" dirty="0"/>
              <a:t> </a:t>
            </a:r>
            <a:r>
              <a:rPr lang="en-US" dirty="0" err="1"/>
              <a:t>sendirian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berlari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, </a:t>
            </a:r>
            <a:r>
              <a:rPr lang="en-US" dirty="0" err="1"/>
              <a:t>berlarilah</a:t>
            </a:r>
            <a:r>
              <a:rPr lang="en-US" dirty="0"/>
              <a:t> </a:t>
            </a:r>
            <a:r>
              <a:rPr lang="en-US" dirty="0" err="1"/>
              <a:t>bersama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849086"/>
            <a:ext cx="7965460" cy="49516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Pengkhotbah</a:t>
            </a:r>
            <a:r>
              <a:rPr lang="en-US" sz="3200" dirty="0"/>
              <a:t> 4 :  9  </a:t>
            </a:r>
            <a:r>
              <a:rPr lang="en-US" sz="3200" dirty="0" err="1"/>
              <a:t>Berdua</a:t>
            </a:r>
            <a:r>
              <a:rPr lang="en-US" sz="3200" dirty="0"/>
              <a:t> </a:t>
            </a:r>
            <a:r>
              <a:rPr lang="en-US" sz="3200" dirty="0" err="1"/>
              <a:t>lebih</a:t>
            </a:r>
            <a:r>
              <a:rPr lang="en-US" sz="3200" dirty="0"/>
              <a:t> </a:t>
            </a:r>
            <a:r>
              <a:rPr lang="en-US" sz="3200" dirty="0" err="1"/>
              <a:t>baik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pada </a:t>
            </a:r>
            <a:r>
              <a:rPr lang="en-US" sz="3200" dirty="0" err="1"/>
              <a:t>seorang</a:t>
            </a:r>
            <a:r>
              <a:rPr lang="en-US" sz="3200" dirty="0"/>
              <a:t> </a:t>
            </a:r>
            <a:r>
              <a:rPr lang="en-US" sz="3200" dirty="0" err="1"/>
              <a:t>diri</a:t>
            </a:r>
            <a:r>
              <a:rPr lang="en-US" sz="3200" dirty="0"/>
              <a:t>, </a:t>
            </a:r>
            <a:r>
              <a:rPr lang="en-US" sz="3200" dirty="0" err="1"/>
              <a:t>karena</a:t>
            </a:r>
            <a:r>
              <a:rPr lang="en-US" sz="3200" dirty="0"/>
              <a:t> </a:t>
            </a:r>
            <a:r>
              <a:rPr lang="en-US" sz="3200" dirty="0" err="1"/>
              <a:t>mereka</a:t>
            </a:r>
            <a:r>
              <a:rPr lang="en-US" sz="3200" dirty="0"/>
              <a:t> </a:t>
            </a:r>
            <a:r>
              <a:rPr lang="en-US" sz="3200" dirty="0" err="1"/>
              <a:t>menerima</a:t>
            </a:r>
            <a:r>
              <a:rPr lang="en-US" sz="3200" dirty="0"/>
              <a:t> </a:t>
            </a:r>
            <a:r>
              <a:rPr lang="en-US" sz="3200" dirty="0" err="1"/>
              <a:t>upah</a:t>
            </a:r>
            <a:r>
              <a:rPr lang="en-US" sz="3200" dirty="0"/>
              <a:t> yang </a:t>
            </a:r>
            <a:r>
              <a:rPr lang="en-US" sz="3200" dirty="0" err="1"/>
              <a:t>baik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jerih</a:t>
            </a:r>
            <a:r>
              <a:rPr lang="en-US" sz="3200" dirty="0"/>
              <a:t> </a:t>
            </a:r>
            <a:r>
              <a:rPr lang="en-US" sz="3200" dirty="0" err="1"/>
              <a:t>payah</a:t>
            </a:r>
            <a:r>
              <a:rPr lang="en-US" sz="3200" dirty="0"/>
              <a:t> </a:t>
            </a:r>
            <a:r>
              <a:rPr lang="en-US" sz="3200" dirty="0" err="1"/>
              <a:t>mereka</a:t>
            </a:r>
            <a:r>
              <a:rPr lang="en-US" sz="3200" dirty="0"/>
              <a:t>.</a:t>
            </a:r>
          </a:p>
          <a:p>
            <a:pPr marL="0" indent="0">
              <a:buNone/>
            </a:pPr>
            <a:r>
              <a:rPr lang="en-US" sz="3200" dirty="0"/>
              <a:t>10  Karena kalau </a:t>
            </a:r>
            <a:r>
              <a:rPr lang="en-US" sz="3200" dirty="0" err="1"/>
              <a:t>mereka</a:t>
            </a:r>
            <a:r>
              <a:rPr lang="en-US" sz="3200" dirty="0"/>
              <a:t> </a:t>
            </a:r>
            <a:r>
              <a:rPr lang="en-US" sz="3200" dirty="0" err="1"/>
              <a:t>jatuh</a:t>
            </a:r>
            <a:r>
              <a:rPr lang="en-US" sz="3200" dirty="0"/>
              <a:t>, yang </a:t>
            </a:r>
            <a:r>
              <a:rPr lang="en-US" sz="3200" dirty="0" err="1"/>
              <a:t>seorang</a:t>
            </a:r>
            <a:r>
              <a:rPr lang="en-US" sz="3200" dirty="0"/>
              <a:t> </a:t>
            </a:r>
            <a:r>
              <a:rPr lang="en-US" sz="3200" dirty="0" err="1"/>
              <a:t>mengangkat</a:t>
            </a:r>
            <a:r>
              <a:rPr lang="en-US" sz="3200" dirty="0"/>
              <a:t> </a:t>
            </a:r>
            <a:r>
              <a:rPr lang="en-US" sz="3200" dirty="0" err="1"/>
              <a:t>temannya</a:t>
            </a:r>
            <a:r>
              <a:rPr lang="en-US" sz="3200" dirty="0"/>
              <a:t>, </a:t>
            </a:r>
            <a:r>
              <a:rPr lang="en-US" sz="3200" dirty="0" err="1"/>
              <a:t>tetapi</a:t>
            </a:r>
            <a:r>
              <a:rPr lang="en-US" sz="3200" dirty="0"/>
              <a:t> </a:t>
            </a:r>
            <a:r>
              <a:rPr lang="en-US" sz="3200" dirty="0" err="1"/>
              <a:t>wai</a:t>
            </a:r>
            <a:r>
              <a:rPr lang="en-US" sz="3200" dirty="0"/>
              <a:t> orang yang </a:t>
            </a:r>
            <a:r>
              <a:rPr lang="en-US" sz="3200" dirty="0" err="1"/>
              <a:t>jatuh</a:t>
            </a:r>
            <a:r>
              <a:rPr lang="en-US" sz="3200" dirty="0"/>
              <a:t>, yang tidak </a:t>
            </a:r>
            <a:r>
              <a:rPr lang="en-US" sz="3200" dirty="0" err="1"/>
              <a:t>mempunyai</a:t>
            </a:r>
            <a:r>
              <a:rPr lang="en-US" sz="3200" dirty="0"/>
              <a:t> orang lain untuk </a:t>
            </a:r>
            <a:r>
              <a:rPr lang="en-US" sz="3200" dirty="0" err="1"/>
              <a:t>mengangkatnya</a:t>
            </a:r>
            <a:r>
              <a:rPr lang="en-US" sz="3200" dirty="0"/>
              <a:t>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85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6672942" cy="419030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Amsal15 : 22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Rancangan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gagal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kalau tidak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pertimbangan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tetapi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terlaksana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kalau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penasihat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banyak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1061623"/>
            <a:ext cx="5723586" cy="4739104"/>
          </a:xfrm>
        </p:spPr>
        <p:txBody>
          <a:bodyPr/>
          <a:lstStyle/>
          <a:p>
            <a:r>
              <a:rPr lang="en-US" sz="5400" dirty="0" err="1"/>
              <a:t>beRsama</a:t>
            </a:r>
            <a:r>
              <a:rPr lang="en-US" sz="5400" dirty="0"/>
              <a:t> belum </a:t>
            </a:r>
            <a:r>
              <a:rPr lang="en-US" sz="5400" dirty="0" err="1"/>
              <a:t>tentu</a:t>
            </a:r>
            <a:r>
              <a:rPr lang="en-US" sz="5400" dirty="0"/>
              <a:t> </a:t>
            </a:r>
            <a:r>
              <a:rPr lang="en-US" sz="5400" dirty="0" err="1"/>
              <a:t>bersatu</a:t>
            </a:r>
            <a:endParaRPr lang="en-US" sz="5400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DD186EAB-37C7-E7E6-AE8D-F077D02804F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27118" r="27118"/>
          <a:stretch/>
        </p:blipFill>
        <p:spPr>
          <a:xfrm>
            <a:off x="443345" y="0"/>
            <a:ext cx="4344695" cy="6359525"/>
          </a:xfrm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91343"/>
            <a:ext cx="7848599" cy="4550641"/>
          </a:xfrm>
        </p:spPr>
        <p:txBody>
          <a:bodyPr>
            <a:normAutofit lnSpcReduction="10000"/>
          </a:bodyPr>
          <a:lstStyle/>
          <a:p>
            <a:r>
              <a:rPr lang="en-US" sz="3600" dirty="0" err="1"/>
              <a:t>Mazmur</a:t>
            </a:r>
            <a:r>
              <a:rPr lang="en-US" sz="3600" dirty="0"/>
              <a:t> 133 : 1  </a:t>
            </a:r>
            <a:r>
              <a:rPr lang="en-US" sz="3600" dirty="0" err="1"/>
              <a:t>Nyanyian</a:t>
            </a:r>
            <a:r>
              <a:rPr lang="en-US" sz="3600" dirty="0"/>
              <a:t> </a:t>
            </a:r>
            <a:r>
              <a:rPr lang="en-US" sz="3600" dirty="0" err="1"/>
              <a:t>ziarah</a:t>
            </a:r>
            <a:r>
              <a:rPr lang="en-US" sz="3600" dirty="0"/>
              <a:t> Daud. </a:t>
            </a:r>
            <a:r>
              <a:rPr lang="en-US" sz="3600" dirty="0" err="1"/>
              <a:t>Sungguh</a:t>
            </a:r>
            <a:r>
              <a:rPr lang="en-US" sz="3600" dirty="0"/>
              <a:t>, </a:t>
            </a:r>
            <a:r>
              <a:rPr lang="en-US" sz="3600" dirty="0" err="1"/>
              <a:t>alangkah</a:t>
            </a:r>
            <a:r>
              <a:rPr lang="en-US" sz="3600" dirty="0"/>
              <a:t> </a:t>
            </a:r>
            <a:r>
              <a:rPr lang="en-US" sz="3600" dirty="0" err="1"/>
              <a:t>baiknya</a:t>
            </a:r>
            <a:r>
              <a:rPr lang="en-US" sz="3600" dirty="0"/>
              <a:t> dan </a:t>
            </a:r>
            <a:r>
              <a:rPr lang="en-US" sz="3600" dirty="0" err="1"/>
              <a:t>indahnya</a:t>
            </a:r>
            <a:r>
              <a:rPr lang="en-US" sz="3600" dirty="0"/>
              <a:t>, </a:t>
            </a:r>
            <a:r>
              <a:rPr lang="en-US" sz="3600" dirty="0" err="1"/>
              <a:t>apabila</a:t>
            </a:r>
            <a:r>
              <a:rPr lang="en-US" sz="3600" dirty="0"/>
              <a:t> </a:t>
            </a:r>
            <a:r>
              <a:rPr lang="en-US" sz="3600" dirty="0" err="1"/>
              <a:t>saudara-saudara</a:t>
            </a:r>
            <a:endParaRPr lang="en-US" sz="3600" dirty="0"/>
          </a:p>
          <a:p>
            <a:r>
              <a:rPr lang="en-US" sz="3600" dirty="0"/>
              <a:t>diam </a:t>
            </a:r>
            <a:r>
              <a:rPr lang="en-US" sz="4800" b="1" dirty="0" err="1">
                <a:solidFill>
                  <a:srgbClr val="FF0000"/>
                </a:solidFill>
              </a:rPr>
              <a:t>bersama</a:t>
            </a:r>
            <a:r>
              <a:rPr lang="en-US" sz="4800" b="1" dirty="0">
                <a:solidFill>
                  <a:srgbClr val="FF0000"/>
                </a:solidFill>
              </a:rPr>
              <a:t> </a:t>
            </a:r>
            <a:r>
              <a:rPr lang="en-US" sz="4800" b="1" dirty="0" err="1">
                <a:solidFill>
                  <a:srgbClr val="FF0000"/>
                </a:solidFill>
              </a:rPr>
              <a:t>dengan</a:t>
            </a:r>
            <a:endParaRPr lang="en-US" sz="4800" b="1" dirty="0">
              <a:solidFill>
                <a:srgbClr val="FF0000"/>
              </a:solidFill>
            </a:endParaRPr>
          </a:p>
          <a:p>
            <a:r>
              <a:rPr lang="en-US" sz="4800" b="1" dirty="0" err="1">
                <a:solidFill>
                  <a:srgbClr val="FF0000"/>
                </a:solidFill>
              </a:rPr>
              <a:t>rukun</a:t>
            </a:r>
            <a:r>
              <a:rPr lang="en-US" sz="4800" b="1" dirty="0">
                <a:solidFill>
                  <a:srgbClr val="FF0000"/>
                </a:solidFill>
              </a:rPr>
              <a:t>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057275"/>
            <a:ext cx="6128657" cy="2495028"/>
          </a:xfrm>
        </p:spPr>
        <p:txBody>
          <a:bodyPr/>
          <a:lstStyle/>
          <a:p>
            <a:r>
              <a:rPr lang="en-US" sz="5400" dirty="0"/>
              <a:t>1. </a:t>
            </a:r>
            <a:r>
              <a:rPr lang="en-US" sz="5400" dirty="0" err="1"/>
              <a:t>Lebih</a:t>
            </a:r>
            <a:r>
              <a:rPr lang="en-US" sz="5400" dirty="0"/>
              <a:t> </a:t>
            </a:r>
            <a:r>
              <a:rPr lang="en-US" sz="5400" dirty="0" err="1"/>
              <a:t>kuat</a:t>
            </a:r>
            <a:endParaRPr lang="en-US" sz="5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11C933-C9B0-A30C-1637-13078D72D3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119258" y="640080"/>
            <a:ext cx="4463142" cy="595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87" y="1061622"/>
            <a:ext cx="6385940" cy="5556891"/>
          </a:xfrm>
        </p:spPr>
        <p:txBody>
          <a:bodyPr/>
          <a:lstStyle/>
          <a:p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Kisah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para rasul 15 : 25 </a:t>
            </a: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Tetapi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kira-kira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tengah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malam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Paulus dan Silas </a:t>
            </a: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berdoa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dan </a:t>
            </a: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menyanyikan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puji-pujian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kepada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Allah dan orang-orang </a:t>
            </a: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hukuman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lain </a:t>
            </a: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mendengarkan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mereka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  <a:b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b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26  Akan </a:t>
            </a: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tetapi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terjadilah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gempa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bumi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yang </a:t>
            </a: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hebat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sehingga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sendi-sendi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penjara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itu </a:t>
            </a: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goyah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; dan </a:t>
            </a: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seketika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itu juga </a:t>
            </a: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terbukalah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semua </a:t>
            </a: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pintu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dan </a:t>
            </a: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terlepaslah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belenggu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mereka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semua.</a:t>
            </a:r>
            <a:b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DD186EAB-37C7-E7E6-AE8D-F077D02804F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23829" r="23829"/>
          <a:stretch/>
        </p:blipFill>
        <p:spPr>
          <a:xfrm>
            <a:off x="443345" y="0"/>
            <a:ext cx="4344695" cy="6359525"/>
          </a:xfrm>
        </p:spPr>
      </p:pic>
    </p:spTree>
    <p:extLst>
      <p:ext uri="{BB962C8B-B14F-4D97-AF65-F5344CB8AC3E}">
        <p14:creationId xmlns:p14="http://schemas.microsoft.com/office/powerpoint/2010/main" val="3901391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86" y="1057275"/>
            <a:ext cx="6498771" cy="2495028"/>
          </a:xfrm>
        </p:spPr>
        <p:txBody>
          <a:bodyPr/>
          <a:lstStyle/>
          <a:p>
            <a:r>
              <a:rPr lang="en-US" sz="5400" dirty="0"/>
              <a:t>2. </a:t>
            </a:r>
            <a:r>
              <a:rPr lang="en-US" sz="5400" dirty="0" err="1"/>
              <a:t>Lebih</a:t>
            </a:r>
            <a:r>
              <a:rPr lang="en-US" sz="5400" dirty="0"/>
              <a:t> MUDAH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11C933-C9B0-A30C-1637-13078D72D3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119258" y="629920"/>
            <a:ext cx="4637314" cy="603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790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3580040"/>
          </a:xfrm>
        </p:spPr>
        <p:txBody>
          <a:bodyPr/>
          <a:lstStyle/>
          <a:p>
            <a:r>
              <a:rPr lang="en-US" dirty="0" err="1"/>
              <a:t>Kerja</a:t>
            </a:r>
            <a:r>
              <a:rPr lang="en-US" dirty="0"/>
              <a:t> sama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-sama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6325" b="6325"/>
          <a:stretch/>
        </p:blipFill>
        <p:spPr>
          <a:xfrm>
            <a:off x="8989454" y="3405189"/>
            <a:ext cx="3202546" cy="345281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849086"/>
            <a:ext cx="7965460" cy="495164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Markus 2 : 3  </a:t>
            </a:r>
            <a:r>
              <a:rPr lang="en-US" sz="3200" dirty="0" err="1"/>
              <a:t>ada</a:t>
            </a:r>
            <a:r>
              <a:rPr lang="en-US" sz="3200" dirty="0"/>
              <a:t> orang-orang </a:t>
            </a:r>
            <a:r>
              <a:rPr lang="en-US" sz="3200" dirty="0" err="1"/>
              <a:t>datang</a:t>
            </a:r>
            <a:r>
              <a:rPr lang="en-US" sz="3200" dirty="0"/>
              <a:t> </a:t>
            </a:r>
            <a:r>
              <a:rPr lang="en-US" sz="3200" dirty="0" err="1"/>
              <a:t>membawa</a:t>
            </a:r>
            <a:r>
              <a:rPr lang="en-US" sz="3200" dirty="0"/>
              <a:t> </a:t>
            </a:r>
            <a:r>
              <a:rPr lang="en-US" sz="3200" dirty="0" err="1"/>
              <a:t>kepada</a:t>
            </a:r>
            <a:r>
              <a:rPr lang="en-US" sz="3200" dirty="0"/>
              <a:t>-Nya </a:t>
            </a:r>
            <a:r>
              <a:rPr lang="en-US" sz="3200" dirty="0" err="1"/>
              <a:t>seorang</a:t>
            </a:r>
            <a:r>
              <a:rPr lang="en-US" sz="3200" dirty="0"/>
              <a:t> </a:t>
            </a:r>
            <a:r>
              <a:rPr lang="en-US" sz="3200" dirty="0" err="1"/>
              <a:t>lumpuh</a:t>
            </a:r>
            <a:r>
              <a:rPr lang="en-US" sz="3200" dirty="0"/>
              <a:t>, </a:t>
            </a:r>
            <a:r>
              <a:rPr lang="en-US" sz="3200" dirty="0" err="1"/>
              <a:t>digotong</a:t>
            </a:r>
            <a:r>
              <a:rPr lang="en-US" sz="3200" dirty="0"/>
              <a:t> oleh </a:t>
            </a:r>
            <a:r>
              <a:rPr lang="en-US" sz="3200" dirty="0" err="1"/>
              <a:t>empat</a:t>
            </a:r>
            <a:r>
              <a:rPr lang="en-US" sz="3200" dirty="0"/>
              <a:t> orang.</a:t>
            </a:r>
          </a:p>
          <a:p>
            <a:pPr marL="0" indent="0">
              <a:buNone/>
            </a:pPr>
            <a:r>
              <a:rPr lang="en-US" sz="3200" dirty="0"/>
              <a:t>4  </a:t>
            </a:r>
            <a:r>
              <a:rPr lang="en-US" sz="3200" dirty="0" err="1"/>
              <a:t>Tetapi</a:t>
            </a:r>
            <a:r>
              <a:rPr lang="en-US" sz="3200" dirty="0"/>
              <a:t> </a:t>
            </a:r>
            <a:r>
              <a:rPr lang="en-US" sz="3200" dirty="0" err="1"/>
              <a:t>mereka</a:t>
            </a:r>
            <a:r>
              <a:rPr lang="en-US" sz="3200" dirty="0"/>
              <a:t> tidak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membawanya</a:t>
            </a:r>
            <a:r>
              <a:rPr lang="en-US" sz="3200" dirty="0"/>
              <a:t> </a:t>
            </a:r>
            <a:r>
              <a:rPr lang="en-US" sz="3200" dirty="0" err="1"/>
              <a:t>kepada</a:t>
            </a:r>
            <a:r>
              <a:rPr lang="en-US" sz="3200" dirty="0"/>
              <a:t>-Nya </a:t>
            </a:r>
            <a:r>
              <a:rPr lang="en-US" sz="3200" dirty="0" err="1"/>
              <a:t>karena</a:t>
            </a:r>
            <a:r>
              <a:rPr lang="en-US" sz="3200" dirty="0"/>
              <a:t> orang </a:t>
            </a:r>
            <a:r>
              <a:rPr lang="en-US" sz="3200" dirty="0" err="1"/>
              <a:t>banyak</a:t>
            </a:r>
            <a:r>
              <a:rPr lang="en-US" sz="3200" dirty="0"/>
              <a:t> itu, lalu </a:t>
            </a:r>
            <a:r>
              <a:rPr lang="en-US" sz="3200" dirty="0" err="1"/>
              <a:t>mereka</a:t>
            </a:r>
            <a:r>
              <a:rPr lang="en-US" sz="3200" dirty="0"/>
              <a:t> </a:t>
            </a:r>
            <a:r>
              <a:rPr lang="en-US" sz="3200" dirty="0" err="1"/>
              <a:t>membuka</a:t>
            </a:r>
            <a:r>
              <a:rPr lang="en-US" sz="3200" dirty="0"/>
              <a:t> atap yang di </a:t>
            </a:r>
            <a:r>
              <a:rPr lang="en-US" sz="3200" dirty="0" err="1"/>
              <a:t>atas</a:t>
            </a:r>
            <a:r>
              <a:rPr lang="en-US" sz="3200" dirty="0"/>
              <a:t>-Nya; </a:t>
            </a:r>
            <a:r>
              <a:rPr lang="en-US" sz="3200" dirty="0" err="1"/>
              <a:t>sesudah</a:t>
            </a:r>
            <a:r>
              <a:rPr lang="en-US" sz="3200" dirty="0"/>
              <a:t> </a:t>
            </a:r>
            <a:r>
              <a:rPr lang="en-US" sz="3200" dirty="0" err="1"/>
              <a:t>terbuka</a:t>
            </a:r>
            <a:r>
              <a:rPr lang="en-US" sz="3200" dirty="0"/>
              <a:t> </a:t>
            </a:r>
            <a:r>
              <a:rPr lang="en-US" sz="3200" dirty="0" err="1"/>
              <a:t>mereka</a:t>
            </a:r>
            <a:r>
              <a:rPr lang="en-US" sz="3200" dirty="0"/>
              <a:t> </a:t>
            </a:r>
            <a:r>
              <a:rPr lang="en-US" sz="3200" dirty="0" err="1"/>
              <a:t>menurunkan</a:t>
            </a:r>
            <a:r>
              <a:rPr lang="en-US" sz="3200" dirty="0"/>
              <a:t> </a:t>
            </a:r>
            <a:r>
              <a:rPr lang="en-US" sz="3200" dirty="0" err="1"/>
              <a:t>tilam</a:t>
            </a:r>
            <a:r>
              <a:rPr lang="en-US" sz="3200" dirty="0"/>
              <a:t>, </a:t>
            </a:r>
            <a:r>
              <a:rPr lang="en-US" sz="3200" dirty="0" err="1"/>
              <a:t>tempat</a:t>
            </a:r>
            <a:r>
              <a:rPr lang="en-US" sz="3200" dirty="0"/>
              <a:t> orang </a:t>
            </a:r>
            <a:r>
              <a:rPr lang="en-US" sz="3200" dirty="0" err="1"/>
              <a:t>lumpuh</a:t>
            </a:r>
            <a:r>
              <a:rPr lang="en-US" sz="3200" dirty="0"/>
              <a:t> itu </a:t>
            </a:r>
            <a:r>
              <a:rPr lang="en-US" sz="3200" dirty="0" err="1"/>
              <a:t>terbaring</a:t>
            </a:r>
            <a:r>
              <a:rPr lang="en-US" sz="3200" dirty="0"/>
              <a:t>.</a:t>
            </a:r>
          </a:p>
          <a:p>
            <a:pPr marL="0" indent="0">
              <a:buNone/>
            </a:pPr>
            <a:r>
              <a:rPr lang="en-US" sz="3200" dirty="0"/>
              <a:t>5  Ketika </a:t>
            </a:r>
            <a:r>
              <a:rPr lang="en-US" sz="3200" dirty="0" err="1"/>
              <a:t>Yesus</a:t>
            </a:r>
            <a:r>
              <a:rPr lang="en-US" sz="3200" dirty="0"/>
              <a:t> </a:t>
            </a:r>
            <a:r>
              <a:rPr lang="en-US" sz="3200" dirty="0" err="1"/>
              <a:t>melihat</a:t>
            </a:r>
            <a:r>
              <a:rPr lang="en-US" sz="3200" dirty="0"/>
              <a:t> </a:t>
            </a:r>
            <a:r>
              <a:rPr lang="en-US" sz="3200" dirty="0" err="1"/>
              <a:t>iman</a:t>
            </a:r>
            <a:r>
              <a:rPr lang="en-US" sz="3200" dirty="0"/>
              <a:t> </a:t>
            </a:r>
            <a:r>
              <a:rPr lang="en-US" sz="3200" dirty="0" err="1"/>
              <a:t>mereka</a:t>
            </a:r>
            <a:r>
              <a:rPr lang="en-US" sz="3200" dirty="0"/>
              <a:t>, </a:t>
            </a:r>
            <a:r>
              <a:rPr lang="en-US" sz="3200" dirty="0" err="1"/>
              <a:t>berkatalah</a:t>
            </a:r>
            <a:r>
              <a:rPr lang="en-US" sz="3200" dirty="0"/>
              <a:t> </a:t>
            </a:r>
            <a:r>
              <a:rPr lang="en-US" sz="3200" dirty="0" err="1"/>
              <a:t>Ia</a:t>
            </a:r>
            <a:r>
              <a:rPr lang="en-US" sz="3200" dirty="0"/>
              <a:t> </a:t>
            </a:r>
            <a:r>
              <a:rPr lang="en-US" sz="3200" dirty="0" err="1"/>
              <a:t>kepada</a:t>
            </a:r>
            <a:r>
              <a:rPr lang="en-US" sz="3200" dirty="0"/>
              <a:t> orang </a:t>
            </a:r>
            <a:r>
              <a:rPr lang="en-US" sz="3200" dirty="0" err="1"/>
              <a:t>lumpuh</a:t>
            </a:r>
            <a:r>
              <a:rPr lang="en-US" sz="3200" dirty="0"/>
              <a:t> itu: "Hai </a:t>
            </a:r>
            <a:r>
              <a:rPr lang="en-US" sz="3200" dirty="0" err="1"/>
              <a:t>anak</a:t>
            </a:r>
            <a:r>
              <a:rPr lang="en-US" sz="3200" dirty="0"/>
              <a:t>-Ku, </a:t>
            </a:r>
            <a:r>
              <a:rPr lang="en-US" sz="3200" dirty="0" err="1"/>
              <a:t>dosamu</a:t>
            </a:r>
            <a:r>
              <a:rPr lang="en-US" sz="3200" dirty="0"/>
              <a:t> </a:t>
            </a:r>
            <a:r>
              <a:rPr lang="en-US" sz="3200" dirty="0" err="1"/>
              <a:t>sudah</a:t>
            </a:r>
            <a:r>
              <a:rPr lang="en-US" sz="3200" dirty="0"/>
              <a:t> </a:t>
            </a:r>
            <a:r>
              <a:rPr lang="en-US" sz="3200" dirty="0" err="1"/>
              <a:t>diampuni</a:t>
            </a:r>
            <a:r>
              <a:rPr lang="en-US" sz="3200" dirty="0"/>
              <a:t>!"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86" y="1057275"/>
            <a:ext cx="6498771" cy="2495028"/>
          </a:xfrm>
        </p:spPr>
        <p:txBody>
          <a:bodyPr/>
          <a:lstStyle/>
          <a:p>
            <a:r>
              <a:rPr lang="en-US" sz="5400" dirty="0"/>
              <a:t>3. </a:t>
            </a:r>
            <a:r>
              <a:rPr lang="en-US" sz="5400" dirty="0" err="1"/>
              <a:t>Lebih</a:t>
            </a:r>
            <a:r>
              <a:rPr lang="en-US" sz="5400" dirty="0"/>
              <a:t> </a:t>
            </a:r>
            <a:r>
              <a:rPr lang="en-US" sz="5400" dirty="0" err="1"/>
              <a:t>besar</a:t>
            </a:r>
            <a:endParaRPr lang="en-US" sz="5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11C933-C9B0-A30C-1637-13078D72D3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119258" y="554840"/>
            <a:ext cx="4637314" cy="612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04684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{89322EEF-A07A-432F-8C07-8FA43E752ACD}tf78438558_win32</Template>
  <TotalTime>109</TotalTime>
  <Words>325</Words>
  <Application>Microsoft Office PowerPoint</Application>
  <PresentationFormat>Widescreen</PresentationFormat>
  <Paragraphs>24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Aharoni</vt:lpstr>
      <vt:lpstr>Arial</vt:lpstr>
      <vt:lpstr>Arial Black</vt:lpstr>
      <vt:lpstr>Calibri</vt:lpstr>
      <vt:lpstr>Sabon Next LT</vt:lpstr>
      <vt:lpstr>Custom</vt:lpstr>
      <vt:lpstr>Together become impactful</vt:lpstr>
      <vt:lpstr>beRsama belum tentu bersatu</vt:lpstr>
      <vt:lpstr>PowerPoint Presentation</vt:lpstr>
      <vt:lpstr>1. Lebih kuat</vt:lpstr>
      <vt:lpstr>Kisah para rasul 15 : 25 Tetapi kira-kira tengah malam Paulus dan Silas berdoa dan menyanyikan puji-pujian kepada Allah dan orang-orang hukuman lain mendengarkan mereka.  26  Akan tetapi terjadilah gempa bumi yang hebat, sehingga sendi-sendi penjara itu goyah; dan seketika itu juga terbukalah semua pintu dan terlepaslah belenggu mereka semua. </vt:lpstr>
      <vt:lpstr>2. Lebih MUDAH</vt:lpstr>
      <vt:lpstr>Kerja sama artinya bekerja bersama-sama sehingga membuat sesuatu menjadi lebih mudah</vt:lpstr>
      <vt:lpstr>PowerPoint Presentation</vt:lpstr>
      <vt:lpstr>3. Lebih besar</vt:lpstr>
      <vt:lpstr>PowerPoint Presentation</vt:lpstr>
      <vt:lpstr>4. Lebih lama</vt:lpstr>
      <vt:lpstr>Jika ingin berlari cepat, berlarilah sendirian,  jika ingin berlari jauh, berlarilah bersama</vt:lpstr>
      <vt:lpstr>PowerPoint Presentation</vt:lpstr>
      <vt:lpstr>Amsal15 : 22  Rancangan gagal kalau tidak ada pertimbangan, tetapi terlaksana kalau penasihat banyak.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Martha Yudano</dc:creator>
  <cp:lastModifiedBy>NXGN</cp:lastModifiedBy>
  <cp:revision>3</cp:revision>
  <dcterms:created xsi:type="dcterms:W3CDTF">2024-07-24T04:44:39Z</dcterms:created>
  <dcterms:modified xsi:type="dcterms:W3CDTF">2024-07-27T10:56:21Z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