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slide+xml" PartName="/ppt/slides/slide69.xml"/>
  <Override ContentType="application/vnd.openxmlformats-officedocument.presentationml.slide+xml" PartName="/ppt/slides/slide70.xml"/>
  <Override ContentType="application/vnd.openxmlformats-officedocument.presentationml.slide+xml" PartName="/ppt/slides/slide7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</p:sldIdLst>
  <p:sldSz cx="18288000" cy="10287000"/>
  <p:notesSz cx="6858000" cy="9144000"/>
  <p:embeddedFontLst>
    <p:embeddedFont>
      <p:font typeface="Arcade Gamer" charset="1" panose="00000000000000000000"/>
      <p:regular r:id="rId77"/>
    </p:embeddedFont>
    <p:embeddedFont>
      <p:font typeface="Retropix" charset="1" panose="00000000000000000000"/>
      <p:regular r:id="rId7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slides/slide41.xml" Type="http://schemas.openxmlformats.org/officeDocument/2006/relationships/slide"/><Relationship Id="rId47" Target="slides/slide42.xml" Type="http://schemas.openxmlformats.org/officeDocument/2006/relationships/slide"/><Relationship Id="rId48" Target="slides/slide43.xml" Type="http://schemas.openxmlformats.org/officeDocument/2006/relationships/slide"/><Relationship Id="rId49" Target="slides/slide44.xml" Type="http://schemas.openxmlformats.org/officeDocument/2006/relationships/slide"/><Relationship Id="rId5" Target="tableStyles.xml" Type="http://schemas.openxmlformats.org/officeDocument/2006/relationships/tableStyles"/><Relationship Id="rId50" Target="slides/slide45.xml" Type="http://schemas.openxmlformats.org/officeDocument/2006/relationships/slide"/><Relationship Id="rId51" Target="slides/slide46.xml" Type="http://schemas.openxmlformats.org/officeDocument/2006/relationships/slide"/><Relationship Id="rId52" Target="slides/slide47.xml" Type="http://schemas.openxmlformats.org/officeDocument/2006/relationships/slide"/><Relationship Id="rId53" Target="slides/slide48.xml" Type="http://schemas.openxmlformats.org/officeDocument/2006/relationships/slide"/><Relationship Id="rId54" Target="slides/slide49.xml" Type="http://schemas.openxmlformats.org/officeDocument/2006/relationships/slide"/><Relationship Id="rId55" Target="slides/slide50.xml" Type="http://schemas.openxmlformats.org/officeDocument/2006/relationships/slide"/><Relationship Id="rId56" Target="slides/slide51.xml" Type="http://schemas.openxmlformats.org/officeDocument/2006/relationships/slide"/><Relationship Id="rId57" Target="slides/slide52.xml" Type="http://schemas.openxmlformats.org/officeDocument/2006/relationships/slide"/><Relationship Id="rId58" Target="slides/slide53.xml" Type="http://schemas.openxmlformats.org/officeDocument/2006/relationships/slide"/><Relationship Id="rId59" Target="slides/slide54.xml" Type="http://schemas.openxmlformats.org/officeDocument/2006/relationships/slide"/><Relationship Id="rId6" Target="slides/slide1.xml" Type="http://schemas.openxmlformats.org/officeDocument/2006/relationships/slide"/><Relationship Id="rId60" Target="slides/slide55.xml" Type="http://schemas.openxmlformats.org/officeDocument/2006/relationships/slide"/><Relationship Id="rId61" Target="slides/slide56.xml" Type="http://schemas.openxmlformats.org/officeDocument/2006/relationships/slide"/><Relationship Id="rId62" Target="slides/slide57.xml" Type="http://schemas.openxmlformats.org/officeDocument/2006/relationships/slide"/><Relationship Id="rId63" Target="slides/slide58.xml" Type="http://schemas.openxmlformats.org/officeDocument/2006/relationships/slide"/><Relationship Id="rId64" Target="slides/slide59.xml" Type="http://schemas.openxmlformats.org/officeDocument/2006/relationships/slide"/><Relationship Id="rId65" Target="slides/slide60.xml" Type="http://schemas.openxmlformats.org/officeDocument/2006/relationships/slide"/><Relationship Id="rId66" Target="slides/slide61.xml" Type="http://schemas.openxmlformats.org/officeDocument/2006/relationships/slide"/><Relationship Id="rId67" Target="slides/slide62.xml" Type="http://schemas.openxmlformats.org/officeDocument/2006/relationships/slide"/><Relationship Id="rId68" Target="slides/slide63.xml" Type="http://schemas.openxmlformats.org/officeDocument/2006/relationships/slide"/><Relationship Id="rId69" Target="slides/slide64.xml" Type="http://schemas.openxmlformats.org/officeDocument/2006/relationships/slide"/><Relationship Id="rId7" Target="slides/slide2.xml" Type="http://schemas.openxmlformats.org/officeDocument/2006/relationships/slide"/><Relationship Id="rId70" Target="slides/slide65.xml" Type="http://schemas.openxmlformats.org/officeDocument/2006/relationships/slide"/><Relationship Id="rId71" Target="slides/slide66.xml" Type="http://schemas.openxmlformats.org/officeDocument/2006/relationships/slide"/><Relationship Id="rId72" Target="slides/slide67.xml" Type="http://schemas.openxmlformats.org/officeDocument/2006/relationships/slide"/><Relationship Id="rId73" Target="slides/slide68.xml" Type="http://schemas.openxmlformats.org/officeDocument/2006/relationships/slide"/><Relationship Id="rId74" Target="slides/slide69.xml" Type="http://schemas.openxmlformats.org/officeDocument/2006/relationships/slide"/><Relationship Id="rId75" Target="slides/slide70.xml" Type="http://schemas.openxmlformats.org/officeDocument/2006/relationships/slide"/><Relationship Id="rId76" Target="slides/slide71.xml" Type="http://schemas.openxmlformats.org/officeDocument/2006/relationships/slide"/><Relationship Id="rId77" Target="fonts/font77.fntdata" Type="http://schemas.openxmlformats.org/officeDocument/2006/relationships/font"/><Relationship Id="rId78" Target="fonts/font78.fntdata" Type="http://schemas.openxmlformats.org/officeDocument/2006/relationships/font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7.png" Type="http://schemas.openxmlformats.org/officeDocument/2006/relationships/image"/><Relationship Id="rId13" Target="../media/image8.svg" Type="http://schemas.openxmlformats.org/officeDocument/2006/relationships/image"/><Relationship Id="rId14" Target="../media/image3.png" Type="http://schemas.openxmlformats.org/officeDocument/2006/relationships/image"/><Relationship Id="rId15" Target="../media/image4.svg" Type="http://schemas.openxmlformats.org/officeDocument/2006/relationships/image"/><Relationship Id="rId16" Target="../media/image5.png" Type="http://schemas.openxmlformats.org/officeDocument/2006/relationships/image"/><Relationship Id="rId17" Target="../media/image6.svg" Type="http://schemas.openxmlformats.org/officeDocument/2006/relationships/image"/><Relationship Id="rId18" Target="../media/image11.png" Type="http://schemas.openxmlformats.org/officeDocument/2006/relationships/image"/><Relationship Id="rId19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7.png" Type="http://schemas.openxmlformats.org/officeDocument/2006/relationships/image"/><Relationship Id="rId13" Target="../media/image8.svg" Type="http://schemas.openxmlformats.org/officeDocument/2006/relationships/image"/><Relationship Id="rId14" Target="../media/image3.png" Type="http://schemas.openxmlformats.org/officeDocument/2006/relationships/image"/><Relationship Id="rId15" Target="../media/image4.svg" Type="http://schemas.openxmlformats.org/officeDocument/2006/relationships/image"/><Relationship Id="rId16" Target="../media/image5.png" Type="http://schemas.openxmlformats.org/officeDocument/2006/relationships/image"/><Relationship Id="rId17" Target="../media/image6.svg" Type="http://schemas.openxmlformats.org/officeDocument/2006/relationships/image"/><Relationship Id="rId18" Target="../media/image11.png" Type="http://schemas.openxmlformats.org/officeDocument/2006/relationships/image"/><Relationship Id="rId19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23.png" Type="http://schemas.openxmlformats.org/officeDocument/2006/relationships/image"/><Relationship Id="rId13" Target="../media/image2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7.png" Type="http://schemas.openxmlformats.org/officeDocument/2006/relationships/image"/><Relationship Id="rId13" Target="../media/image8.svg" Type="http://schemas.openxmlformats.org/officeDocument/2006/relationships/image"/><Relationship Id="rId14" Target="../media/image3.png" Type="http://schemas.openxmlformats.org/officeDocument/2006/relationships/image"/><Relationship Id="rId15" Target="../media/image4.svg" Type="http://schemas.openxmlformats.org/officeDocument/2006/relationships/image"/><Relationship Id="rId16" Target="../media/image5.png" Type="http://schemas.openxmlformats.org/officeDocument/2006/relationships/image"/><Relationship Id="rId17" Target="../media/image6.svg" Type="http://schemas.openxmlformats.org/officeDocument/2006/relationships/image"/><Relationship Id="rId18" Target="../media/image11.png" Type="http://schemas.openxmlformats.org/officeDocument/2006/relationships/image"/><Relationship Id="rId19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7.png" Type="http://schemas.openxmlformats.org/officeDocument/2006/relationships/image"/><Relationship Id="rId13" Target="../media/image8.svg" Type="http://schemas.openxmlformats.org/officeDocument/2006/relationships/image"/><Relationship Id="rId14" Target="../media/image3.png" Type="http://schemas.openxmlformats.org/officeDocument/2006/relationships/image"/><Relationship Id="rId15" Target="../media/image4.svg" Type="http://schemas.openxmlformats.org/officeDocument/2006/relationships/image"/><Relationship Id="rId16" Target="../media/image5.png" Type="http://schemas.openxmlformats.org/officeDocument/2006/relationships/image"/><Relationship Id="rId17" Target="../media/image6.svg" Type="http://schemas.openxmlformats.org/officeDocument/2006/relationships/image"/><Relationship Id="rId18" Target="../media/image11.png" Type="http://schemas.openxmlformats.org/officeDocument/2006/relationships/image"/><Relationship Id="rId19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23.png" Type="http://schemas.openxmlformats.org/officeDocument/2006/relationships/image"/><Relationship Id="rId13" Target="../media/image2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7.png" Type="http://schemas.openxmlformats.org/officeDocument/2006/relationships/image"/><Relationship Id="rId13" Target="../media/image8.svg" Type="http://schemas.openxmlformats.org/officeDocument/2006/relationships/image"/><Relationship Id="rId14" Target="../media/image3.png" Type="http://schemas.openxmlformats.org/officeDocument/2006/relationships/image"/><Relationship Id="rId15" Target="../media/image4.svg" Type="http://schemas.openxmlformats.org/officeDocument/2006/relationships/image"/><Relationship Id="rId16" Target="../media/image5.png" Type="http://schemas.openxmlformats.org/officeDocument/2006/relationships/image"/><Relationship Id="rId17" Target="../media/image6.svg" Type="http://schemas.openxmlformats.org/officeDocument/2006/relationships/image"/><Relationship Id="rId18" Target="../media/image11.png" Type="http://schemas.openxmlformats.org/officeDocument/2006/relationships/image"/><Relationship Id="rId19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7.png" Type="http://schemas.openxmlformats.org/officeDocument/2006/relationships/image"/><Relationship Id="rId13" Target="../media/image8.svg" Type="http://schemas.openxmlformats.org/officeDocument/2006/relationships/image"/><Relationship Id="rId14" Target="../media/image3.png" Type="http://schemas.openxmlformats.org/officeDocument/2006/relationships/image"/><Relationship Id="rId15" Target="../media/image4.svg" Type="http://schemas.openxmlformats.org/officeDocument/2006/relationships/image"/><Relationship Id="rId16" Target="../media/image5.png" Type="http://schemas.openxmlformats.org/officeDocument/2006/relationships/image"/><Relationship Id="rId17" Target="../media/image6.svg" Type="http://schemas.openxmlformats.org/officeDocument/2006/relationships/image"/><Relationship Id="rId18" Target="../media/image11.png" Type="http://schemas.openxmlformats.org/officeDocument/2006/relationships/image"/><Relationship Id="rId19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23.png" Type="http://schemas.openxmlformats.org/officeDocument/2006/relationships/image"/><Relationship Id="rId13" Target="../media/image2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7.png" Type="http://schemas.openxmlformats.org/officeDocument/2006/relationships/image"/><Relationship Id="rId13" Target="../media/image8.svg" Type="http://schemas.openxmlformats.org/officeDocument/2006/relationships/image"/><Relationship Id="rId14" Target="../media/image3.png" Type="http://schemas.openxmlformats.org/officeDocument/2006/relationships/image"/><Relationship Id="rId15" Target="../media/image4.svg" Type="http://schemas.openxmlformats.org/officeDocument/2006/relationships/image"/><Relationship Id="rId16" Target="../media/image5.png" Type="http://schemas.openxmlformats.org/officeDocument/2006/relationships/image"/><Relationship Id="rId17" Target="../media/image6.svg" Type="http://schemas.openxmlformats.org/officeDocument/2006/relationships/image"/><Relationship Id="rId18" Target="../media/image11.png" Type="http://schemas.openxmlformats.org/officeDocument/2006/relationships/image"/><Relationship Id="rId19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7.png" Type="http://schemas.openxmlformats.org/officeDocument/2006/relationships/image"/><Relationship Id="rId13" Target="../media/image8.svg" Type="http://schemas.openxmlformats.org/officeDocument/2006/relationships/image"/><Relationship Id="rId14" Target="../media/image3.png" Type="http://schemas.openxmlformats.org/officeDocument/2006/relationships/image"/><Relationship Id="rId15" Target="../media/image4.svg" Type="http://schemas.openxmlformats.org/officeDocument/2006/relationships/image"/><Relationship Id="rId16" Target="../media/image5.png" Type="http://schemas.openxmlformats.org/officeDocument/2006/relationships/image"/><Relationship Id="rId17" Target="../media/image6.svg" Type="http://schemas.openxmlformats.org/officeDocument/2006/relationships/image"/><Relationship Id="rId18" Target="../media/image11.png" Type="http://schemas.openxmlformats.org/officeDocument/2006/relationships/image"/><Relationship Id="rId19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23.png" Type="http://schemas.openxmlformats.org/officeDocument/2006/relationships/image"/><Relationship Id="rId13" Target="../media/image2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23.png" Type="http://schemas.openxmlformats.org/officeDocument/2006/relationships/image"/><Relationship Id="rId13" Target="../media/image2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7.png" Type="http://schemas.openxmlformats.org/officeDocument/2006/relationships/image"/><Relationship Id="rId13" Target="../media/image8.svg" Type="http://schemas.openxmlformats.org/officeDocument/2006/relationships/image"/><Relationship Id="rId14" Target="../media/image3.png" Type="http://schemas.openxmlformats.org/officeDocument/2006/relationships/image"/><Relationship Id="rId15" Target="../media/image4.svg" Type="http://schemas.openxmlformats.org/officeDocument/2006/relationships/image"/><Relationship Id="rId16" Target="../media/image5.png" Type="http://schemas.openxmlformats.org/officeDocument/2006/relationships/image"/><Relationship Id="rId17" Target="../media/image6.svg" Type="http://schemas.openxmlformats.org/officeDocument/2006/relationships/image"/><Relationship Id="rId18" Target="../media/image11.png" Type="http://schemas.openxmlformats.org/officeDocument/2006/relationships/image"/><Relationship Id="rId19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7.png" Type="http://schemas.openxmlformats.org/officeDocument/2006/relationships/image"/><Relationship Id="rId13" Target="../media/image8.svg" Type="http://schemas.openxmlformats.org/officeDocument/2006/relationships/image"/><Relationship Id="rId14" Target="../media/image3.png" Type="http://schemas.openxmlformats.org/officeDocument/2006/relationships/image"/><Relationship Id="rId15" Target="../media/image4.svg" Type="http://schemas.openxmlformats.org/officeDocument/2006/relationships/image"/><Relationship Id="rId16" Target="../media/image5.png" Type="http://schemas.openxmlformats.org/officeDocument/2006/relationships/image"/><Relationship Id="rId17" Target="../media/image6.svg" Type="http://schemas.openxmlformats.org/officeDocument/2006/relationships/image"/><Relationship Id="rId18" Target="../media/image11.png" Type="http://schemas.openxmlformats.org/officeDocument/2006/relationships/image"/><Relationship Id="rId19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23.png" Type="http://schemas.openxmlformats.org/officeDocument/2006/relationships/image"/><Relationship Id="rId13" Target="../media/image2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7.png" Type="http://schemas.openxmlformats.org/officeDocument/2006/relationships/image"/><Relationship Id="rId13" Target="../media/image8.svg" Type="http://schemas.openxmlformats.org/officeDocument/2006/relationships/image"/><Relationship Id="rId14" Target="../media/image3.png" Type="http://schemas.openxmlformats.org/officeDocument/2006/relationships/image"/><Relationship Id="rId15" Target="../media/image4.svg" Type="http://schemas.openxmlformats.org/officeDocument/2006/relationships/image"/><Relationship Id="rId16" Target="../media/image5.png" Type="http://schemas.openxmlformats.org/officeDocument/2006/relationships/image"/><Relationship Id="rId17" Target="../media/image6.svg" Type="http://schemas.openxmlformats.org/officeDocument/2006/relationships/image"/><Relationship Id="rId18" Target="../media/image11.png" Type="http://schemas.openxmlformats.org/officeDocument/2006/relationships/image"/><Relationship Id="rId19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7.png" Type="http://schemas.openxmlformats.org/officeDocument/2006/relationships/image"/><Relationship Id="rId13" Target="../media/image8.svg" Type="http://schemas.openxmlformats.org/officeDocument/2006/relationships/image"/><Relationship Id="rId14" Target="../media/image3.png" Type="http://schemas.openxmlformats.org/officeDocument/2006/relationships/image"/><Relationship Id="rId15" Target="../media/image4.svg" Type="http://schemas.openxmlformats.org/officeDocument/2006/relationships/image"/><Relationship Id="rId16" Target="../media/image5.png" Type="http://schemas.openxmlformats.org/officeDocument/2006/relationships/image"/><Relationship Id="rId17" Target="../media/image6.svg" Type="http://schemas.openxmlformats.org/officeDocument/2006/relationships/image"/><Relationship Id="rId18" Target="../media/image11.png" Type="http://schemas.openxmlformats.org/officeDocument/2006/relationships/image"/><Relationship Id="rId19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23.png" Type="http://schemas.openxmlformats.org/officeDocument/2006/relationships/image"/><Relationship Id="rId13" Target="../media/image2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26.pn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7.png" Type="http://schemas.openxmlformats.org/officeDocument/2006/relationships/image"/><Relationship Id="rId13" Target="../media/image8.svg" Type="http://schemas.openxmlformats.org/officeDocument/2006/relationships/image"/><Relationship Id="rId14" Target="../media/image3.png" Type="http://schemas.openxmlformats.org/officeDocument/2006/relationships/image"/><Relationship Id="rId15" Target="../media/image4.svg" Type="http://schemas.openxmlformats.org/officeDocument/2006/relationships/image"/><Relationship Id="rId16" Target="../media/image5.png" Type="http://schemas.openxmlformats.org/officeDocument/2006/relationships/image"/><Relationship Id="rId17" Target="../media/image6.svg" Type="http://schemas.openxmlformats.org/officeDocument/2006/relationships/image"/><Relationship Id="rId18" Target="../media/image11.png" Type="http://schemas.openxmlformats.org/officeDocument/2006/relationships/image"/><Relationship Id="rId19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7.png" Type="http://schemas.openxmlformats.org/officeDocument/2006/relationships/image"/><Relationship Id="rId13" Target="../media/image8.svg" Type="http://schemas.openxmlformats.org/officeDocument/2006/relationships/image"/><Relationship Id="rId14" Target="../media/image3.png" Type="http://schemas.openxmlformats.org/officeDocument/2006/relationships/image"/><Relationship Id="rId15" Target="../media/image4.svg" Type="http://schemas.openxmlformats.org/officeDocument/2006/relationships/image"/><Relationship Id="rId16" Target="../media/image5.png" Type="http://schemas.openxmlformats.org/officeDocument/2006/relationships/image"/><Relationship Id="rId17" Target="../media/image6.svg" Type="http://schemas.openxmlformats.org/officeDocument/2006/relationships/image"/><Relationship Id="rId18" Target="../media/image11.png" Type="http://schemas.openxmlformats.org/officeDocument/2006/relationships/image"/><Relationship Id="rId19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23.png" Type="http://schemas.openxmlformats.org/officeDocument/2006/relationships/image"/><Relationship Id="rId13" Target="../media/image2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23.png" Type="http://schemas.openxmlformats.org/officeDocument/2006/relationships/image"/><Relationship Id="rId13" Target="../media/image24.svg" Type="http://schemas.openxmlformats.org/officeDocument/2006/relationships/image"/><Relationship Id="rId14" Target="../media/image27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4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7.png" Type="http://schemas.openxmlformats.org/officeDocument/2006/relationships/image"/><Relationship Id="rId13" Target="../media/image8.svg" Type="http://schemas.openxmlformats.org/officeDocument/2006/relationships/image"/><Relationship Id="rId14" Target="../media/image3.png" Type="http://schemas.openxmlformats.org/officeDocument/2006/relationships/image"/><Relationship Id="rId15" Target="../media/image4.svg" Type="http://schemas.openxmlformats.org/officeDocument/2006/relationships/image"/><Relationship Id="rId16" Target="../media/image5.png" Type="http://schemas.openxmlformats.org/officeDocument/2006/relationships/image"/><Relationship Id="rId17" Target="../media/image6.svg" Type="http://schemas.openxmlformats.org/officeDocument/2006/relationships/image"/><Relationship Id="rId18" Target="../media/image11.png" Type="http://schemas.openxmlformats.org/officeDocument/2006/relationships/image"/><Relationship Id="rId19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4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7.png" Type="http://schemas.openxmlformats.org/officeDocument/2006/relationships/image"/><Relationship Id="rId13" Target="../media/image8.svg" Type="http://schemas.openxmlformats.org/officeDocument/2006/relationships/image"/><Relationship Id="rId14" Target="../media/image3.png" Type="http://schemas.openxmlformats.org/officeDocument/2006/relationships/image"/><Relationship Id="rId15" Target="../media/image4.svg" Type="http://schemas.openxmlformats.org/officeDocument/2006/relationships/image"/><Relationship Id="rId16" Target="../media/image5.png" Type="http://schemas.openxmlformats.org/officeDocument/2006/relationships/image"/><Relationship Id="rId17" Target="../media/image6.svg" Type="http://schemas.openxmlformats.org/officeDocument/2006/relationships/image"/><Relationship Id="rId18" Target="../media/image11.png" Type="http://schemas.openxmlformats.org/officeDocument/2006/relationships/image"/><Relationship Id="rId19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4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4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23.png" Type="http://schemas.openxmlformats.org/officeDocument/2006/relationships/image"/><Relationship Id="rId13" Target="../media/image2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4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7.png" Type="http://schemas.openxmlformats.org/officeDocument/2006/relationships/image"/><Relationship Id="rId13" Target="../media/image8.svg" Type="http://schemas.openxmlformats.org/officeDocument/2006/relationships/image"/><Relationship Id="rId14" Target="../media/image3.png" Type="http://schemas.openxmlformats.org/officeDocument/2006/relationships/image"/><Relationship Id="rId15" Target="../media/image4.svg" Type="http://schemas.openxmlformats.org/officeDocument/2006/relationships/image"/><Relationship Id="rId16" Target="../media/image5.png" Type="http://schemas.openxmlformats.org/officeDocument/2006/relationships/image"/><Relationship Id="rId17" Target="../media/image6.svg" Type="http://schemas.openxmlformats.org/officeDocument/2006/relationships/image"/><Relationship Id="rId18" Target="../media/image11.png" Type="http://schemas.openxmlformats.org/officeDocument/2006/relationships/image"/><Relationship Id="rId19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4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7.png" Type="http://schemas.openxmlformats.org/officeDocument/2006/relationships/image"/><Relationship Id="rId13" Target="../media/image8.svg" Type="http://schemas.openxmlformats.org/officeDocument/2006/relationships/image"/><Relationship Id="rId14" Target="../media/image3.png" Type="http://schemas.openxmlformats.org/officeDocument/2006/relationships/image"/><Relationship Id="rId15" Target="../media/image4.svg" Type="http://schemas.openxmlformats.org/officeDocument/2006/relationships/image"/><Relationship Id="rId16" Target="../media/image5.png" Type="http://schemas.openxmlformats.org/officeDocument/2006/relationships/image"/><Relationship Id="rId17" Target="../media/image6.svg" Type="http://schemas.openxmlformats.org/officeDocument/2006/relationships/image"/><Relationship Id="rId18" Target="../media/image11.png" Type="http://schemas.openxmlformats.org/officeDocument/2006/relationships/image"/><Relationship Id="rId19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4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4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23.png" Type="http://schemas.openxmlformats.org/officeDocument/2006/relationships/image"/><Relationship Id="rId13" Target="../media/image2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4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23.png" Type="http://schemas.openxmlformats.org/officeDocument/2006/relationships/image"/><Relationship Id="rId13" Target="../media/image2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23.png" Type="http://schemas.openxmlformats.org/officeDocument/2006/relationships/image"/><Relationship Id="rId13" Target="../media/image2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5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7.png" Type="http://schemas.openxmlformats.org/officeDocument/2006/relationships/image"/><Relationship Id="rId13" Target="../media/image8.svg" Type="http://schemas.openxmlformats.org/officeDocument/2006/relationships/image"/><Relationship Id="rId14" Target="../media/image3.png" Type="http://schemas.openxmlformats.org/officeDocument/2006/relationships/image"/><Relationship Id="rId15" Target="../media/image4.svg" Type="http://schemas.openxmlformats.org/officeDocument/2006/relationships/image"/><Relationship Id="rId16" Target="../media/image5.png" Type="http://schemas.openxmlformats.org/officeDocument/2006/relationships/image"/><Relationship Id="rId17" Target="../media/image6.svg" Type="http://schemas.openxmlformats.org/officeDocument/2006/relationships/image"/><Relationship Id="rId18" Target="../media/image11.png" Type="http://schemas.openxmlformats.org/officeDocument/2006/relationships/image"/><Relationship Id="rId19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5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5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23.png" Type="http://schemas.openxmlformats.org/officeDocument/2006/relationships/image"/><Relationship Id="rId13" Target="../media/image2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5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7.png" Type="http://schemas.openxmlformats.org/officeDocument/2006/relationships/image"/><Relationship Id="rId13" Target="../media/image8.svg" Type="http://schemas.openxmlformats.org/officeDocument/2006/relationships/image"/><Relationship Id="rId14" Target="../media/image3.png" Type="http://schemas.openxmlformats.org/officeDocument/2006/relationships/image"/><Relationship Id="rId15" Target="../media/image4.svg" Type="http://schemas.openxmlformats.org/officeDocument/2006/relationships/image"/><Relationship Id="rId16" Target="../media/image5.png" Type="http://schemas.openxmlformats.org/officeDocument/2006/relationships/image"/><Relationship Id="rId17" Target="../media/image6.svg" Type="http://schemas.openxmlformats.org/officeDocument/2006/relationships/image"/><Relationship Id="rId18" Target="../media/image11.png" Type="http://schemas.openxmlformats.org/officeDocument/2006/relationships/image"/><Relationship Id="rId19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5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7.png" Type="http://schemas.openxmlformats.org/officeDocument/2006/relationships/image"/><Relationship Id="rId13" Target="../media/image8.svg" Type="http://schemas.openxmlformats.org/officeDocument/2006/relationships/image"/><Relationship Id="rId14" Target="../media/image3.png" Type="http://schemas.openxmlformats.org/officeDocument/2006/relationships/image"/><Relationship Id="rId15" Target="../media/image4.svg" Type="http://schemas.openxmlformats.org/officeDocument/2006/relationships/image"/><Relationship Id="rId16" Target="../media/image5.png" Type="http://schemas.openxmlformats.org/officeDocument/2006/relationships/image"/><Relationship Id="rId17" Target="../media/image6.svg" Type="http://schemas.openxmlformats.org/officeDocument/2006/relationships/image"/><Relationship Id="rId18" Target="../media/image11.png" Type="http://schemas.openxmlformats.org/officeDocument/2006/relationships/image"/><Relationship Id="rId19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5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5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7.png" Type="http://schemas.openxmlformats.org/officeDocument/2006/relationships/image"/><Relationship Id="rId19" Target="../media/image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5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7.png" Type="http://schemas.openxmlformats.org/officeDocument/2006/relationships/image"/><Relationship Id="rId19" Target="../media/image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5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7.png" Type="http://schemas.openxmlformats.org/officeDocument/2006/relationships/image"/><Relationship Id="rId13" Target="../media/image8.svg" Type="http://schemas.openxmlformats.org/officeDocument/2006/relationships/image"/><Relationship Id="rId14" Target="../media/image3.png" Type="http://schemas.openxmlformats.org/officeDocument/2006/relationships/image"/><Relationship Id="rId15" Target="../media/image4.svg" Type="http://schemas.openxmlformats.org/officeDocument/2006/relationships/image"/><Relationship Id="rId16" Target="../media/image5.png" Type="http://schemas.openxmlformats.org/officeDocument/2006/relationships/image"/><Relationship Id="rId17" Target="../media/image6.svg" Type="http://schemas.openxmlformats.org/officeDocument/2006/relationships/image"/><Relationship Id="rId18" Target="../media/image11.png" Type="http://schemas.openxmlformats.org/officeDocument/2006/relationships/image"/><Relationship Id="rId19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5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7.png" Type="http://schemas.openxmlformats.org/officeDocument/2006/relationships/image"/><Relationship Id="rId13" Target="../media/image8.svg" Type="http://schemas.openxmlformats.org/officeDocument/2006/relationships/image"/><Relationship Id="rId14" Target="../media/image3.png" Type="http://schemas.openxmlformats.org/officeDocument/2006/relationships/image"/><Relationship Id="rId15" Target="../media/image4.svg" Type="http://schemas.openxmlformats.org/officeDocument/2006/relationships/image"/><Relationship Id="rId16" Target="../media/image5.png" Type="http://schemas.openxmlformats.org/officeDocument/2006/relationships/image"/><Relationship Id="rId17" Target="../media/image6.svg" Type="http://schemas.openxmlformats.org/officeDocument/2006/relationships/image"/><Relationship Id="rId18" Target="../media/image11.png" Type="http://schemas.openxmlformats.org/officeDocument/2006/relationships/image"/><Relationship Id="rId19" Target="../media/image12.svg" Type="http://schemas.openxmlformats.org/officeDocument/2006/relationships/image"/><Relationship Id="rId2" Target="../media/image1.png" Type="http://schemas.openxmlformats.org/officeDocument/2006/relationships/image"/><Relationship Id="rId20" Target="../media/image25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6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7.png" Type="http://schemas.openxmlformats.org/officeDocument/2006/relationships/image"/><Relationship Id="rId19" Target="../media/image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6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7.png" Type="http://schemas.openxmlformats.org/officeDocument/2006/relationships/image"/><Relationship Id="rId19" Target="../media/image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6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6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7.png" Type="http://schemas.openxmlformats.org/officeDocument/2006/relationships/image"/><Relationship Id="rId19" Target="../media/image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6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7.png" Type="http://schemas.openxmlformats.org/officeDocument/2006/relationships/image"/><Relationship Id="rId19" Target="../media/image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6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6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7.png" Type="http://schemas.openxmlformats.org/officeDocument/2006/relationships/image"/><Relationship Id="rId19" Target="../media/image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6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7.png" Type="http://schemas.openxmlformats.org/officeDocument/2006/relationships/image"/><Relationship Id="rId19" Target="../media/image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6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6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7.png" Type="http://schemas.openxmlformats.org/officeDocument/2006/relationships/image"/><Relationship Id="rId19" Target="../media/image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7.png" Type="http://schemas.openxmlformats.org/officeDocument/2006/relationships/image"/><Relationship Id="rId13" Target="../media/image8.svg" Type="http://schemas.openxmlformats.org/officeDocument/2006/relationships/image"/><Relationship Id="rId14" Target="../media/image3.png" Type="http://schemas.openxmlformats.org/officeDocument/2006/relationships/image"/><Relationship Id="rId15" Target="../media/image4.svg" Type="http://schemas.openxmlformats.org/officeDocument/2006/relationships/image"/><Relationship Id="rId16" Target="../media/image5.png" Type="http://schemas.openxmlformats.org/officeDocument/2006/relationships/image"/><Relationship Id="rId17" Target="../media/image6.svg" Type="http://schemas.openxmlformats.org/officeDocument/2006/relationships/image"/><Relationship Id="rId18" Target="../media/image11.png" Type="http://schemas.openxmlformats.org/officeDocument/2006/relationships/image"/><Relationship Id="rId19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7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7.png" Type="http://schemas.openxmlformats.org/officeDocument/2006/relationships/image"/><Relationship Id="rId19" Target="../media/image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7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23.png" Type="http://schemas.openxmlformats.org/officeDocument/2006/relationships/image"/><Relationship Id="rId13" Target="../media/image2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5852278"/>
            <a:ext cx="2198902" cy="2779024"/>
          </a:xfrm>
          <a:custGeom>
            <a:avLst/>
            <a:gdLst/>
            <a:ahLst/>
            <a:cxnLst/>
            <a:rect r="r" b="b" t="t" l="l"/>
            <a:pathLst>
              <a:path h="2779024" w="2198902">
                <a:moveTo>
                  <a:pt x="0" y="0"/>
                </a:moveTo>
                <a:lnTo>
                  <a:pt x="2198902" y="0"/>
                </a:lnTo>
                <a:lnTo>
                  <a:pt x="2198902" y="2779024"/>
                </a:lnTo>
                <a:lnTo>
                  <a:pt x="0" y="27790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497389" y="386811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083029" y="5449765"/>
            <a:ext cx="1272717" cy="3170844"/>
          </a:xfrm>
          <a:custGeom>
            <a:avLst/>
            <a:gdLst/>
            <a:ahLst/>
            <a:cxnLst/>
            <a:rect r="r" b="b" t="t" l="l"/>
            <a:pathLst>
              <a:path h="3170844" w="1272717">
                <a:moveTo>
                  <a:pt x="0" y="0"/>
                </a:moveTo>
                <a:lnTo>
                  <a:pt x="1272718" y="0"/>
                </a:lnTo>
                <a:lnTo>
                  <a:pt x="1272718" y="3170844"/>
                </a:lnTo>
                <a:lnTo>
                  <a:pt x="0" y="31708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-10069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502422" y="7573690"/>
            <a:ext cx="1163374" cy="1057612"/>
          </a:xfrm>
          <a:custGeom>
            <a:avLst/>
            <a:gdLst/>
            <a:ahLst/>
            <a:cxnLst/>
            <a:rect r="r" b="b" t="t" l="l"/>
            <a:pathLst>
              <a:path h="1057612" w="1163374">
                <a:moveTo>
                  <a:pt x="0" y="0"/>
                </a:moveTo>
                <a:lnTo>
                  <a:pt x="1163374" y="0"/>
                </a:lnTo>
                <a:lnTo>
                  <a:pt x="1163374" y="1057612"/>
                </a:lnTo>
                <a:lnTo>
                  <a:pt x="0" y="105761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514974" y="2610318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8" y="0"/>
                </a:lnTo>
                <a:lnTo>
                  <a:pt x="1257798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668014" y="6914869"/>
            <a:ext cx="1104758" cy="1716433"/>
          </a:xfrm>
          <a:custGeom>
            <a:avLst/>
            <a:gdLst/>
            <a:ahLst/>
            <a:cxnLst/>
            <a:rect r="r" b="b" t="t" l="l"/>
            <a:pathLst>
              <a:path h="1716433" w="1104758">
                <a:moveTo>
                  <a:pt x="0" y="0"/>
                </a:moveTo>
                <a:lnTo>
                  <a:pt x="1104758" y="0"/>
                </a:lnTo>
                <a:lnTo>
                  <a:pt x="1104758" y="1716433"/>
                </a:lnTo>
                <a:lnTo>
                  <a:pt x="0" y="171643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216781" y="4301274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909627" y="1444729"/>
            <a:ext cx="10809761" cy="4673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1"/>
              </a:lnSpc>
            </a:pPr>
            <a:r>
              <a:rPr lang="en-US" sz="11545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NXGN</a:t>
            </a:r>
          </a:p>
          <a:p>
            <a:pPr algn="ctr">
              <a:lnSpc>
                <a:spcPts val="11891"/>
              </a:lnSpc>
            </a:pPr>
            <a:r>
              <a:rPr lang="en-US" sz="11545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TRIVIA</a:t>
            </a:r>
          </a:p>
          <a:p>
            <a:pPr algn="ctr">
              <a:lnSpc>
                <a:spcPts val="11891"/>
              </a:lnSpc>
            </a:pPr>
            <a:r>
              <a:rPr lang="en-US" sz="11545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QUIZ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7099608" y="6592855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7791024" y="6860309"/>
            <a:ext cx="2705951" cy="359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8"/>
              </a:lnSpc>
            </a:pPr>
            <a:r>
              <a:rPr lang="en-US" sz="2425">
                <a:solidFill>
                  <a:srgbClr val="000000"/>
                </a:solidFill>
                <a:latin typeface="Arcade Gamer"/>
                <a:ea typeface="Arcade Gamer"/>
                <a:cs typeface="Arcade Gamer"/>
                <a:sym typeface="Arcade Gamer"/>
              </a:rPr>
              <a:t>LET’S PLAY!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5632633" y="651607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222006" y="386811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99608" y="5852278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750220" y="2738904"/>
            <a:ext cx="8787559" cy="4809192"/>
          </a:xfrm>
          <a:custGeom>
            <a:avLst/>
            <a:gdLst/>
            <a:ahLst/>
            <a:cxnLst/>
            <a:rect r="r" b="b" t="t" l="l"/>
            <a:pathLst>
              <a:path h="4809192" w="8787559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359525" y="1499117"/>
            <a:ext cx="3468274" cy="750408"/>
          </a:xfrm>
          <a:custGeom>
            <a:avLst/>
            <a:gdLst/>
            <a:ahLst/>
            <a:cxnLst/>
            <a:rect r="r" b="b" t="t" l="l"/>
            <a:pathLst>
              <a:path h="750408" w="3468274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423605" y="537711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423605" y="651607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753071" y="4250047"/>
            <a:ext cx="1272717" cy="4381255"/>
          </a:xfrm>
          <a:custGeom>
            <a:avLst/>
            <a:gdLst/>
            <a:ahLst/>
            <a:cxnLst/>
            <a:rect r="r" b="b" t="t" l="l"/>
            <a:pathLst>
              <a:path h="4381255" w="1272717">
                <a:moveTo>
                  <a:pt x="0" y="0"/>
                </a:moveTo>
                <a:lnTo>
                  <a:pt x="1272717" y="0"/>
                </a:lnTo>
                <a:lnTo>
                  <a:pt x="1272717" y="4381255"/>
                </a:lnTo>
                <a:lnTo>
                  <a:pt x="0" y="438125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-45245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58215" y="5852278"/>
            <a:ext cx="2198902" cy="2779024"/>
          </a:xfrm>
          <a:custGeom>
            <a:avLst/>
            <a:gdLst/>
            <a:ahLst/>
            <a:cxnLst/>
            <a:rect r="r" b="b" t="t" l="l"/>
            <a:pathLst>
              <a:path h="2779024" w="2198902">
                <a:moveTo>
                  <a:pt x="0" y="0"/>
                </a:moveTo>
                <a:lnTo>
                  <a:pt x="2198902" y="0"/>
                </a:lnTo>
                <a:lnTo>
                  <a:pt x="2198902" y="2779024"/>
                </a:lnTo>
                <a:lnTo>
                  <a:pt x="0" y="277902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819975" y="386811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837559" y="2610318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854052" y="4915541"/>
            <a:ext cx="6579897" cy="741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4"/>
              </a:lnSpc>
              <a:spcBef>
                <a:spcPct val="0"/>
              </a:spcBef>
            </a:pPr>
            <a:r>
              <a:rPr lang="en-US" sz="481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8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647180" y="1722829"/>
            <a:ext cx="2892963" cy="302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8"/>
              </a:lnSpc>
              <a:spcBef>
                <a:spcPct val="0"/>
              </a:spcBef>
            </a:pPr>
            <a:r>
              <a:rPr lang="en-US" sz="2017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Answer the question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877154" y="4181845"/>
            <a:ext cx="4533692" cy="51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3"/>
              </a:lnSpc>
              <a:spcBef>
                <a:spcPct val="0"/>
              </a:spcBef>
            </a:pPr>
            <a:r>
              <a:rPr lang="en-US" sz="3314">
                <a:solidFill>
                  <a:srgbClr val="0FFF5E"/>
                </a:solidFill>
                <a:latin typeface="Retropix"/>
                <a:ea typeface="Retropix"/>
                <a:cs typeface="Retropix"/>
                <a:sym typeface="Retropix"/>
              </a:rPr>
              <a:t>Answer: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99608" y="5852278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750220" y="2738904"/>
            <a:ext cx="8787559" cy="4809192"/>
          </a:xfrm>
          <a:custGeom>
            <a:avLst/>
            <a:gdLst/>
            <a:ahLst/>
            <a:cxnLst/>
            <a:rect r="r" b="b" t="t" l="l"/>
            <a:pathLst>
              <a:path h="4809192" w="8787559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359525" y="1499117"/>
            <a:ext cx="3468274" cy="750408"/>
          </a:xfrm>
          <a:custGeom>
            <a:avLst/>
            <a:gdLst/>
            <a:ahLst/>
            <a:cxnLst/>
            <a:rect r="r" b="b" t="t" l="l"/>
            <a:pathLst>
              <a:path h="750408" w="3468274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423605" y="537711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423605" y="651607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753071" y="4250047"/>
            <a:ext cx="1272717" cy="4381255"/>
          </a:xfrm>
          <a:custGeom>
            <a:avLst/>
            <a:gdLst/>
            <a:ahLst/>
            <a:cxnLst/>
            <a:rect r="r" b="b" t="t" l="l"/>
            <a:pathLst>
              <a:path h="4381255" w="1272717">
                <a:moveTo>
                  <a:pt x="0" y="0"/>
                </a:moveTo>
                <a:lnTo>
                  <a:pt x="1272717" y="0"/>
                </a:lnTo>
                <a:lnTo>
                  <a:pt x="1272717" y="4381255"/>
                </a:lnTo>
                <a:lnTo>
                  <a:pt x="0" y="438125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-45245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58215" y="5852278"/>
            <a:ext cx="2198902" cy="2779024"/>
          </a:xfrm>
          <a:custGeom>
            <a:avLst/>
            <a:gdLst/>
            <a:ahLst/>
            <a:cxnLst/>
            <a:rect r="r" b="b" t="t" l="l"/>
            <a:pathLst>
              <a:path h="2779024" w="2198902">
                <a:moveTo>
                  <a:pt x="0" y="0"/>
                </a:moveTo>
                <a:lnTo>
                  <a:pt x="2198902" y="0"/>
                </a:lnTo>
                <a:lnTo>
                  <a:pt x="2198902" y="2779024"/>
                </a:lnTo>
                <a:lnTo>
                  <a:pt x="0" y="277902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819975" y="386811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837559" y="2610318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854052" y="6135823"/>
            <a:ext cx="6579897" cy="741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4"/>
              </a:lnSpc>
              <a:spcBef>
                <a:spcPct val="0"/>
              </a:spcBef>
            </a:pPr>
            <a:r>
              <a:rPr lang="en-US" sz="481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+3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647180" y="1722829"/>
            <a:ext cx="2892963" cy="302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8"/>
              </a:lnSpc>
              <a:spcBef>
                <a:spcPct val="0"/>
              </a:spcBef>
            </a:pPr>
            <a:r>
              <a:rPr lang="en-US" sz="2017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Answer the question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8139172" y="3632304"/>
            <a:ext cx="2009656" cy="2009656"/>
          </a:xfrm>
          <a:custGeom>
            <a:avLst/>
            <a:gdLst/>
            <a:ahLst/>
            <a:cxnLst/>
            <a:rect r="r" b="b" t="t" l="l"/>
            <a:pathLst>
              <a:path h="2009656" w="2009656">
                <a:moveTo>
                  <a:pt x="0" y="0"/>
                </a:moveTo>
                <a:lnTo>
                  <a:pt x="2009656" y="0"/>
                </a:lnTo>
                <a:lnTo>
                  <a:pt x="2009656" y="2009656"/>
                </a:lnTo>
                <a:lnTo>
                  <a:pt x="0" y="200965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83917" y="4212484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083029" y="5449765"/>
            <a:ext cx="1272717" cy="3170844"/>
          </a:xfrm>
          <a:custGeom>
            <a:avLst/>
            <a:gdLst/>
            <a:ahLst/>
            <a:cxnLst/>
            <a:rect r="r" b="b" t="t" l="l"/>
            <a:pathLst>
              <a:path h="3170844" w="1272717">
                <a:moveTo>
                  <a:pt x="0" y="0"/>
                </a:moveTo>
                <a:lnTo>
                  <a:pt x="1272718" y="0"/>
                </a:lnTo>
                <a:lnTo>
                  <a:pt x="1272718" y="3170844"/>
                </a:lnTo>
                <a:lnTo>
                  <a:pt x="0" y="31708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10069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01501" y="2954685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40516" y="5439071"/>
            <a:ext cx="2047753" cy="3181537"/>
          </a:xfrm>
          <a:custGeom>
            <a:avLst/>
            <a:gdLst/>
            <a:ahLst/>
            <a:cxnLst/>
            <a:rect r="r" b="b" t="t" l="l"/>
            <a:pathLst>
              <a:path h="3181537" w="2047753">
                <a:moveTo>
                  <a:pt x="0" y="0"/>
                </a:moveTo>
                <a:lnTo>
                  <a:pt x="2047754" y="0"/>
                </a:lnTo>
                <a:lnTo>
                  <a:pt x="2047754" y="3181538"/>
                </a:lnTo>
                <a:lnTo>
                  <a:pt x="0" y="318153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688129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2" y="0"/>
                </a:lnTo>
                <a:lnTo>
                  <a:pt x="932362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677095" y="2685524"/>
            <a:ext cx="8933810" cy="1660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1"/>
              </a:lnSpc>
            </a:pPr>
            <a:r>
              <a:rPr lang="en-US" sz="11545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3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3197845" y="651607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941918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2" y="0"/>
                </a:lnTo>
                <a:lnTo>
                  <a:pt x="932362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198130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3" y="0"/>
                </a:lnTo>
                <a:lnTo>
                  <a:pt x="932363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451919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3" y="0"/>
                </a:lnTo>
                <a:lnTo>
                  <a:pt x="932363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45962" y="6386184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723896" y="365227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099608" y="5852278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750220" y="2738904"/>
            <a:ext cx="8787559" cy="4809192"/>
          </a:xfrm>
          <a:custGeom>
            <a:avLst/>
            <a:gdLst/>
            <a:ahLst/>
            <a:cxnLst/>
            <a:rect r="r" b="b" t="t" l="l"/>
            <a:pathLst>
              <a:path h="4809192" w="8787559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655687" y="479123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855251" y="4453970"/>
            <a:ext cx="6579897" cy="1360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4"/>
              </a:lnSpc>
              <a:spcBef>
                <a:spcPct val="0"/>
              </a:spcBef>
            </a:pPr>
            <a:r>
              <a:rPr lang="en-US" sz="481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Apa tema NXGN bulan ini?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4427536" y="388026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359327" y="501922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634710" y="501922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359525" y="1499117"/>
            <a:ext cx="3468274" cy="750408"/>
          </a:xfrm>
          <a:custGeom>
            <a:avLst/>
            <a:gdLst/>
            <a:ahLst/>
            <a:cxnLst/>
            <a:rect r="r" b="b" t="t" l="l"/>
            <a:pathLst>
              <a:path h="750408" w="3468274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647180" y="1722829"/>
            <a:ext cx="2892963" cy="302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8"/>
              </a:lnSpc>
              <a:spcBef>
                <a:spcPct val="0"/>
              </a:spcBef>
            </a:pPr>
            <a:r>
              <a:rPr lang="en-US" sz="2017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Answer the question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99608" y="5852278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750220" y="2738904"/>
            <a:ext cx="8787559" cy="4809192"/>
          </a:xfrm>
          <a:custGeom>
            <a:avLst/>
            <a:gdLst/>
            <a:ahLst/>
            <a:cxnLst/>
            <a:rect r="r" b="b" t="t" l="l"/>
            <a:pathLst>
              <a:path h="4809192" w="8787559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854052" y="4915541"/>
            <a:ext cx="6579897" cy="741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4"/>
              </a:lnSpc>
              <a:spcBef>
                <a:spcPct val="0"/>
              </a:spcBef>
            </a:pPr>
            <a:r>
              <a:rPr lang="en-US" sz="481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“KEEP ON FIRE”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7359525" y="1499117"/>
            <a:ext cx="3468274" cy="750408"/>
          </a:xfrm>
          <a:custGeom>
            <a:avLst/>
            <a:gdLst/>
            <a:ahLst/>
            <a:cxnLst/>
            <a:rect r="r" b="b" t="t" l="l"/>
            <a:pathLst>
              <a:path h="750408" w="3468274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647180" y="1722829"/>
            <a:ext cx="2892963" cy="302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8"/>
              </a:lnSpc>
              <a:spcBef>
                <a:spcPct val="0"/>
              </a:spcBef>
            </a:pPr>
            <a:r>
              <a:rPr lang="en-US" sz="2017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Answer the question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877154" y="4181845"/>
            <a:ext cx="4533692" cy="51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3"/>
              </a:lnSpc>
              <a:spcBef>
                <a:spcPct val="0"/>
              </a:spcBef>
            </a:pPr>
            <a:r>
              <a:rPr lang="en-US" sz="3314">
                <a:solidFill>
                  <a:srgbClr val="0FFF5E"/>
                </a:solidFill>
                <a:latin typeface="Retropix"/>
                <a:ea typeface="Retropix"/>
                <a:cs typeface="Retropix"/>
                <a:sym typeface="Retropix"/>
              </a:rPr>
              <a:t>Answer: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4423605" y="537711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423605" y="651607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753071" y="4250047"/>
            <a:ext cx="1272717" cy="4381255"/>
          </a:xfrm>
          <a:custGeom>
            <a:avLst/>
            <a:gdLst/>
            <a:ahLst/>
            <a:cxnLst/>
            <a:rect r="r" b="b" t="t" l="l"/>
            <a:pathLst>
              <a:path h="4381255" w="1272717">
                <a:moveTo>
                  <a:pt x="0" y="0"/>
                </a:moveTo>
                <a:lnTo>
                  <a:pt x="1272717" y="0"/>
                </a:lnTo>
                <a:lnTo>
                  <a:pt x="1272717" y="4381255"/>
                </a:lnTo>
                <a:lnTo>
                  <a:pt x="0" y="438125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-45245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58215" y="5852278"/>
            <a:ext cx="2198902" cy="2779024"/>
          </a:xfrm>
          <a:custGeom>
            <a:avLst/>
            <a:gdLst/>
            <a:ahLst/>
            <a:cxnLst/>
            <a:rect r="r" b="b" t="t" l="l"/>
            <a:pathLst>
              <a:path h="2779024" w="2198902">
                <a:moveTo>
                  <a:pt x="0" y="0"/>
                </a:moveTo>
                <a:lnTo>
                  <a:pt x="2198902" y="0"/>
                </a:lnTo>
                <a:lnTo>
                  <a:pt x="2198902" y="2779024"/>
                </a:lnTo>
                <a:lnTo>
                  <a:pt x="0" y="277902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819975" y="386811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837559" y="2610318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99608" y="5852278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750220" y="2738904"/>
            <a:ext cx="8787559" cy="4809192"/>
          </a:xfrm>
          <a:custGeom>
            <a:avLst/>
            <a:gdLst/>
            <a:ahLst/>
            <a:cxnLst/>
            <a:rect r="r" b="b" t="t" l="l"/>
            <a:pathLst>
              <a:path h="4809192" w="8787559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359525" y="1499117"/>
            <a:ext cx="3468274" cy="750408"/>
          </a:xfrm>
          <a:custGeom>
            <a:avLst/>
            <a:gdLst/>
            <a:ahLst/>
            <a:cxnLst/>
            <a:rect r="r" b="b" t="t" l="l"/>
            <a:pathLst>
              <a:path h="750408" w="3468274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423605" y="537711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423605" y="651607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753071" y="4250047"/>
            <a:ext cx="1272717" cy="4381255"/>
          </a:xfrm>
          <a:custGeom>
            <a:avLst/>
            <a:gdLst/>
            <a:ahLst/>
            <a:cxnLst/>
            <a:rect r="r" b="b" t="t" l="l"/>
            <a:pathLst>
              <a:path h="4381255" w="1272717">
                <a:moveTo>
                  <a:pt x="0" y="0"/>
                </a:moveTo>
                <a:lnTo>
                  <a:pt x="1272717" y="0"/>
                </a:lnTo>
                <a:lnTo>
                  <a:pt x="1272717" y="4381255"/>
                </a:lnTo>
                <a:lnTo>
                  <a:pt x="0" y="438125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-45245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58215" y="5852278"/>
            <a:ext cx="2198902" cy="2779024"/>
          </a:xfrm>
          <a:custGeom>
            <a:avLst/>
            <a:gdLst/>
            <a:ahLst/>
            <a:cxnLst/>
            <a:rect r="r" b="b" t="t" l="l"/>
            <a:pathLst>
              <a:path h="2779024" w="2198902">
                <a:moveTo>
                  <a:pt x="0" y="0"/>
                </a:moveTo>
                <a:lnTo>
                  <a:pt x="2198902" y="0"/>
                </a:lnTo>
                <a:lnTo>
                  <a:pt x="2198902" y="2779024"/>
                </a:lnTo>
                <a:lnTo>
                  <a:pt x="0" y="277902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819975" y="386811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837559" y="2610318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854052" y="6135823"/>
            <a:ext cx="6579897" cy="741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4"/>
              </a:lnSpc>
              <a:spcBef>
                <a:spcPct val="0"/>
              </a:spcBef>
            </a:pPr>
            <a:r>
              <a:rPr lang="en-US" sz="481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+8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647180" y="1722829"/>
            <a:ext cx="2892963" cy="302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8"/>
              </a:lnSpc>
              <a:spcBef>
                <a:spcPct val="0"/>
              </a:spcBef>
            </a:pPr>
            <a:r>
              <a:rPr lang="en-US" sz="2017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Answer the question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8139172" y="3632304"/>
            <a:ext cx="2009656" cy="2009656"/>
          </a:xfrm>
          <a:custGeom>
            <a:avLst/>
            <a:gdLst/>
            <a:ahLst/>
            <a:cxnLst/>
            <a:rect r="r" b="b" t="t" l="l"/>
            <a:pathLst>
              <a:path h="2009656" w="2009656">
                <a:moveTo>
                  <a:pt x="0" y="0"/>
                </a:moveTo>
                <a:lnTo>
                  <a:pt x="2009656" y="0"/>
                </a:lnTo>
                <a:lnTo>
                  <a:pt x="2009656" y="2009656"/>
                </a:lnTo>
                <a:lnTo>
                  <a:pt x="0" y="200965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83917" y="4212484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083029" y="5449765"/>
            <a:ext cx="1272717" cy="3170844"/>
          </a:xfrm>
          <a:custGeom>
            <a:avLst/>
            <a:gdLst/>
            <a:ahLst/>
            <a:cxnLst/>
            <a:rect r="r" b="b" t="t" l="l"/>
            <a:pathLst>
              <a:path h="3170844" w="1272717">
                <a:moveTo>
                  <a:pt x="0" y="0"/>
                </a:moveTo>
                <a:lnTo>
                  <a:pt x="1272718" y="0"/>
                </a:lnTo>
                <a:lnTo>
                  <a:pt x="1272718" y="3170844"/>
                </a:lnTo>
                <a:lnTo>
                  <a:pt x="0" y="31708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10069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01501" y="2954685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40516" y="5439071"/>
            <a:ext cx="2047753" cy="3181537"/>
          </a:xfrm>
          <a:custGeom>
            <a:avLst/>
            <a:gdLst/>
            <a:ahLst/>
            <a:cxnLst/>
            <a:rect r="r" b="b" t="t" l="l"/>
            <a:pathLst>
              <a:path h="3181537" w="2047753">
                <a:moveTo>
                  <a:pt x="0" y="0"/>
                </a:moveTo>
                <a:lnTo>
                  <a:pt x="2047754" y="0"/>
                </a:lnTo>
                <a:lnTo>
                  <a:pt x="2047754" y="3181538"/>
                </a:lnTo>
                <a:lnTo>
                  <a:pt x="0" y="318153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688129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2" y="0"/>
                </a:lnTo>
                <a:lnTo>
                  <a:pt x="932362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677095" y="2685524"/>
            <a:ext cx="8933810" cy="1660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1"/>
              </a:lnSpc>
            </a:pPr>
            <a:r>
              <a:rPr lang="en-US" sz="11545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4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3197845" y="651607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941918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2" y="0"/>
                </a:lnTo>
                <a:lnTo>
                  <a:pt x="932362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198130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3" y="0"/>
                </a:lnTo>
                <a:lnTo>
                  <a:pt x="932363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451919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3" y="0"/>
                </a:lnTo>
                <a:lnTo>
                  <a:pt x="932363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45962" y="6386184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723896" y="365227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099608" y="5852278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750220" y="2738904"/>
            <a:ext cx="8787559" cy="4809192"/>
          </a:xfrm>
          <a:custGeom>
            <a:avLst/>
            <a:gdLst/>
            <a:ahLst/>
            <a:cxnLst/>
            <a:rect r="r" b="b" t="t" l="l"/>
            <a:pathLst>
              <a:path h="4809192" w="8787559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655687" y="479123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855251" y="4763246"/>
            <a:ext cx="6579897" cy="741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4"/>
              </a:lnSpc>
              <a:spcBef>
                <a:spcPct val="0"/>
              </a:spcBef>
            </a:pPr>
            <a:r>
              <a:rPr lang="en-US" sz="481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CHARADES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4427536" y="388026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359327" y="501922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634710" y="501922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359525" y="1499117"/>
            <a:ext cx="3468274" cy="750408"/>
          </a:xfrm>
          <a:custGeom>
            <a:avLst/>
            <a:gdLst/>
            <a:ahLst/>
            <a:cxnLst/>
            <a:rect r="r" b="b" t="t" l="l"/>
            <a:pathLst>
              <a:path h="750408" w="3468274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647180" y="1722829"/>
            <a:ext cx="2892963" cy="302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8"/>
              </a:lnSpc>
              <a:spcBef>
                <a:spcPct val="0"/>
              </a:spcBef>
            </a:pPr>
            <a:r>
              <a:rPr lang="en-US" sz="2017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Answer the question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99608" y="5852278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750220" y="2738904"/>
            <a:ext cx="8787559" cy="4809192"/>
          </a:xfrm>
          <a:custGeom>
            <a:avLst/>
            <a:gdLst/>
            <a:ahLst/>
            <a:cxnLst/>
            <a:rect r="r" b="b" t="t" l="l"/>
            <a:pathLst>
              <a:path h="4809192" w="8787559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854052" y="4915541"/>
            <a:ext cx="6579897" cy="741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4"/>
              </a:lnSpc>
              <a:spcBef>
                <a:spcPct val="0"/>
              </a:spcBef>
            </a:pPr>
            <a:r>
              <a:rPr lang="en-US" sz="481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“monyet encok”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7359525" y="1499117"/>
            <a:ext cx="3468274" cy="750408"/>
          </a:xfrm>
          <a:custGeom>
            <a:avLst/>
            <a:gdLst/>
            <a:ahLst/>
            <a:cxnLst/>
            <a:rect r="r" b="b" t="t" l="l"/>
            <a:pathLst>
              <a:path h="750408" w="3468274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647180" y="1722829"/>
            <a:ext cx="2892963" cy="302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8"/>
              </a:lnSpc>
              <a:spcBef>
                <a:spcPct val="0"/>
              </a:spcBef>
            </a:pPr>
            <a:r>
              <a:rPr lang="en-US" sz="2017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Answer the question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877154" y="4181845"/>
            <a:ext cx="4533692" cy="51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3"/>
              </a:lnSpc>
              <a:spcBef>
                <a:spcPct val="0"/>
              </a:spcBef>
            </a:pPr>
            <a:r>
              <a:rPr lang="en-US" sz="3314">
                <a:solidFill>
                  <a:srgbClr val="0FFF5E"/>
                </a:solidFill>
                <a:latin typeface="Retropix"/>
                <a:ea typeface="Retropix"/>
                <a:cs typeface="Retropix"/>
                <a:sym typeface="Retropix"/>
              </a:rPr>
              <a:t>Answer: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4423605" y="537711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423605" y="651607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753071" y="4250047"/>
            <a:ext cx="1272717" cy="4381255"/>
          </a:xfrm>
          <a:custGeom>
            <a:avLst/>
            <a:gdLst/>
            <a:ahLst/>
            <a:cxnLst/>
            <a:rect r="r" b="b" t="t" l="l"/>
            <a:pathLst>
              <a:path h="4381255" w="1272717">
                <a:moveTo>
                  <a:pt x="0" y="0"/>
                </a:moveTo>
                <a:lnTo>
                  <a:pt x="1272717" y="0"/>
                </a:lnTo>
                <a:lnTo>
                  <a:pt x="1272717" y="4381255"/>
                </a:lnTo>
                <a:lnTo>
                  <a:pt x="0" y="438125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-45245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58215" y="5852278"/>
            <a:ext cx="2198902" cy="2779024"/>
          </a:xfrm>
          <a:custGeom>
            <a:avLst/>
            <a:gdLst/>
            <a:ahLst/>
            <a:cxnLst/>
            <a:rect r="r" b="b" t="t" l="l"/>
            <a:pathLst>
              <a:path h="2779024" w="2198902">
                <a:moveTo>
                  <a:pt x="0" y="0"/>
                </a:moveTo>
                <a:lnTo>
                  <a:pt x="2198902" y="0"/>
                </a:lnTo>
                <a:lnTo>
                  <a:pt x="2198902" y="2779024"/>
                </a:lnTo>
                <a:lnTo>
                  <a:pt x="0" y="277902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819975" y="386811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837559" y="2610318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99608" y="5852278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750220" y="2738904"/>
            <a:ext cx="8787559" cy="4809192"/>
          </a:xfrm>
          <a:custGeom>
            <a:avLst/>
            <a:gdLst/>
            <a:ahLst/>
            <a:cxnLst/>
            <a:rect r="r" b="b" t="t" l="l"/>
            <a:pathLst>
              <a:path h="4809192" w="8787559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359525" y="1499117"/>
            <a:ext cx="3468274" cy="750408"/>
          </a:xfrm>
          <a:custGeom>
            <a:avLst/>
            <a:gdLst/>
            <a:ahLst/>
            <a:cxnLst/>
            <a:rect r="r" b="b" t="t" l="l"/>
            <a:pathLst>
              <a:path h="750408" w="3468274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423605" y="537711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423605" y="651607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753071" y="4250047"/>
            <a:ext cx="1272717" cy="4381255"/>
          </a:xfrm>
          <a:custGeom>
            <a:avLst/>
            <a:gdLst/>
            <a:ahLst/>
            <a:cxnLst/>
            <a:rect r="r" b="b" t="t" l="l"/>
            <a:pathLst>
              <a:path h="4381255" w="1272717">
                <a:moveTo>
                  <a:pt x="0" y="0"/>
                </a:moveTo>
                <a:lnTo>
                  <a:pt x="1272717" y="0"/>
                </a:lnTo>
                <a:lnTo>
                  <a:pt x="1272717" y="4381255"/>
                </a:lnTo>
                <a:lnTo>
                  <a:pt x="0" y="438125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-45245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58215" y="5852278"/>
            <a:ext cx="2198902" cy="2779024"/>
          </a:xfrm>
          <a:custGeom>
            <a:avLst/>
            <a:gdLst/>
            <a:ahLst/>
            <a:cxnLst/>
            <a:rect r="r" b="b" t="t" l="l"/>
            <a:pathLst>
              <a:path h="2779024" w="2198902">
                <a:moveTo>
                  <a:pt x="0" y="0"/>
                </a:moveTo>
                <a:lnTo>
                  <a:pt x="2198902" y="0"/>
                </a:lnTo>
                <a:lnTo>
                  <a:pt x="2198902" y="2779024"/>
                </a:lnTo>
                <a:lnTo>
                  <a:pt x="0" y="277902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819975" y="386811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837559" y="2610318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854052" y="6135823"/>
            <a:ext cx="6579897" cy="741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4"/>
              </a:lnSpc>
              <a:spcBef>
                <a:spcPct val="0"/>
              </a:spcBef>
            </a:pPr>
            <a:r>
              <a:rPr lang="en-US" sz="481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+4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647180" y="1722829"/>
            <a:ext cx="2892963" cy="302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8"/>
              </a:lnSpc>
              <a:spcBef>
                <a:spcPct val="0"/>
              </a:spcBef>
            </a:pPr>
            <a:r>
              <a:rPr lang="en-US" sz="2017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Answer the question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8139172" y="3632304"/>
            <a:ext cx="2009656" cy="2009656"/>
          </a:xfrm>
          <a:custGeom>
            <a:avLst/>
            <a:gdLst/>
            <a:ahLst/>
            <a:cxnLst/>
            <a:rect r="r" b="b" t="t" l="l"/>
            <a:pathLst>
              <a:path h="2009656" w="2009656">
                <a:moveTo>
                  <a:pt x="0" y="0"/>
                </a:moveTo>
                <a:lnTo>
                  <a:pt x="2009656" y="0"/>
                </a:lnTo>
                <a:lnTo>
                  <a:pt x="2009656" y="2009656"/>
                </a:lnTo>
                <a:lnTo>
                  <a:pt x="0" y="200965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8675" y="537711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28675" y="651607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158141" y="4250047"/>
            <a:ext cx="1272717" cy="4381255"/>
          </a:xfrm>
          <a:custGeom>
            <a:avLst/>
            <a:gdLst/>
            <a:ahLst/>
            <a:cxnLst/>
            <a:rect r="r" b="b" t="t" l="l"/>
            <a:pathLst>
              <a:path h="4381255" w="1272717">
                <a:moveTo>
                  <a:pt x="0" y="0"/>
                </a:moveTo>
                <a:lnTo>
                  <a:pt x="1272717" y="0"/>
                </a:lnTo>
                <a:lnTo>
                  <a:pt x="1272717" y="4381255"/>
                </a:lnTo>
                <a:lnTo>
                  <a:pt x="0" y="43812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45245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741972" y="5165292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759556" y="3907493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878912" y="2292346"/>
            <a:ext cx="10530177" cy="1030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73"/>
              </a:lnSpc>
            </a:pPr>
            <a:r>
              <a:rPr lang="en-US" sz="715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how to play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5249974" y="3755346"/>
            <a:ext cx="7687376" cy="4095275"/>
          </a:xfrm>
          <a:custGeom>
            <a:avLst/>
            <a:gdLst/>
            <a:ahLst/>
            <a:cxnLst/>
            <a:rect r="r" b="b" t="t" l="l"/>
            <a:pathLst>
              <a:path h="4095275" w="7687376">
                <a:moveTo>
                  <a:pt x="0" y="0"/>
                </a:moveTo>
                <a:lnTo>
                  <a:pt x="7687376" y="0"/>
                </a:lnTo>
                <a:lnTo>
                  <a:pt x="7687376" y="4095275"/>
                </a:lnTo>
                <a:lnTo>
                  <a:pt x="0" y="409527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150819" y="4375053"/>
            <a:ext cx="5986362" cy="2846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PERTANYAAN AKAN DITUNJUKKAN DAN SETELAH HITUNGAN KETIGA, HARUS CEPET-CEPETAN ANGKAT TANGAN. YANG DULUAN BOLEH MENJAWAB. KALAU SALAH KELOMPOK SATUNYA AKAN DIBERIKAN KESEMPATAN UNTUK MENJAWAB KEMBALI. POIN SETIAP PERTANYAAN BERBEDA!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83917" y="4212484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083029" y="5449765"/>
            <a:ext cx="1272717" cy="3170844"/>
          </a:xfrm>
          <a:custGeom>
            <a:avLst/>
            <a:gdLst/>
            <a:ahLst/>
            <a:cxnLst/>
            <a:rect r="r" b="b" t="t" l="l"/>
            <a:pathLst>
              <a:path h="3170844" w="1272717">
                <a:moveTo>
                  <a:pt x="0" y="0"/>
                </a:moveTo>
                <a:lnTo>
                  <a:pt x="1272718" y="0"/>
                </a:lnTo>
                <a:lnTo>
                  <a:pt x="1272718" y="3170844"/>
                </a:lnTo>
                <a:lnTo>
                  <a:pt x="0" y="31708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10069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01501" y="2954685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40516" y="5439071"/>
            <a:ext cx="2047753" cy="3181537"/>
          </a:xfrm>
          <a:custGeom>
            <a:avLst/>
            <a:gdLst/>
            <a:ahLst/>
            <a:cxnLst/>
            <a:rect r="r" b="b" t="t" l="l"/>
            <a:pathLst>
              <a:path h="3181537" w="2047753">
                <a:moveTo>
                  <a:pt x="0" y="0"/>
                </a:moveTo>
                <a:lnTo>
                  <a:pt x="2047754" y="0"/>
                </a:lnTo>
                <a:lnTo>
                  <a:pt x="2047754" y="3181538"/>
                </a:lnTo>
                <a:lnTo>
                  <a:pt x="0" y="318153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688129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2" y="0"/>
                </a:lnTo>
                <a:lnTo>
                  <a:pt x="932362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677095" y="2685524"/>
            <a:ext cx="8933810" cy="1660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1"/>
              </a:lnSpc>
            </a:pPr>
            <a:r>
              <a:rPr lang="en-US" sz="11545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5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3197845" y="651607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941918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2" y="0"/>
                </a:lnTo>
                <a:lnTo>
                  <a:pt x="932362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198130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3" y="0"/>
                </a:lnTo>
                <a:lnTo>
                  <a:pt x="932363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451919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3" y="0"/>
                </a:lnTo>
                <a:lnTo>
                  <a:pt x="932363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45962" y="6386184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723896" y="365227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099608" y="5852278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750220" y="2738904"/>
            <a:ext cx="8787559" cy="4809192"/>
          </a:xfrm>
          <a:custGeom>
            <a:avLst/>
            <a:gdLst/>
            <a:ahLst/>
            <a:cxnLst/>
            <a:rect r="r" b="b" t="t" l="l"/>
            <a:pathLst>
              <a:path h="4809192" w="8787559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655687" y="479123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855251" y="4144694"/>
            <a:ext cx="6579897" cy="1978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4"/>
              </a:lnSpc>
              <a:spcBef>
                <a:spcPct val="0"/>
              </a:spcBef>
            </a:pPr>
            <a:r>
              <a:rPr lang="en-US" sz="481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tes kemampuan matematika kalian yuk! hehe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4427536" y="388026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359327" y="501922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634710" y="501922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359525" y="1499117"/>
            <a:ext cx="3468274" cy="750408"/>
          </a:xfrm>
          <a:custGeom>
            <a:avLst/>
            <a:gdLst/>
            <a:ahLst/>
            <a:cxnLst/>
            <a:rect r="r" b="b" t="t" l="l"/>
            <a:pathLst>
              <a:path h="750408" w="3468274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647180" y="1722829"/>
            <a:ext cx="2892963" cy="302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8"/>
              </a:lnSpc>
              <a:spcBef>
                <a:spcPct val="0"/>
              </a:spcBef>
            </a:pPr>
            <a:r>
              <a:rPr lang="en-US" sz="2017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Answer the question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99608" y="5852278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750220" y="2738904"/>
            <a:ext cx="8787559" cy="4809192"/>
          </a:xfrm>
          <a:custGeom>
            <a:avLst/>
            <a:gdLst/>
            <a:ahLst/>
            <a:cxnLst/>
            <a:rect r="r" b="b" t="t" l="l"/>
            <a:pathLst>
              <a:path h="4809192" w="8787559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854052" y="4915541"/>
            <a:ext cx="6579897" cy="741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4"/>
              </a:lnSpc>
              <a:spcBef>
                <a:spcPct val="0"/>
              </a:spcBef>
            </a:pPr>
            <a:r>
              <a:rPr lang="en-US" sz="481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64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7359525" y="1499117"/>
            <a:ext cx="3468274" cy="750408"/>
          </a:xfrm>
          <a:custGeom>
            <a:avLst/>
            <a:gdLst/>
            <a:ahLst/>
            <a:cxnLst/>
            <a:rect r="r" b="b" t="t" l="l"/>
            <a:pathLst>
              <a:path h="750408" w="3468274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647180" y="1722829"/>
            <a:ext cx="2892963" cy="302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8"/>
              </a:lnSpc>
              <a:spcBef>
                <a:spcPct val="0"/>
              </a:spcBef>
            </a:pPr>
            <a:r>
              <a:rPr lang="en-US" sz="2017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Answer the question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877154" y="4181845"/>
            <a:ext cx="4533692" cy="51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3"/>
              </a:lnSpc>
              <a:spcBef>
                <a:spcPct val="0"/>
              </a:spcBef>
            </a:pPr>
            <a:r>
              <a:rPr lang="en-US" sz="3314">
                <a:solidFill>
                  <a:srgbClr val="0FFF5E"/>
                </a:solidFill>
                <a:latin typeface="Retropix"/>
                <a:ea typeface="Retropix"/>
                <a:cs typeface="Retropix"/>
                <a:sym typeface="Retropix"/>
              </a:rPr>
              <a:t>Answer: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4423605" y="537711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423605" y="651607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753071" y="4250047"/>
            <a:ext cx="1272717" cy="4381255"/>
          </a:xfrm>
          <a:custGeom>
            <a:avLst/>
            <a:gdLst/>
            <a:ahLst/>
            <a:cxnLst/>
            <a:rect r="r" b="b" t="t" l="l"/>
            <a:pathLst>
              <a:path h="4381255" w="1272717">
                <a:moveTo>
                  <a:pt x="0" y="0"/>
                </a:moveTo>
                <a:lnTo>
                  <a:pt x="1272717" y="0"/>
                </a:lnTo>
                <a:lnTo>
                  <a:pt x="1272717" y="4381255"/>
                </a:lnTo>
                <a:lnTo>
                  <a:pt x="0" y="438125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-45245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58215" y="5852278"/>
            <a:ext cx="2198902" cy="2779024"/>
          </a:xfrm>
          <a:custGeom>
            <a:avLst/>
            <a:gdLst/>
            <a:ahLst/>
            <a:cxnLst/>
            <a:rect r="r" b="b" t="t" l="l"/>
            <a:pathLst>
              <a:path h="2779024" w="2198902">
                <a:moveTo>
                  <a:pt x="0" y="0"/>
                </a:moveTo>
                <a:lnTo>
                  <a:pt x="2198902" y="0"/>
                </a:lnTo>
                <a:lnTo>
                  <a:pt x="2198902" y="2779024"/>
                </a:lnTo>
                <a:lnTo>
                  <a:pt x="0" y="277902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819975" y="386811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837559" y="2610318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99608" y="5852278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750220" y="2738904"/>
            <a:ext cx="8787559" cy="4809192"/>
          </a:xfrm>
          <a:custGeom>
            <a:avLst/>
            <a:gdLst/>
            <a:ahLst/>
            <a:cxnLst/>
            <a:rect r="r" b="b" t="t" l="l"/>
            <a:pathLst>
              <a:path h="4809192" w="8787559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359525" y="1499117"/>
            <a:ext cx="3468274" cy="750408"/>
          </a:xfrm>
          <a:custGeom>
            <a:avLst/>
            <a:gdLst/>
            <a:ahLst/>
            <a:cxnLst/>
            <a:rect r="r" b="b" t="t" l="l"/>
            <a:pathLst>
              <a:path h="750408" w="3468274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423605" y="537711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423605" y="651607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753071" y="4250047"/>
            <a:ext cx="1272717" cy="4381255"/>
          </a:xfrm>
          <a:custGeom>
            <a:avLst/>
            <a:gdLst/>
            <a:ahLst/>
            <a:cxnLst/>
            <a:rect r="r" b="b" t="t" l="l"/>
            <a:pathLst>
              <a:path h="4381255" w="1272717">
                <a:moveTo>
                  <a:pt x="0" y="0"/>
                </a:moveTo>
                <a:lnTo>
                  <a:pt x="1272717" y="0"/>
                </a:lnTo>
                <a:lnTo>
                  <a:pt x="1272717" y="4381255"/>
                </a:lnTo>
                <a:lnTo>
                  <a:pt x="0" y="438125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-45245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58215" y="5852278"/>
            <a:ext cx="2198902" cy="2779024"/>
          </a:xfrm>
          <a:custGeom>
            <a:avLst/>
            <a:gdLst/>
            <a:ahLst/>
            <a:cxnLst/>
            <a:rect r="r" b="b" t="t" l="l"/>
            <a:pathLst>
              <a:path h="2779024" w="2198902">
                <a:moveTo>
                  <a:pt x="0" y="0"/>
                </a:moveTo>
                <a:lnTo>
                  <a:pt x="2198902" y="0"/>
                </a:lnTo>
                <a:lnTo>
                  <a:pt x="2198902" y="2779024"/>
                </a:lnTo>
                <a:lnTo>
                  <a:pt x="0" y="277902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819975" y="386811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837559" y="2610318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854052" y="6135823"/>
            <a:ext cx="6579897" cy="741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4"/>
              </a:lnSpc>
              <a:spcBef>
                <a:spcPct val="0"/>
              </a:spcBef>
            </a:pPr>
            <a:r>
              <a:rPr lang="en-US" sz="481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+5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647180" y="1722829"/>
            <a:ext cx="2892963" cy="302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8"/>
              </a:lnSpc>
              <a:spcBef>
                <a:spcPct val="0"/>
              </a:spcBef>
            </a:pPr>
            <a:r>
              <a:rPr lang="en-US" sz="2017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Answer the question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8139172" y="3632304"/>
            <a:ext cx="2009656" cy="2009656"/>
          </a:xfrm>
          <a:custGeom>
            <a:avLst/>
            <a:gdLst/>
            <a:ahLst/>
            <a:cxnLst/>
            <a:rect r="r" b="b" t="t" l="l"/>
            <a:pathLst>
              <a:path h="2009656" w="2009656">
                <a:moveTo>
                  <a:pt x="0" y="0"/>
                </a:moveTo>
                <a:lnTo>
                  <a:pt x="2009656" y="0"/>
                </a:lnTo>
                <a:lnTo>
                  <a:pt x="2009656" y="2009656"/>
                </a:lnTo>
                <a:lnTo>
                  <a:pt x="0" y="200965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83917" y="4212484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083029" y="5449765"/>
            <a:ext cx="1272717" cy="3170844"/>
          </a:xfrm>
          <a:custGeom>
            <a:avLst/>
            <a:gdLst/>
            <a:ahLst/>
            <a:cxnLst/>
            <a:rect r="r" b="b" t="t" l="l"/>
            <a:pathLst>
              <a:path h="3170844" w="1272717">
                <a:moveTo>
                  <a:pt x="0" y="0"/>
                </a:moveTo>
                <a:lnTo>
                  <a:pt x="1272718" y="0"/>
                </a:lnTo>
                <a:lnTo>
                  <a:pt x="1272718" y="3170844"/>
                </a:lnTo>
                <a:lnTo>
                  <a:pt x="0" y="31708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10069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01501" y="2954685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40516" y="5439071"/>
            <a:ext cx="2047753" cy="3181537"/>
          </a:xfrm>
          <a:custGeom>
            <a:avLst/>
            <a:gdLst/>
            <a:ahLst/>
            <a:cxnLst/>
            <a:rect r="r" b="b" t="t" l="l"/>
            <a:pathLst>
              <a:path h="3181537" w="2047753">
                <a:moveTo>
                  <a:pt x="0" y="0"/>
                </a:moveTo>
                <a:lnTo>
                  <a:pt x="2047754" y="0"/>
                </a:lnTo>
                <a:lnTo>
                  <a:pt x="2047754" y="3181538"/>
                </a:lnTo>
                <a:lnTo>
                  <a:pt x="0" y="318153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688129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2" y="0"/>
                </a:lnTo>
                <a:lnTo>
                  <a:pt x="932362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677095" y="2685524"/>
            <a:ext cx="8933810" cy="1660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1"/>
              </a:lnSpc>
            </a:pPr>
            <a:r>
              <a:rPr lang="en-US" sz="11545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6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3197845" y="651607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941918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2" y="0"/>
                </a:lnTo>
                <a:lnTo>
                  <a:pt x="932362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198130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3" y="0"/>
                </a:lnTo>
                <a:lnTo>
                  <a:pt x="932363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451919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3" y="0"/>
                </a:lnTo>
                <a:lnTo>
                  <a:pt x="932363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45962" y="6386184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723896" y="365227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099608" y="5852278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750220" y="2738904"/>
            <a:ext cx="8787559" cy="4809192"/>
          </a:xfrm>
          <a:custGeom>
            <a:avLst/>
            <a:gdLst/>
            <a:ahLst/>
            <a:cxnLst/>
            <a:rect r="r" b="b" t="t" l="l"/>
            <a:pathLst>
              <a:path h="4809192" w="8787559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655687" y="479123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855251" y="4492269"/>
            <a:ext cx="6579897" cy="1360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4"/>
              </a:lnSpc>
              <a:spcBef>
                <a:spcPct val="0"/>
              </a:spcBef>
            </a:pPr>
            <a:r>
              <a:rPr lang="en-US" sz="481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Lengkapi lyrics lagu ini!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4427536" y="388026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359327" y="501922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634710" y="501922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359525" y="1499117"/>
            <a:ext cx="3468274" cy="750408"/>
          </a:xfrm>
          <a:custGeom>
            <a:avLst/>
            <a:gdLst/>
            <a:ahLst/>
            <a:cxnLst/>
            <a:rect r="r" b="b" t="t" l="l"/>
            <a:pathLst>
              <a:path h="750408" w="3468274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647180" y="1722829"/>
            <a:ext cx="2892963" cy="302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8"/>
              </a:lnSpc>
              <a:spcBef>
                <a:spcPct val="0"/>
              </a:spcBef>
            </a:pPr>
            <a:r>
              <a:rPr lang="en-US" sz="2017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Answer the question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45962" y="6386184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723896" y="365227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099608" y="5852278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750220" y="2738904"/>
            <a:ext cx="8787559" cy="4809192"/>
          </a:xfrm>
          <a:custGeom>
            <a:avLst/>
            <a:gdLst/>
            <a:ahLst/>
            <a:cxnLst/>
            <a:rect r="r" b="b" t="t" l="l"/>
            <a:pathLst>
              <a:path h="4809192" w="8787559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655687" y="479123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889355" y="3861211"/>
            <a:ext cx="6579897" cy="2597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4"/>
              </a:lnSpc>
            </a:pPr>
            <a:r>
              <a:rPr lang="en-US" sz="481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___________ ajaib</a:t>
            </a:r>
          </a:p>
          <a:p>
            <a:pPr algn="ctr">
              <a:lnSpc>
                <a:spcPts val="4954"/>
              </a:lnSpc>
            </a:pPr>
          </a:p>
          <a:p>
            <a:pPr algn="ctr">
              <a:lnSpc>
                <a:spcPts val="4954"/>
              </a:lnSpc>
              <a:spcBef>
                <a:spcPct val="0"/>
              </a:spcBef>
            </a:pPr>
            <a:r>
              <a:rPr lang="en-US" sz="481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Terukir dalam kehidupanku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4427536" y="388026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359327" y="501922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634710" y="501922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359525" y="1499117"/>
            <a:ext cx="3468274" cy="750408"/>
          </a:xfrm>
          <a:custGeom>
            <a:avLst/>
            <a:gdLst/>
            <a:ahLst/>
            <a:cxnLst/>
            <a:rect r="r" b="b" t="t" l="l"/>
            <a:pathLst>
              <a:path h="750408" w="3468274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647180" y="1722829"/>
            <a:ext cx="2892963" cy="302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8"/>
              </a:lnSpc>
              <a:spcBef>
                <a:spcPct val="0"/>
              </a:spcBef>
            </a:pPr>
            <a:r>
              <a:rPr lang="en-US" sz="2017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Answer the question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99608" y="5852278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750220" y="2738904"/>
            <a:ext cx="8787559" cy="4809192"/>
          </a:xfrm>
          <a:custGeom>
            <a:avLst/>
            <a:gdLst/>
            <a:ahLst/>
            <a:cxnLst/>
            <a:rect r="r" b="b" t="t" l="l"/>
            <a:pathLst>
              <a:path h="4809192" w="8787559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359525" y="1499117"/>
            <a:ext cx="3468274" cy="750408"/>
          </a:xfrm>
          <a:custGeom>
            <a:avLst/>
            <a:gdLst/>
            <a:ahLst/>
            <a:cxnLst/>
            <a:rect r="r" b="b" t="t" l="l"/>
            <a:pathLst>
              <a:path h="750408" w="3468274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647180" y="1722829"/>
            <a:ext cx="2892963" cy="302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8"/>
              </a:lnSpc>
              <a:spcBef>
                <a:spcPct val="0"/>
              </a:spcBef>
            </a:pPr>
            <a:r>
              <a:rPr lang="en-US" sz="2017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Answer the question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877154" y="3351367"/>
            <a:ext cx="4533692" cy="51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3"/>
              </a:lnSpc>
              <a:spcBef>
                <a:spcPct val="0"/>
              </a:spcBef>
            </a:pPr>
            <a:r>
              <a:rPr lang="en-US" sz="3314">
                <a:solidFill>
                  <a:srgbClr val="0FFF5E"/>
                </a:solidFill>
                <a:latin typeface="Retropix"/>
                <a:ea typeface="Retropix"/>
                <a:cs typeface="Retropix"/>
                <a:sym typeface="Retropix"/>
              </a:rPr>
              <a:t>Answer: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4423605" y="537711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423605" y="651607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753071" y="4250047"/>
            <a:ext cx="1272717" cy="4381255"/>
          </a:xfrm>
          <a:custGeom>
            <a:avLst/>
            <a:gdLst/>
            <a:ahLst/>
            <a:cxnLst/>
            <a:rect r="r" b="b" t="t" l="l"/>
            <a:pathLst>
              <a:path h="4381255" w="1272717">
                <a:moveTo>
                  <a:pt x="0" y="0"/>
                </a:moveTo>
                <a:lnTo>
                  <a:pt x="1272717" y="0"/>
                </a:lnTo>
                <a:lnTo>
                  <a:pt x="1272717" y="4381255"/>
                </a:lnTo>
                <a:lnTo>
                  <a:pt x="0" y="438125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-45245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58215" y="5852278"/>
            <a:ext cx="2198902" cy="2779024"/>
          </a:xfrm>
          <a:custGeom>
            <a:avLst/>
            <a:gdLst/>
            <a:ahLst/>
            <a:cxnLst/>
            <a:rect r="r" b="b" t="t" l="l"/>
            <a:pathLst>
              <a:path h="2779024" w="2198902">
                <a:moveTo>
                  <a:pt x="0" y="0"/>
                </a:moveTo>
                <a:lnTo>
                  <a:pt x="2198902" y="0"/>
                </a:lnTo>
                <a:lnTo>
                  <a:pt x="2198902" y="2779024"/>
                </a:lnTo>
                <a:lnTo>
                  <a:pt x="0" y="277902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819975" y="386811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837559" y="2610318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438194" y="4230997"/>
            <a:ext cx="7411612" cy="2597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4"/>
              </a:lnSpc>
            </a:pPr>
            <a:r>
              <a:rPr lang="en-US" sz="481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Kupercaya janji-Mu ajaib</a:t>
            </a:r>
          </a:p>
          <a:p>
            <a:pPr algn="ctr">
              <a:lnSpc>
                <a:spcPts val="4954"/>
              </a:lnSpc>
            </a:pPr>
          </a:p>
          <a:p>
            <a:pPr algn="ctr">
              <a:lnSpc>
                <a:spcPts val="4954"/>
              </a:lnSpc>
              <a:spcBef>
                <a:spcPct val="0"/>
              </a:spcBef>
            </a:pPr>
            <a:r>
              <a:rPr lang="en-US" sz="481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Terukir dalam kehidupanku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99608" y="5852278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750220" y="2738904"/>
            <a:ext cx="8787559" cy="4809192"/>
          </a:xfrm>
          <a:custGeom>
            <a:avLst/>
            <a:gdLst/>
            <a:ahLst/>
            <a:cxnLst/>
            <a:rect r="r" b="b" t="t" l="l"/>
            <a:pathLst>
              <a:path h="4809192" w="8787559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359525" y="1499117"/>
            <a:ext cx="3468274" cy="750408"/>
          </a:xfrm>
          <a:custGeom>
            <a:avLst/>
            <a:gdLst/>
            <a:ahLst/>
            <a:cxnLst/>
            <a:rect r="r" b="b" t="t" l="l"/>
            <a:pathLst>
              <a:path h="750408" w="3468274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423605" y="537711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423605" y="651607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753071" y="4250047"/>
            <a:ext cx="1272717" cy="4381255"/>
          </a:xfrm>
          <a:custGeom>
            <a:avLst/>
            <a:gdLst/>
            <a:ahLst/>
            <a:cxnLst/>
            <a:rect r="r" b="b" t="t" l="l"/>
            <a:pathLst>
              <a:path h="4381255" w="1272717">
                <a:moveTo>
                  <a:pt x="0" y="0"/>
                </a:moveTo>
                <a:lnTo>
                  <a:pt x="1272717" y="0"/>
                </a:lnTo>
                <a:lnTo>
                  <a:pt x="1272717" y="4381255"/>
                </a:lnTo>
                <a:lnTo>
                  <a:pt x="0" y="438125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-45245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58215" y="5852278"/>
            <a:ext cx="2198902" cy="2779024"/>
          </a:xfrm>
          <a:custGeom>
            <a:avLst/>
            <a:gdLst/>
            <a:ahLst/>
            <a:cxnLst/>
            <a:rect r="r" b="b" t="t" l="l"/>
            <a:pathLst>
              <a:path h="2779024" w="2198902">
                <a:moveTo>
                  <a:pt x="0" y="0"/>
                </a:moveTo>
                <a:lnTo>
                  <a:pt x="2198902" y="0"/>
                </a:lnTo>
                <a:lnTo>
                  <a:pt x="2198902" y="2779024"/>
                </a:lnTo>
                <a:lnTo>
                  <a:pt x="0" y="277902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819975" y="386811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837559" y="2610318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854052" y="6135823"/>
            <a:ext cx="6579897" cy="741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4"/>
              </a:lnSpc>
              <a:spcBef>
                <a:spcPct val="0"/>
              </a:spcBef>
            </a:pPr>
            <a:r>
              <a:rPr lang="en-US" sz="481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+10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647180" y="1722829"/>
            <a:ext cx="2892963" cy="302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8"/>
              </a:lnSpc>
              <a:spcBef>
                <a:spcPct val="0"/>
              </a:spcBef>
            </a:pPr>
            <a:r>
              <a:rPr lang="en-US" sz="2017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Answer the question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8139172" y="3632304"/>
            <a:ext cx="2009656" cy="2009656"/>
          </a:xfrm>
          <a:custGeom>
            <a:avLst/>
            <a:gdLst/>
            <a:ahLst/>
            <a:cxnLst/>
            <a:rect r="r" b="b" t="t" l="l"/>
            <a:pathLst>
              <a:path h="2009656" w="2009656">
                <a:moveTo>
                  <a:pt x="0" y="0"/>
                </a:moveTo>
                <a:lnTo>
                  <a:pt x="2009656" y="0"/>
                </a:lnTo>
                <a:lnTo>
                  <a:pt x="2009656" y="2009656"/>
                </a:lnTo>
                <a:lnTo>
                  <a:pt x="0" y="200965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83917" y="4212484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083029" y="5449765"/>
            <a:ext cx="1272717" cy="3170844"/>
          </a:xfrm>
          <a:custGeom>
            <a:avLst/>
            <a:gdLst/>
            <a:ahLst/>
            <a:cxnLst/>
            <a:rect r="r" b="b" t="t" l="l"/>
            <a:pathLst>
              <a:path h="3170844" w="1272717">
                <a:moveTo>
                  <a:pt x="0" y="0"/>
                </a:moveTo>
                <a:lnTo>
                  <a:pt x="1272718" y="0"/>
                </a:lnTo>
                <a:lnTo>
                  <a:pt x="1272718" y="3170844"/>
                </a:lnTo>
                <a:lnTo>
                  <a:pt x="0" y="31708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10069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01501" y="2954685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40516" y="5439071"/>
            <a:ext cx="2047753" cy="3181537"/>
          </a:xfrm>
          <a:custGeom>
            <a:avLst/>
            <a:gdLst/>
            <a:ahLst/>
            <a:cxnLst/>
            <a:rect r="r" b="b" t="t" l="l"/>
            <a:pathLst>
              <a:path h="3181537" w="2047753">
                <a:moveTo>
                  <a:pt x="0" y="0"/>
                </a:moveTo>
                <a:lnTo>
                  <a:pt x="2047754" y="0"/>
                </a:lnTo>
                <a:lnTo>
                  <a:pt x="2047754" y="3181538"/>
                </a:lnTo>
                <a:lnTo>
                  <a:pt x="0" y="318153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688129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2" y="0"/>
                </a:lnTo>
                <a:lnTo>
                  <a:pt x="932362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677095" y="2685524"/>
            <a:ext cx="8933810" cy="1660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1"/>
              </a:lnSpc>
            </a:pPr>
            <a:r>
              <a:rPr lang="en-US" sz="11545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7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3197845" y="651607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941918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2" y="0"/>
                </a:lnTo>
                <a:lnTo>
                  <a:pt x="932362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198130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3" y="0"/>
                </a:lnTo>
                <a:lnTo>
                  <a:pt x="932363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451919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3" y="0"/>
                </a:lnTo>
                <a:lnTo>
                  <a:pt x="932363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83917" y="4212484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083029" y="5449765"/>
            <a:ext cx="1272717" cy="3170844"/>
          </a:xfrm>
          <a:custGeom>
            <a:avLst/>
            <a:gdLst/>
            <a:ahLst/>
            <a:cxnLst/>
            <a:rect r="r" b="b" t="t" l="l"/>
            <a:pathLst>
              <a:path h="3170844" w="1272717">
                <a:moveTo>
                  <a:pt x="0" y="0"/>
                </a:moveTo>
                <a:lnTo>
                  <a:pt x="1272718" y="0"/>
                </a:lnTo>
                <a:lnTo>
                  <a:pt x="1272718" y="3170844"/>
                </a:lnTo>
                <a:lnTo>
                  <a:pt x="0" y="31708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10069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01501" y="2954685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40516" y="5439071"/>
            <a:ext cx="2047753" cy="3181537"/>
          </a:xfrm>
          <a:custGeom>
            <a:avLst/>
            <a:gdLst/>
            <a:ahLst/>
            <a:cxnLst/>
            <a:rect r="r" b="b" t="t" l="l"/>
            <a:pathLst>
              <a:path h="3181537" w="2047753">
                <a:moveTo>
                  <a:pt x="0" y="0"/>
                </a:moveTo>
                <a:lnTo>
                  <a:pt x="2047754" y="0"/>
                </a:lnTo>
                <a:lnTo>
                  <a:pt x="2047754" y="3181538"/>
                </a:lnTo>
                <a:lnTo>
                  <a:pt x="0" y="318153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688129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2" y="0"/>
                </a:lnTo>
                <a:lnTo>
                  <a:pt x="932362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677095" y="2685524"/>
            <a:ext cx="8933810" cy="3166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1"/>
              </a:lnSpc>
            </a:pPr>
            <a:r>
              <a:rPr lang="en-US" sz="11545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ARE YOU READY?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3197845" y="651607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941918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2" y="0"/>
                </a:lnTo>
                <a:lnTo>
                  <a:pt x="932362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198130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3" y="0"/>
                </a:lnTo>
                <a:lnTo>
                  <a:pt x="932363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451919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3" y="0"/>
                </a:lnTo>
                <a:lnTo>
                  <a:pt x="932363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45962" y="6386184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723896" y="365227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099608" y="5852278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750220" y="2738904"/>
            <a:ext cx="8787559" cy="4809192"/>
          </a:xfrm>
          <a:custGeom>
            <a:avLst/>
            <a:gdLst/>
            <a:ahLst/>
            <a:cxnLst/>
            <a:rect r="r" b="b" t="t" l="l"/>
            <a:pathLst>
              <a:path h="4809192" w="8787559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655687" y="479123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855251" y="4329698"/>
            <a:ext cx="6579897" cy="1360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4"/>
              </a:lnSpc>
              <a:spcBef>
                <a:spcPct val="0"/>
              </a:spcBef>
            </a:pPr>
            <a:r>
              <a:rPr lang="en-US" sz="481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Apa 3 pembagian zona waktu di Indonesia?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4427536" y="388026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359327" y="501922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634710" y="501922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359525" y="1499117"/>
            <a:ext cx="3468274" cy="750408"/>
          </a:xfrm>
          <a:custGeom>
            <a:avLst/>
            <a:gdLst/>
            <a:ahLst/>
            <a:cxnLst/>
            <a:rect r="r" b="b" t="t" l="l"/>
            <a:pathLst>
              <a:path h="750408" w="3468274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647180" y="1722829"/>
            <a:ext cx="2892963" cy="302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8"/>
              </a:lnSpc>
              <a:spcBef>
                <a:spcPct val="0"/>
              </a:spcBef>
            </a:pPr>
            <a:r>
              <a:rPr lang="en-US" sz="2017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Answer the question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99608" y="5852278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750220" y="2738904"/>
            <a:ext cx="8787559" cy="4809192"/>
          </a:xfrm>
          <a:custGeom>
            <a:avLst/>
            <a:gdLst/>
            <a:ahLst/>
            <a:cxnLst/>
            <a:rect r="r" b="b" t="t" l="l"/>
            <a:pathLst>
              <a:path h="4809192" w="8787559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854052" y="4915541"/>
            <a:ext cx="6579897" cy="741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4"/>
              </a:lnSpc>
              <a:spcBef>
                <a:spcPct val="0"/>
              </a:spcBef>
            </a:pPr>
            <a:r>
              <a:rPr lang="en-US" sz="481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WIB. WITA, WIT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7359525" y="1499117"/>
            <a:ext cx="3468274" cy="750408"/>
          </a:xfrm>
          <a:custGeom>
            <a:avLst/>
            <a:gdLst/>
            <a:ahLst/>
            <a:cxnLst/>
            <a:rect r="r" b="b" t="t" l="l"/>
            <a:pathLst>
              <a:path h="750408" w="3468274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647180" y="1722829"/>
            <a:ext cx="2892963" cy="302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8"/>
              </a:lnSpc>
              <a:spcBef>
                <a:spcPct val="0"/>
              </a:spcBef>
            </a:pPr>
            <a:r>
              <a:rPr lang="en-US" sz="2017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Answer the question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877154" y="4181845"/>
            <a:ext cx="4533692" cy="51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3"/>
              </a:lnSpc>
              <a:spcBef>
                <a:spcPct val="0"/>
              </a:spcBef>
            </a:pPr>
            <a:r>
              <a:rPr lang="en-US" sz="3314">
                <a:solidFill>
                  <a:srgbClr val="0FFF5E"/>
                </a:solidFill>
                <a:latin typeface="Retropix"/>
                <a:ea typeface="Retropix"/>
                <a:cs typeface="Retropix"/>
                <a:sym typeface="Retropix"/>
              </a:rPr>
              <a:t>Answer: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4423605" y="537711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423605" y="651607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753071" y="4250047"/>
            <a:ext cx="1272717" cy="4381255"/>
          </a:xfrm>
          <a:custGeom>
            <a:avLst/>
            <a:gdLst/>
            <a:ahLst/>
            <a:cxnLst/>
            <a:rect r="r" b="b" t="t" l="l"/>
            <a:pathLst>
              <a:path h="4381255" w="1272717">
                <a:moveTo>
                  <a:pt x="0" y="0"/>
                </a:moveTo>
                <a:lnTo>
                  <a:pt x="1272717" y="0"/>
                </a:lnTo>
                <a:lnTo>
                  <a:pt x="1272717" y="4381255"/>
                </a:lnTo>
                <a:lnTo>
                  <a:pt x="0" y="438125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-45245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58215" y="5852278"/>
            <a:ext cx="2198902" cy="2779024"/>
          </a:xfrm>
          <a:custGeom>
            <a:avLst/>
            <a:gdLst/>
            <a:ahLst/>
            <a:cxnLst/>
            <a:rect r="r" b="b" t="t" l="l"/>
            <a:pathLst>
              <a:path h="2779024" w="2198902">
                <a:moveTo>
                  <a:pt x="0" y="0"/>
                </a:moveTo>
                <a:lnTo>
                  <a:pt x="2198902" y="0"/>
                </a:lnTo>
                <a:lnTo>
                  <a:pt x="2198902" y="2779024"/>
                </a:lnTo>
                <a:lnTo>
                  <a:pt x="0" y="277902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819975" y="386811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837559" y="2610318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99608" y="5852278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750220" y="2738904"/>
            <a:ext cx="8787559" cy="4809192"/>
          </a:xfrm>
          <a:custGeom>
            <a:avLst/>
            <a:gdLst/>
            <a:ahLst/>
            <a:cxnLst/>
            <a:rect r="r" b="b" t="t" l="l"/>
            <a:pathLst>
              <a:path h="4809192" w="8787559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359525" y="1499117"/>
            <a:ext cx="3468274" cy="750408"/>
          </a:xfrm>
          <a:custGeom>
            <a:avLst/>
            <a:gdLst/>
            <a:ahLst/>
            <a:cxnLst/>
            <a:rect r="r" b="b" t="t" l="l"/>
            <a:pathLst>
              <a:path h="750408" w="3468274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423605" y="537711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423605" y="651607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753071" y="4250047"/>
            <a:ext cx="1272717" cy="4381255"/>
          </a:xfrm>
          <a:custGeom>
            <a:avLst/>
            <a:gdLst/>
            <a:ahLst/>
            <a:cxnLst/>
            <a:rect r="r" b="b" t="t" l="l"/>
            <a:pathLst>
              <a:path h="4381255" w="1272717">
                <a:moveTo>
                  <a:pt x="0" y="0"/>
                </a:moveTo>
                <a:lnTo>
                  <a:pt x="1272717" y="0"/>
                </a:lnTo>
                <a:lnTo>
                  <a:pt x="1272717" y="4381255"/>
                </a:lnTo>
                <a:lnTo>
                  <a:pt x="0" y="438125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-45245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58215" y="5852278"/>
            <a:ext cx="2198902" cy="2779024"/>
          </a:xfrm>
          <a:custGeom>
            <a:avLst/>
            <a:gdLst/>
            <a:ahLst/>
            <a:cxnLst/>
            <a:rect r="r" b="b" t="t" l="l"/>
            <a:pathLst>
              <a:path h="2779024" w="2198902">
                <a:moveTo>
                  <a:pt x="0" y="0"/>
                </a:moveTo>
                <a:lnTo>
                  <a:pt x="2198902" y="0"/>
                </a:lnTo>
                <a:lnTo>
                  <a:pt x="2198902" y="2779024"/>
                </a:lnTo>
                <a:lnTo>
                  <a:pt x="0" y="277902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819975" y="386811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837559" y="2610318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854052" y="6135823"/>
            <a:ext cx="6579897" cy="741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4"/>
              </a:lnSpc>
              <a:spcBef>
                <a:spcPct val="0"/>
              </a:spcBef>
            </a:pPr>
            <a:r>
              <a:rPr lang="en-US" sz="481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+7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647180" y="1722829"/>
            <a:ext cx="2892963" cy="302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8"/>
              </a:lnSpc>
              <a:spcBef>
                <a:spcPct val="0"/>
              </a:spcBef>
            </a:pPr>
            <a:r>
              <a:rPr lang="en-US" sz="2017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Answer the question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8139172" y="3632304"/>
            <a:ext cx="2009656" cy="2009656"/>
          </a:xfrm>
          <a:custGeom>
            <a:avLst/>
            <a:gdLst/>
            <a:ahLst/>
            <a:cxnLst/>
            <a:rect r="r" b="b" t="t" l="l"/>
            <a:pathLst>
              <a:path h="2009656" w="2009656">
                <a:moveTo>
                  <a:pt x="0" y="0"/>
                </a:moveTo>
                <a:lnTo>
                  <a:pt x="2009656" y="0"/>
                </a:lnTo>
                <a:lnTo>
                  <a:pt x="2009656" y="2009656"/>
                </a:lnTo>
                <a:lnTo>
                  <a:pt x="0" y="200965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83917" y="4212484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083029" y="5449765"/>
            <a:ext cx="1272717" cy="3170844"/>
          </a:xfrm>
          <a:custGeom>
            <a:avLst/>
            <a:gdLst/>
            <a:ahLst/>
            <a:cxnLst/>
            <a:rect r="r" b="b" t="t" l="l"/>
            <a:pathLst>
              <a:path h="3170844" w="1272717">
                <a:moveTo>
                  <a:pt x="0" y="0"/>
                </a:moveTo>
                <a:lnTo>
                  <a:pt x="1272718" y="0"/>
                </a:lnTo>
                <a:lnTo>
                  <a:pt x="1272718" y="3170844"/>
                </a:lnTo>
                <a:lnTo>
                  <a:pt x="0" y="31708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10069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01501" y="2954685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40516" y="5439071"/>
            <a:ext cx="2047753" cy="3181537"/>
          </a:xfrm>
          <a:custGeom>
            <a:avLst/>
            <a:gdLst/>
            <a:ahLst/>
            <a:cxnLst/>
            <a:rect r="r" b="b" t="t" l="l"/>
            <a:pathLst>
              <a:path h="3181537" w="2047753">
                <a:moveTo>
                  <a:pt x="0" y="0"/>
                </a:moveTo>
                <a:lnTo>
                  <a:pt x="2047754" y="0"/>
                </a:lnTo>
                <a:lnTo>
                  <a:pt x="2047754" y="3181538"/>
                </a:lnTo>
                <a:lnTo>
                  <a:pt x="0" y="318153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688129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2" y="0"/>
                </a:lnTo>
                <a:lnTo>
                  <a:pt x="932362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677095" y="2685524"/>
            <a:ext cx="8933810" cy="1660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1"/>
              </a:lnSpc>
            </a:pPr>
            <a:r>
              <a:rPr lang="en-US" sz="11545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8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3197845" y="651607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941918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2" y="0"/>
                </a:lnTo>
                <a:lnTo>
                  <a:pt x="932362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198130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3" y="0"/>
                </a:lnTo>
                <a:lnTo>
                  <a:pt x="932363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451919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3" y="0"/>
                </a:lnTo>
                <a:lnTo>
                  <a:pt x="932363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45962" y="6386184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723896" y="365227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099608" y="5852278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750220" y="2738904"/>
            <a:ext cx="8787559" cy="4809192"/>
          </a:xfrm>
          <a:custGeom>
            <a:avLst/>
            <a:gdLst/>
            <a:ahLst/>
            <a:cxnLst/>
            <a:rect r="r" b="b" t="t" l="l"/>
            <a:pathLst>
              <a:path h="4809192" w="8787559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655687" y="479123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855251" y="4763246"/>
            <a:ext cx="6579897" cy="741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4"/>
              </a:lnSpc>
              <a:spcBef>
                <a:spcPct val="0"/>
              </a:spcBef>
            </a:pPr>
            <a:r>
              <a:rPr lang="en-US" sz="481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siapakah aku?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4427536" y="388026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359327" y="501922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634710" y="501922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359525" y="1499117"/>
            <a:ext cx="3468274" cy="750408"/>
          </a:xfrm>
          <a:custGeom>
            <a:avLst/>
            <a:gdLst/>
            <a:ahLst/>
            <a:cxnLst/>
            <a:rect r="r" b="b" t="t" l="l"/>
            <a:pathLst>
              <a:path h="750408" w="3468274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647180" y="1722829"/>
            <a:ext cx="2892963" cy="302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8"/>
              </a:lnSpc>
              <a:spcBef>
                <a:spcPct val="0"/>
              </a:spcBef>
            </a:pPr>
            <a:r>
              <a:rPr lang="en-US" sz="2017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Answer the question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45962" y="6386184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723896" y="365227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655687" y="479123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427536" y="388026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359327" y="501922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634710" y="501922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791141" y="1443253"/>
            <a:ext cx="2705717" cy="6695967"/>
          </a:xfrm>
          <a:custGeom>
            <a:avLst/>
            <a:gdLst/>
            <a:ahLst/>
            <a:cxnLst/>
            <a:rect r="r" b="b" t="t" l="l"/>
            <a:pathLst>
              <a:path h="6695967" w="2705717">
                <a:moveTo>
                  <a:pt x="0" y="0"/>
                </a:moveTo>
                <a:lnTo>
                  <a:pt x="2705718" y="0"/>
                </a:lnTo>
                <a:lnTo>
                  <a:pt x="2705718" y="6695968"/>
                </a:lnTo>
                <a:lnTo>
                  <a:pt x="0" y="669596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99608" y="5852278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750220" y="2738904"/>
            <a:ext cx="8787559" cy="4809192"/>
          </a:xfrm>
          <a:custGeom>
            <a:avLst/>
            <a:gdLst/>
            <a:ahLst/>
            <a:cxnLst/>
            <a:rect r="r" b="b" t="t" l="l"/>
            <a:pathLst>
              <a:path h="4809192" w="8787559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854052" y="4915541"/>
            <a:ext cx="6579897" cy="741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4"/>
              </a:lnSpc>
              <a:spcBef>
                <a:spcPct val="0"/>
              </a:spcBef>
            </a:pPr>
            <a:r>
              <a:rPr lang="en-US" sz="481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Ronal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7359525" y="1499117"/>
            <a:ext cx="3468274" cy="750408"/>
          </a:xfrm>
          <a:custGeom>
            <a:avLst/>
            <a:gdLst/>
            <a:ahLst/>
            <a:cxnLst/>
            <a:rect r="r" b="b" t="t" l="l"/>
            <a:pathLst>
              <a:path h="750408" w="3468274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647180" y="1722829"/>
            <a:ext cx="2892963" cy="302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8"/>
              </a:lnSpc>
              <a:spcBef>
                <a:spcPct val="0"/>
              </a:spcBef>
            </a:pPr>
            <a:r>
              <a:rPr lang="en-US" sz="2017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Answer the question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877154" y="4181845"/>
            <a:ext cx="4533692" cy="51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3"/>
              </a:lnSpc>
              <a:spcBef>
                <a:spcPct val="0"/>
              </a:spcBef>
            </a:pPr>
            <a:r>
              <a:rPr lang="en-US" sz="3314">
                <a:solidFill>
                  <a:srgbClr val="0FFF5E"/>
                </a:solidFill>
                <a:latin typeface="Retropix"/>
                <a:ea typeface="Retropix"/>
                <a:cs typeface="Retropix"/>
                <a:sym typeface="Retropix"/>
              </a:rPr>
              <a:t>Answer: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4423605" y="537711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423605" y="651607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753071" y="4250047"/>
            <a:ext cx="1272717" cy="4381255"/>
          </a:xfrm>
          <a:custGeom>
            <a:avLst/>
            <a:gdLst/>
            <a:ahLst/>
            <a:cxnLst/>
            <a:rect r="r" b="b" t="t" l="l"/>
            <a:pathLst>
              <a:path h="4381255" w="1272717">
                <a:moveTo>
                  <a:pt x="0" y="0"/>
                </a:moveTo>
                <a:lnTo>
                  <a:pt x="1272717" y="0"/>
                </a:lnTo>
                <a:lnTo>
                  <a:pt x="1272717" y="4381255"/>
                </a:lnTo>
                <a:lnTo>
                  <a:pt x="0" y="438125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-45245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58215" y="5852278"/>
            <a:ext cx="2198902" cy="2779024"/>
          </a:xfrm>
          <a:custGeom>
            <a:avLst/>
            <a:gdLst/>
            <a:ahLst/>
            <a:cxnLst/>
            <a:rect r="r" b="b" t="t" l="l"/>
            <a:pathLst>
              <a:path h="2779024" w="2198902">
                <a:moveTo>
                  <a:pt x="0" y="0"/>
                </a:moveTo>
                <a:lnTo>
                  <a:pt x="2198902" y="0"/>
                </a:lnTo>
                <a:lnTo>
                  <a:pt x="2198902" y="2779024"/>
                </a:lnTo>
                <a:lnTo>
                  <a:pt x="0" y="277902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819975" y="386811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837559" y="2610318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99608" y="5852278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750220" y="2738904"/>
            <a:ext cx="8787559" cy="4809192"/>
          </a:xfrm>
          <a:custGeom>
            <a:avLst/>
            <a:gdLst/>
            <a:ahLst/>
            <a:cxnLst/>
            <a:rect r="r" b="b" t="t" l="l"/>
            <a:pathLst>
              <a:path h="4809192" w="8787559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359525" y="1499117"/>
            <a:ext cx="3468274" cy="750408"/>
          </a:xfrm>
          <a:custGeom>
            <a:avLst/>
            <a:gdLst/>
            <a:ahLst/>
            <a:cxnLst/>
            <a:rect r="r" b="b" t="t" l="l"/>
            <a:pathLst>
              <a:path h="750408" w="3468274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423605" y="537711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423605" y="651607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753071" y="4250047"/>
            <a:ext cx="1272717" cy="4381255"/>
          </a:xfrm>
          <a:custGeom>
            <a:avLst/>
            <a:gdLst/>
            <a:ahLst/>
            <a:cxnLst/>
            <a:rect r="r" b="b" t="t" l="l"/>
            <a:pathLst>
              <a:path h="4381255" w="1272717">
                <a:moveTo>
                  <a:pt x="0" y="0"/>
                </a:moveTo>
                <a:lnTo>
                  <a:pt x="1272717" y="0"/>
                </a:lnTo>
                <a:lnTo>
                  <a:pt x="1272717" y="4381255"/>
                </a:lnTo>
                <a:lnTo>
                  <a:pt x="0" y="438125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-45245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58215" y="5852278"/>
            <a:ext cx="2198902" cy="2779024"/>
          </a:xfrm>
          <a:custGeom>
            <a:avLst/>
            <a:gdLst/>
            <a:ahLst/>
            <a:cxnLst/>
            <a:rect r="r" b="b" t="t" l="l"/>
            <a:pathLst>
              <a:path h="2779024" w="2198902">
                <a:moveTo>
                  <a:pt x="0" y="0"/>
                </a:moveTo>
                <a:lnTo>
                  <a:pt x="2198902" y="0"/>
                </a:lnTo>
                <a:lnTo>
                  <a:pt x="2198902" y="2779024"/>
                </a:lnTo>
                <a:lnTo>
                  <a:pt x="0" y="277902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819975" y="386811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837559" y="2610318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854052" y="6135823"/>
            <a:ext cx="6579897" cy="741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4"/>
              </a:lnSpc>
              <a:spcBef>
                <a:spcPct val="0"/>
              </a:spcBef>
            </a:pPr>
            <a:r>
              <a:rPr lang="en-US" sz="481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+7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647180" y="1722829"/>
            <a:ext cx="2892963" cy="302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8"/>
              </a:lnSpc>
              <a:spcBef>
                <a:spcPct val="0"/>
              </a:spcBef>
            </a:pPr>
            <a:r>
              <a:rPr lang="en-US" sz="2017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Answer the question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8139172" y="3632304"/>
            <a:ext cx="2009656" cy="2009656"/>
          </a:xfrm>
          <a:custGeom>
            <a:avLst/>
            <a:gdLst/>
            <a:ahLst/>
            <a:cxnLst/>
            <a:rect r="r" b="b" t="t" l="l"/>
            <a:pathLst>
              <a:path h="2009656" w="2009656">
                <a:moveTo>
                  <a:pt x="0" y="0"/>
                </a:moveTo>
                <a:lnTo>
                  <a:pt x="2009656" y="0"/>
                </a:lnTo>
                <a:lnTo>
                  <a:pt x="2009656" y="2009656"/>
                </a:lnTo>
                <a:lnTo>
                  <a:pt x="0" y="200965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83917" y="4212484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083029" y="5449765"/>
            <a:ext cx="1272717" cy="3170844"/>
          </a:xfrm>
          <a:custGeom>
            <a:avLst/>
            <a:gdLst/>
            <a:ahLst/>
            <a:cxnLst/>
            <a:rect r="r" b="b" t="t" l="l"/>
            <a:pathLst>
              <a:path h="3170844" w="1272717">
                <a:moveTo>
                  <a:pt x="0" y="0"/>
                </a:moveTo>
                <a:lnTo>
                  <a:pt x="1272718" y="0"/>
                </a:lnTo>
                <a:lnTo>
                  <a:pt x="1272718" y="3170844"/>
                </a:lnTo>
                <a:lnTo>
                  <a:pt x="0" y="31708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10069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01501" y="2954685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40516" y="5439071"/>
            <a:ext cx="2047753" cy="3181537"/>
          </a:xfrm>
          <a:custGeom>
            <a:avLst/>
            <a:gdLst/>
            <a:ahLst/>
            <a:cxnLst/>
            <a:rect r="r" b="b" t="t" l="l"/>
            <a:pathLst>
              <a:path h="3181537" w="2047753">
                <a:moveTo>
                  <a:pt x="0" y="0"/>
                </a:moveTo>
                <a:lnTo>
                  <a:pt x="2047754" y="0"/>
                </a:lnTo>
                <a:lnTo>
                  <a:pt x="2047754" y="3181538"/>
                </a:lnTo>
                <a:lnTo>
                  <a:pt x="0" y="318153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688129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2" y="0"/>
                </a:lnTo>
                <a:lnTo>
                  <a:pt x="932362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677095" y="2685524"/>
            <a:ext cx="8933810" cy="1660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1"/>
              </a:lnSpc>
            </a:pPr>
            <a:r>
              <a:rPr lang="en-US" sz="11545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9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3197845" y="651607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941918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2" y="0"/>
                </a:lnTo>
                <a:lnTo>
                  <a:pt x="932362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198130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3" y="0"/>
                </a:lnTo>
                <a:lnTo>
                  <a:pt x="932363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451919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3" y="0"/>
                </a:lnTo>
                <a:lnTo>
                  <a:pt x="932363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45962" y="6386184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723896" y="365227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099608" y="5852278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750220" y="2738904"/>
            <a:ext cx="8787559" cy="4809192"/>
          </a:xfrm>
          <a:custGeom>
            <a:avLst/>
            <a:gdLst/>
            <a:ahLst/>
            <a:cxnLst/>
            <a:rect r="r" b="b" t="t" l="l"/>
            <a:pathLst>
              <a:path h="4809192" w="8787559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655687" y="479123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855251" y="4453970"/>
            <a:ext cx="6579897" cy="1360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4"/>
              </a:lnSpc>
              <a:spcBef>
                <a:spcPct val="0"/>
              </a:spcBef>
            </a:pPr>
            <a:r>
              <a:rPr lang="en-US" sz="481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Siapa nama pendeta ini?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4427536" y="388026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359327" y="501922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634710" y="501922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359525" y="1499117"/>
            <a:ext cx="3468274" cy="750408"/>
          </a:xfrm>
          <a:custGeom>
            <a:avLst/>
            <a:gdLst/>
            <a:ahLst/>
            <a:cxnLst/>
            <a:rect r="r" b="b" t="t" l="l"/>
            <a:pathLst>
              <a:path h="750408" w="3468274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647180" y="1722829"/>
            <a:ext cx="2892963" cy="302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8"/>
              </a:lnSpc>
              <a:spcBef>
                <a:spcPct val="0"/>
              </a:spcBef>
            </a:pPr>
            <a:r>
              <a:rPr lang="en-US" sz="2017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Answer the question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83917" y="4212484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083029" y="5449765"/>
            <a:ext cx="1272717" cy="3170844"/>
          </a:xfrm>
          <a:custGeom>
            <a:avLst/>
            <a:gdLst/>
            <a:ahLst/>
            <a:cxnLst/>
            <a:rect r="r" b="b" t="t" l="l"/>
            <a:pathLst>
              <a:path h="3170844" w="1272717">
                <a:moveTo>
                  <a:pt x="0" y="0"/>
                </a:moveTo>
                <a:lnTo>
                  <a:pt x="1272718" y="0"/>
                </a:lnTo>
                <a:lnTo>
                  <a:pt x="1272718" y="3170844"/>
                </a:lnTo>
                <a:lnTo>
                  <a:pt x="0" y="31708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10069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01501" y="2954685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40516" y="5439071"/>
            <a:ext cx="2047753" cy="3181537"/>
          </a:xfrm>
          <a:custGeom>
            <a:avLst/>
            <a:gdLst/>
            <a:ahLst/>
            <a:cxnLst/>
            <a:rect r="r" b="b" t="t" l="l"/>
            <a:pathLst>
              <a:path h="3181537" w="2047753">
                <a:moveTo>
                  <a:pt x="0" y="0"/>
                </a:moveTo>
                <a:lnTo>
                  <a:pt x="2047754" y="0"/>
                </a:lnTo>
                <a:lnTo>
                  <a:pt x="2047754" y="3181538"/>
                </a:lnTo>
                <a:lnTo>
                  <a:pt x="0" y="318153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688129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2" y="0"/>
                </a:lnTo>
                <a:lnTo>
                  <a:pt x="932362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677095" y="2685524"/>
            <a:ext cx="8933810" cy="1660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1"/>
              </a:lnSpc>
            </a:pPr>
            <a:r>
              <a:rPr lang="en-US" sz="11545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1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3197845" y="651607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941918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2" y="0"/>
                </a:lnTo>
                <a:lnTo>
                  <a:pt x="932362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198130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3" y="0"/>
                </a:lnTo>
                <a:lnTo>
                  <a:pt x="932363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451919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3" y="0"/>
                </a:lnTo>
                <a:lnTo>
                  <a:pt x="932363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45962" y="6386184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723896" y="365227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099608" y="5852278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750220" y="2738904"/>
            <a:ext cx="8787559" cy="4809192"/>
          </a:xfrm>
          <a:custGeom>
            <a:avLst/>
            <a:gdLst/>
            <a:ahLst/>
            <a:cxnLst/>
            <a:rect r="r" b="b" t="t" l="l"/>
            <a:pathLst>
              <a:path h="4809192" w="8787559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655687" y="479123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427536" y="388026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359327" y="501922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634710" y="501922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359525" y="1499117"/>
            <a:ext cx="3468274" cy="750408"/>
          </a:xfrm>
          <a:custGeom>
            <a:avLst/>
            <a:gdLst/>
            <a:ahLst/>
            <a:cxnLst/>
            <a:rect r="r" b="b" t="t" l="l"/>
            <a:pathLst>
              <a:path h="750408" w="3468274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911841" y="3407076"/>
            <a:ext cx="2466716" cy="3472847"/>
          </a:xfrm>
          <a:custGeom>
            <a:avLst/>
            <a:gdLst/>
            <a:ahLst/>
            <a:cxnLst/>
            <a:rect r="r" b="b" t="t" l="l"/>
            <a:pathLst>
              <a:path h="3472847" w="2466716">
                <a:moveTo>
                  <a:pt x="0" y="0"/>
                </a:moveTo>
                <a:lnTo>
                  <a:pt x="2466716" y="0"/>
                </a:lnTo>
                <a:lnTo>
                  <a:pt x="2466716" y="3472848"/>
                </a:lnTo>
                <a:lnTo>
                  <a:pt x="0" y="3472848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123365" t="-25209" r="0" b="-33443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647180" y="1722829"/>
            <a:ext cx="2892963" cy="302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8"/>
              </a:lnSpc>
              <a:spcBef>
                <a:spcPct val="0"/>
              </a:spcBef>
            </a:pPr>
            <a:r>
              <a:rPr lang="en-US" sz="2017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Answer the question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99608" y="5852278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750220" y="2738904"/>
            <a:ext cx="8787559" cy="4809192"/>
          </a:xfrm>
          <a:custGeom>
            <a:avLst/>
            <a:gdLst/>
            <a:ahLst/>
            <a:cxnLst/>
            <a:rect r="r" b="b" t="t" l="l"/>
            <a:pathLst>
              <a:path h="4809192" w="8787559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854052" y="4915541"/>
            <a:ext cx="6579897" cy="741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4"/>
              </a:lnSpc>
              <a:spcBef>
                <a:spcPct val="0"/>
              </a:spcBef>
            </a:pPr>
            <a:r>
              <a:rPr lang="en-US" sz="481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Jacky Mailoor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7359525" y="1499117"/>
            <a:ext cx="3468274" cy="750408"/>
          </a:xfrm>
          <a:custGeom>
            <a:avLst/>
            <a:gdLst/>
            <a:ahLst/>
            <a:cxnLst/>
            <a:rect r="r" b="b" t="t" l="l"/>
            <a:pathLst>
              <a:path h="750408" w="3468274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647180" y="1722829"/>
            <a:ext cx="2892963" cy="302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8"/>
              </a:lnSpc>
              <a:spcBef>
                <a:spcPct val="0"/>
              </a:spcBef>
            </a:pPr>
            <a:r>
              <a:rPr lang="en-US" sz="2017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Answer the question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877154" y="4181845"/>
            <a:ext cx="4533692" cy="51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3"/>
              </a:lnSpc>
              <a:spcBef>
                <a:spcPct val="0"/>
              </a:spcBef>
            </a:pPr>
            <a:r>
              <a:rPr lang="en-US" sz="3314">
                <a:solidFill>
                  <a:srgbClr val="0FFF5E"/>
                </a:solidFill>
                <a:latin typeface="Retropix"/>
                <a:ea typeface="Retropix"/>
                <a:cs typeface="Retropix"/>
                <a:sym typeface="Retropix"/>
              </a:rPr>
              <a:t>Answer: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4423605" y="537711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423605" y="651607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753071" y="4250047"/>
            <a:ext cx="1272717" cy="4381255"/>
          </a:xfrm>
          <a:custGeom>
            <a:avLst/>
            <a:gdLst/>
            <a:ahLst/>
            <a:cxnLst/>
            <a:rect r="r" b="b" t="t" l="l"/>
            <a:pathLst>
              <a:path h="4381255" w="1272717">
                <a:moveTo>
                  <a:pt x="0" y="0"/>
                </a:moveTo>
                <a:lnTo>
                  <a:pt x="1272717" y="0"/>
                </a:lnTo>
                <a:lnTo>
                  <a:pt x="1272717" y="4381255"/>
                </a:lnTo>
                <a:lnTo>
                  <a:pt x="0" y="438125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-45245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58215" y="5852278"/>
            <a:ext cx="2198902" cy="2779024"/>
          </a:xfrm>
          <a:custGeom>
            <a:avLst/>
            <a:gdLst/>
            <a:ahLst/>
            <a:cxnLst/>
            <a:rect r="r" b="b" t="t" l="l"/>
            <a:pathLst>
              <a:path h="2779024" w="2198902">
                <a:moveTo>
                  <a:pt x="0" y="0"/>
                </a:moveTo>
                <a:lnTo>
                  <a:pt x="2198902" y="0"/>
                </a:lnTo>
                <a:lnTo>
                  <a:pt x="2198902" y="2779024"/>
                </a:lnTo>
                <a:lnTo>
                  <a:pt x="0" y="277902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819975" y="386811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837559" y="2610318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99608" y="5852278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750220" y="2738904"/>
            <a:ext cx="8787559" cy="4809192"/>
          </a:xfrm>
          <a:custGeom>
            <a:avLst/>
            <a:gdLst/>
            <a:ahLst/>
            <a:cxnLst/>
            <a:rect r="r" b="b" t="t" l="l"/>
            <a:pathLst>
              <a:path h="4809192" w="8787559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359525" y="1499117"/>
            <a:ext cx="3468274" cy="750408"/>
          </a:xfrm>
          <a:custGeom>
            <a:avLst/>
            <a:gdLst/>
            <a:ahLst/>
            <a:cxnLst/>
            <a:rect r="r" b="b" t="t" l="l"/>
            <a:pathLst>
              <a:path h="750408" w="3468274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423605" y="537711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423605" y="651607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753071" y="4250047"/>
            <a:ext cx="1272717" cy="4381255"/>
          </a:xfrm>
          <a:custGeom>
            <a:avLst/>
            <a:gdLst/>
            <a:ahLst/>
            <a:cxnLst/>
            <a:rect r="r" b="b" t="t" l="l"/>
            <a:pathLst>
              <a:path h="4381255" w="1272717">
                <a:moveTo>
                  <a:pt x="0" y="0"/>
                </a:moveTo>
                <a:lnTo>
                  <a:pt x="1272717" y="0"/>
                </a:lnTo>
                <a:lnTo>
                  <a:pt x="1272717" y="4381255"/>
                </a:lnTo>
                <a:lnTo>
                  <a:pt x="0" y="438125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-45245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58215" y="5852278"/>
            <a:ext cx="2198902" cy="2779024"/>
          </a:xfrm>
          <a:custGeom>
            <a:avLst/>
            <a:gdLst/>
            <a:ahLst/>
            <a:cxnLst/>
            <a:rect r="r" b="b" t="t" l="l"/>
            <a:pathLst>
              <a:path h="2779024" w="2198902">
                <a:moveTo>
                  <a:pt x="0" y="0"/>
                </a:moveTo>
                <a:lnTo>
                  <a:pt x="2198902" y="0"/>
                </a:lnTo>
                <a:lnTo>
                  <a:pt x="2198902" y="2779024"/>
                </a:lnTo>
                <a:lnTo>
                  <a:pt x="0" y="277902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819975" y="386811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837559" y="2610318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854052" y="6135823"/>
            <a:ext cx="6579897" cy="741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4"/>
              </a:lnSpc>
              <a:spcBef>
                <a:spcPct val="0"/>
              </a:spcBef>
            </a:pPr>
            <a:r>
              <a:rPr lang="en-US" sz="481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+3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647180" y="1722829"/>
            <a:ext cx="2892963" cy="302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8"/>
              </a:lnSpc>
              <a:spcBef>
                <a:spcPct val="0"/>
              </a:spcBef>
            </a:pPr>
            <a:r>
              <a:rPr lang="en-US" sz="2017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Answer the question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8139172" y="3632304"/>
            <a:ext cx="2009656" cy="2009656"/>
          </a:xfrm>
          <a:custGeom>
            <a:avLst/>
            <a:gdLst/>
            <a:ahLst/>
            <a:cxnLst/>
            <a:rect r="r" b="b" t="t" l="l"/>
            <a:pathLst>
              <a:path h="2009656" w="2009656">
                <a:moveTo>
                  <a:pt x="0" y="0"/>
                </a:moveTo>
                <a:lnTo>
                  <a:pt x="2009656" y="0"/>
                </a:lnTo>
                <a:lnTo>
                  <a:pt x="2009656" y="2009656"/>
                </a:lnTo>
                <a:lnTo>
                  <a:pt x="0" y="200965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83917" y="4212484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083029" y="5449765"/>
            <a:ext cx="1272717" cy="3170844"/>
          </a:xfrm>
          <a:custGeom>
            <a:avLst/>
            <a:gdLst/>
            <a:ahLst/>
            <a:cxnLst/>
            <a:rect r="r" b="b" t="t" l="l"/>
            <a:pathLst>
              <a:path h="3170844" w="1272717">
                <a:moveTo>
                  <a:pt x="0" y="0"/>
                </a:moveTo>
                <a:lnTo>
                  <a:pt x="1272718" y="0"/>
                </a:lnTo>
                <a:lnTo>
                  <a:pt x="1272718" y="3170844"/>
                </a:lnTo>
                <a:lnTo>
                  <a:pt x="0" y="31708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10069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01501" y="2954685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40516" y="5439071"/>
            <a:ext cx="2047753" cy="3181537"/>
          </a:xfrm>
          <a:custGeom>
            <a:avLst/>
            <a:gdLst/>
            <a:ahLst/>
            <a:cxnLst/>
            <a:rect r="r" b="b" t="t" l="l"/>
            <a:pathLst>
              <a:path h="3181537" w="2047753">
                <a:moveTo>
                  <a:pt x="0" y="0"/>
                </a:moveTo>
                <a:lnTo>
                  <a:pt x="2047754" y="0"/>
                </a:lnTo>
                <a:lnTo>
                  <a:pt x="2047754" y="3181538"/>
                </a:lnTo>
                <a:lnTo>
                  <a:pt x="0" y="318153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688129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2" y="0"/>
                </a:lnTo>
                <a:lnTo>
                  <a:pt x="932362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677095" y="2685524"/>
            <a:ext cx="8933810" cy="1660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1"/>
              </a:lnSpc>
            </a:pPr>
            <a:r>
              <a:rPr lang="en-US" sz="11545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10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3197845" y="651607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941918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2" y="0"/>
                </a:lnTo>
                <a:lnTo>
                  <a:pt x="932362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198130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3" y="0"/>
                </a:lnTo>
                <a:lnTo>
                  <a:pt x="932363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451919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3" y="0"/>
                </a:lnTo>
                <a:lnTo>
                  <a:pt x="932363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45962" y="6386184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723896" y="365227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099608" y="5852278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750220" y="2738904"/>
            <a:ext cx="8787559" cy="4809192"/>
          </a:xfrm>
          <a:custGeom>
            <a:avLst/>
            <a:gdLst/>
            <a:ahLst/>
            <a:cxnLst/>
            <a:rect r="r" b="b" t="t" l="l"/>
            <a:pathLst>
              <a:path h="4809192" w="8787559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655687" y="479123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855251" y="4639028"/>
            <a:ext cx="6579897" cy="1360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4"/>
              </a:lnSpc>
              <a:spcBef>
                <a:spcPct val="0"/>
              </a:spcBef>
            </a:pPr>
            <a:r>
              <a:rPr lang="en-US" sz="481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Hewan apa yang selalu benar?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4427536" y="388026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359327" y="501922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634710" y="501922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359525" y="1499117"/>
            <a:ext cx="3468274" cy="750408"/>
          </a:xfrm>
          <a:custGeom>
            <a:avLst/>
            <a:gdLst/>
            <a:ahLst/>
            <a:cxnLst/>
            <a:rect r="r" b="b" t="t" l="l"/>
            <a:pathLst>
              <a:path h="750408" w="3468274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647180" y="1722829"/>
            <a:ext cx="2892963" cy="302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8"/>
              </a:lnSpc>
              <a:spcBef>
                <a:spcPct val="0"/>
              </a:spcBef>
            </a:pPr>
            <a:r>
              <a:rPr lang="en-US" sz="2017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Answer the question</a:t>
            </a: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99608" y="5852278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750220" y="2738904"/>
            <a:ext cx="8787559" cy="4809192"/>
          </a:xfrm>
          <a:custGeom>
            <a:avLst/>
            <a:gdLst/>
            <a:ahLst/>
            <a:cxnLst/>
            <a:rect r="r" b="b" t="t" l="l"/>
            <a:pathLst>
              <a:path h="4809192" w="8787559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854052" y="4915541"/>
            <a:ext cx="6579897" cy="741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4"/>
              </a:lnSpc>
              <a:spcBef>
                <a:spcPct val="0"/>
              </a:spcBef>
            </a:pPr>
            <a:r>
              <a:rPr lang="en-US" sz="481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Kucing Ga-Wrong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7359525" y="1499117"/>
            <a:ext cx="3468274" cy="750408"/>
          </a:xfrm>
          <a:custGeom>
            <a:avLst/>
            <a:gdLst/>
            <a:ahLst/>
            <a:cxnLst/>
            <a:rect r="r" b="b" t="t" l="l"/>
            <a:pathLst>
              <a:path h="750408" w="3468274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647180" y="1722829"/>
            <a:ext cx="2892963" cy="302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8"/>
              </a:lnSpc>
              <a:spcBef>
                <a:spcPct val="0"/>
              </a:spcBef>
            </a:pPr>
            <a:r>
              <a:rPr lang="en-US" sz="2017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Answer the question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877154" y="4181845"/>
            <a:ext cx="4533692" cy="51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3"/>
              </a:lnSpc>
              <a:spcBef>
                <a:spcPct val="0"/>
              </a:spcBef>
            </a:pPr>
            <a:r>
              <a:rPr lang="en-US" sz="3314">
                <a:solidFill>
                  <a:srgbClr val="0FFF5E"/>
                </a:solidFill>
                <a:latin typeface="Retropix"/>
                <a:ea typeface="Retropix"/>
                <a:cs typeface="Retropix"/>
                <a:sym typeface="Retropix"/>
              </a:rPr>
              <a:t>Answer: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4423605" y="537711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423605" y="651607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753071" y="4250047"/>
            <a:ext cx="1272717" cy="4381255"/>
          </a:xfrm>
          <a:custGeom>
            <a:avLst/>
            <a:gdLst/>
            <a:ahLst/>
            <a:cxnLst/>
            <a:rect r="r" b="b" t="t" l="l"/>
            <a:pathLst>
              <a:path h="4381255" w="1272717">
                <a:moveTo>
                  <a:pt x="0" y="0"/>
                </a:moveTo>
                <a:lnTo>
                  <a:pt x="1272717" y="0"/>
                </a:lnTo>
                <a:lnTo>
                  <a:pt x="1272717" y="4381255"/>
                </a:lnTo>
                <a:lnTo>
                  <a:pt x="0" y="438125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-45245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58215" y="5852278"/>
            <a:ext cx="2198902" cy="2779024"/>
          </a:xfrm>
          <a:custGeom>
            <a:avLst/>
            <a:gdLst/>
            <a:ahLst/>
            <a:cxnLst/>
            <a:rect r="r" b="b" t="t" l="l"/>
            <a:pathLst>
              <a:path h="2779024" w="2198902">
                <a:moveTo>
                  <a:pt x="0" y="0"/>
                </a:moveTo>
                <a:lnTo>
                  <a:pt x="2198902" y="0"/>
                </a:lnTo>
                <a:lnTo>
                  <a:pt x="2198902" y="2779024"/>
                </a:lnTo>
                <a:lnTo>
                  <a:pt x="0" y="277902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819975" y="386811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837559" y="2610318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99608" y="5852278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750220" y="2738904"/>
            <a:ext cx="8787559" cy="4809192"/>
          </a:xfrm>
          <a:custGeom>
            <a:avLst/>
            <a:gdLst/>
            <a:ahLst/>
            <a:cxnLst/>
            <a:rect r="r" b="b" t="t" l="l"/>
            <a:pathLst>
              <a:path h="4809192" w="8787559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359525" y="1499117"/>
            <a:ext cx="3468274" cy="750408"/>
          </a:xfrm>
          <a:custGeom>
            <a:avLst/>
            <a:gdLst/>
            <a:ahLst/>
            <a:cxnLst/>
            <a:rect r="r" b="b" t="t" l="l"/>
            <a:pathLst>
              <a:path h="750408" w="3468274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423605" y="537711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423605" y="651607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753071" y="4250047"/>
            <a:ext cx="1272717" cy="4381255"/>
          </a:xfrm>
          <a:custGeom>
            <a:avLst/>
            <a:gdLst/>
            <a:ahLst/>
            <a:cxnLst/>
            <a:rect r="r" b="b" t="t" l="l"/>
            <a:pathLst>
              <a:path h="4381255" w="1272717">
                <a:moveTo>
                  <a:pt x="0" y="0"/>
                </a:moveTo>
                <a:lnTo>
                  <a:pt x="1272717" y="0"/>
                </a:lnTo>
                <a:lnTo>
                  <a:pt x="1272717" y="4381255"/>
                </a:lnTo>
                <a:lnTo>
                  <a:pt x="0" y="438125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-45245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58215" y="5852278"/>
            <a:ext cx="2198902" cy="2779024"/>
          </a:xfrm>
          <a:custGeom>
            <a:avLst/>
            <a:gdLst/>
            <a:ahLst/>
            <a:cxnLst/>
            <a:rect r="r" b="b" t="t" l="l"/>
            <a:pathLst>
              <a:path h="2779024" w="2198902">
                <a:moveTo>
                  <a:pt x="0" y="0"/>
                </a:moveTo>
                <a:lnTo>
                  <a:pt x="2198902" y="0"/>
                </a:lnTo>
                <a:lnTo>
                  <a:pt x="2198902" y="2779024"/>
                </a:lnTo>
                <a:lnTo>
                  <a:pt x="0" y="277902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819975" y="386811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837559" y="2610318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854052" y="6135823"/>
            <a:ext cx="6579897" cy="741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4"/>
              </a:lnSpc>
              <a:spcBef>
                <a:spcPct val="0"/>
              </a:spcBef>
            </a:pPr>
            <a:r>
              <a:rPr lang="en-US" sz="481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+9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647180" y="1722829"/>
            <a:ext cx="2892963" cy="302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8"/>
              </a:lnSpc>
              <a:spcBef>
                <a:spcPct val="0"/>
              </a:spcBef>
            </a:pPr>
            <a:r>
              <a:rPr lang="en-US" sz="2017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Answer the question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8139172" y="3632304"/>
            <a:ext cx="2009656" cy="2009656"/>
          </a:xfrm>
          <a:custGeom>
            <a:avLst/>
            <a:gdLst/>
            <a:ahLst/>
            <a:cxnLst/>
            <a:rect r="r" b="b" t="t" l="l"/>
            <a:pathLst>
              <a:path h="2009656" w="2009656">
                <a:moveTo>
                  <a:pt x="0" y="0"/>
                </a:moveTo>
                <a:lnTo>
                  <a:pt x="2009656" y="0"/>
                </a:lnTo>
                <a:lnTo>
                  <a:pt x="2009656" y="2009656"/>
                </a:lnTo>
                <a:lnTo>
                  <a:pt x="0" y="200965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83917" y="4212484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083029" y="5449765"/>
            <a:ext cx="1272717" cy="3170844"/>
          </a:xfrm>
          <a:custGeom>
            <a:avLst/>
            <a:gdLst/>
            <a:ahLst/>
            <a:cxnLst/>
            <a:rect r="r" b="b" t="t" l="l"/>
            <a:pathLst>
              <a:path h="3170844" w="1272717">
                <a:moveTo>
                  <a:pt x="0" y="0"/>
                </a:moveTo>
                <a:lnTo>
                  <a:pt x="1272718" y="0"/>
                </a:lnTo>
                <a:lnTo>
                  <a:pt x="1272718" y="3170844"/>
                </a:lnTo>
                <a:lnTo>
                  <a:pt x="0" y="31708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10069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01501" y="2954685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40516" y="5439071"/>
            <a:ext cx="2047753" cy="3181537"/>
          </a:xfrm>
          <a:custGeom>
            <a:avLst/>
            <a:gdLst/>
            <a:ahLst/>
            <a:cxnLst/>
            <a:rect r="r" b="b" t="t" l="l"/>
            <a:pathLst>
              <a:path h="3181537" w="2047753">
                <a:moveTo>
                  <a:pt x="0" y="0"/>
                </a:moveTo>
                <a:lnTo>
                  <a:pt x="2047754" y="0"/>
                </a:lnTo>
                <a:lnTo>
                  <a:pt x="2047754" y="3181538"/>
                </a:lnTo>
                <a:lnTo>
                  <a:pt x="0" y="318153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688129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2" y="0"/>
                </a:lnTo>
                <a:lnTo>
                  <a:pt x="932362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677095" y="2685524"/>
            <a:ext cx="8933810" cy="1660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1"/>
              </a:lnSpc>
            </a:pPr>
            <a:r>
              <a:rPr lang="en-US" sz="11545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11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3197845" y="651607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941918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2" y="0"/>
                </a:lnTo>
                <a:lnTo>
                  <a:pt x="932362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198130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3" y="0"/>
                </a:lnTo>
                <a:lnTo>
                  <a:pt x="932363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451919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3" y="0"/>
                </a:lnTo>
                <a:lnTo>
                  <a:pt x="932363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45962" y="6386184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723896" y="365227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099608" y="5852278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750220" y="2738904"/>
            <a:ext cx="8787559" cy="4809192"/>
          </a:xfrm>
          <a:custGeom>
            <a:avLst/>
            <a:gdLst/>
            <a:ahLst/>
            <a:cxnLst/>
            <a:rect r="r" b="b" t="t" l="l"/>
            <a:pathLst>
              <a:path h="4809192" w="8787559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655687" y="479123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067808" y="3633221"/>
            <a:ext cx="8154781" cy="1978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4"/>
              </a:lnSpc>
              <a:spcBef>
                <a:spcPct val="0"/>
              </a:spcBef>
            </a:pPr>
            <a:r>
              <a:rPr lang="en-US" sz="481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Hewan yang digunakan petani untuk membajak sawah?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4427536" y="388026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359327" y="501922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634710" y="501922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359525" y="1499117"/>
            <a:ext cx="3468274" cy="750408"/>
          </a:xfrm>
          <a:custGeom>
            <a:avLst/>
            <a:gdLst/>
            <a:ahLst/>
            <a:cxnLst/>
            <a:rect r="r" b="b" t="t" l="l"/>
            <a:pathLst>
              <a:path h="750408" w="3468274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647180" y="1722829"/>
            <a:ext cx="2892963" cy="302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8"/>
              </a:lnSpc>
              <a:spcBef>
                <a:spcPct val="0"/>
              </a:spcBef>
            </a:pPr>
            <a:r>
              <a:rPr lang="en-US" sz="2017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Answer the question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855251" y="5833228"/>
            <a:ext cx="6579897" cy="741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4"/>
              </a:lnSpc>
              <a:spcBef>
                <a:spcPct val="0"/>
              </a:spcBef>
            </a:pPr>
            <a:r>
              <a:rPr lang="en-US" sz="481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____a_</a:t>
            </a: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45962" y="6386184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723896" y="365227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099608" y="5852278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750220" y="2738904"/>
            <a:ext cx="8787559" cy="4809192"/>
          </a:xfrm>
          <a:custGeom>
            <a:avLst/>
            <a:gdLst/>
            <a:ahLst/>
            <a:cxnLst/>
            <a:rect r="r" b="b" t="t" l="l"/>
            <a:pathLst>
              <a:path h="4809192" w="8787559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655687" y="479123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855251" y="5124450"/>
            <a:ext cx="6579897" cy="741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4"/>
              </a:lnSpc>
              <a:spcBef>
                <a:spcPct val="0"/>
              </a:spcBef>
            </a:pPr>
            <a:r>
              <a:rPr lang="en-US" sz="481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Pasrah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4427536" y="388026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359327" y="501922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634710" y="501922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359525" y="1499117"/>
            <a:ext cx="3468274" cy="750408"/>
          </a:xfrm>
          <a:custGeom>
            <a:avLst/>
            <a:gdLst/>
            <a:ahLst/>
            <a:cxnLst/>
            <a:rect r="r" b="b" t="t" l="l"/>
            <a:pathLst>
              <a:path h="750408" w="3468274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647180" y="1722829"/>
            <a:ext cx="2892963" cy="302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8"/>
              </a:lnSpc>
              <a:spcBef>
                <a:spcPct val="0"/>
              </a:spcBef>
            </a:pPr>
            <a:r>
              <a:rPr lang="en-US" sz="2017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Answer the question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877154" y="4181845"/>
            <a:ext cx="4533692" cy="51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3"/>
              </a:lnSpc>
              <a:spcBef>
                <a:spcPct val="0"/>
              </a:spcBef>
            </a:pPr>
            <a:r>
              <a:rPr lang="en-US" sz="3314">
                <a:solidFill>
                  <a:srgbClr val="0FFF5E"/>
                </a:solidFill>
                <a:latin typeface="Retropix"/>
                <a:ea typeface="Retropix"/>
                <a:cs typeface="Retropix"/>
                <a:sym typeface="Retropix"/>
              </a:rPr>
              <a:t>Answer: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45962" y="6386184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723896" y="365227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099608" y="5852278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750220" y="2738904"/>
            <a:ext cx="8787559" cy="4809192"/>
          </a:xfrm>
          <a:custGeom>
            <a:avLst/>
            <a:gdLst/>
            <a:ahLst/>
            <a:cxnLst/>
            <a:rect r="r" b="b" t="t" l="l"/>
            <a:pathLst>
              <a:path h="4809192" w="8787559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655687" y="479123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855251" y="4088058"/>
            <a:ext cx="6579897" cy="1978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4"/>
              </a:lnSpc>
              <a:spcBef>
                <a:spcPct val="0"/>
              </a:spcBef>
            </a:pPr>
            <a:r>
              <a:rPr lang="en-US" sz="481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Siapa penulis lagu kebangsaan Indonesia?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4427536" y="388026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359327" y="501922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634710" y="501922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359525" y="1499117"/>
            <a:ext cx="3468274" cy="750408"/>
          </a:xfrm>
          <a:custGeom>
            <a:avLst/>
            <a:gdLst/>
            <a:ahLst/>
            <a:cxnLst/>
            <a:rect r="r" b="b" t="t" l="l"/>
            <a:pathLst>
              <a:path h="750408" w="3468274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647180" y="1722829"/>
            <a:ext cx="2892963" cy="302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8"/>
              </a:lnSpc>
              <a:spcBef>
                <a:spcPct val="0"/>
              </a:spcBef>
            </a:pPr>
            <a:r>
              <a:rPr lang="en-US" sz="2017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Answer the question</a:t>
            </a: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99608" y="5852278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750220" y="2738904"/>
            <a:ext cx="8787559" cy="4809192"/>
          </a:xfrm>
          <a:custGeom>
            <a:avLst/>
            <a:gdLst/>
            <a:ahLst/>
            <a:cxnLst/>
            <a:rect r="r" b="b" t="t" l="l"/>
            <a:pathLst>
              <a:path h="4809192" w="8787559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359525" y="1499117"/>
            <a:ext cx="3468274" cy="750408"/>
          </a:xfrm>
          <a:custGeom>
            <a:avLst/>
            <a:gdLst/>
            <a:ahLst/>
            <a:cxnLst/>
            <a:rect r="r" b="b" t="t" l="l"/>
            <a:pathLst>
              <a:path h="750408" w="3468274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423605" y="537711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423605" y="651607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753071" y="4250047"/>
            <a:ext cx="1272717" cy="4381255"/>
          </a:xfrm>
          <a:custGeom>
            <a:avLst/>
            <a:gdLst/>
            <a:ahLst/>
            <a:cxnLst/>
            <a:rect r="r" b="b" t="t" l="l"/>
            <a:pathLst>
              <a:path h="4381255" w="1272717">
                <a:moveTo>
                  <a:pt x="0" y="0"/>
                </a:moveTo>
                <a:lnTo>
                  <a:pt x="1272717" y="0"/>
                </a:lnTo>
                <a:lnTo>
                  <a:pt x="1272717" y="4381255"/>
                </a:lnTo>
                <a:lnTo>
                  <a:pt x="0" y="438125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-45245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58215" y="5852278"/>
            <a:ext cx="2198902" cy="2779024"/>
          </a:xfrm>
          <a:custGeom>
            <a:avLst/>
            <a:gdLst/>
            <a:ahLst/>
            <a:cxnLst/>
            <a:rect r="r" b="b" t="t" l="l"/>
            <a:pathLst>
              <a:path h="2779024" w="2198902">
                <a:moveTo>
                  <a:pt x="0" y="0"/>
                </a:moveTo>
                <a:lnTo>
                  <a:pt x="2198902" y="0"/>
                </a:lnTo>
                <a:lnTo>
                  <a:pt x="2198902" y="2779024"/>
                </a:lnTo>
                <a:lnTo>
                  <a:pt x="0" y="277902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819975" y="386811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837559" y="2610318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854052" y="6135823"/>
            <a:ext cx="6579897" cy="741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4"/>
              </a:lnSpc>
              <a:spcBef>
                <a:spcPct val="0"/>
              </a:spcBef>
            </a:pPr>
            <a:r>
              <a:rPr lang="en-US" sz="481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+2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647180" y="1722829"/>
            <a:ext cx="2892963" cy="302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8"/>
              </a:lnSpc>
              <a:spcBef>
                <a:spcPct val="0"/>
              </a:spcBef>
            </a:pPr>
            <a:r>
              <a:rPr lang="en-US" sz="2017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Answer the question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8139172" y="3632304"/>
            <a:ext cx="2009656" cy="2009656"/>
          </a:xfrm>
          <a:custGeom>
            <a:avLst/>
            <a:gdLst/>
            <a:ahLst/>
            <a:cxnLst/>
            <a:rect r="r" b="b" t="t" l="l"/>
            <a:pathLst>
              <a:path h="2009656" w="2009656">
                <a:moveTo>
                  <a:pt x="0" y="0"/>
                </a:moveTo>
                <a:lnTo>
                  <a:pt x="2009656" y="0"/>
                </a:lnTo>
                <a:lnTo>
                  <a:pt x="2009656" y="2009656"/>
                </a:lnTo>
                <a:lnTo>
                  <a:pt x="0" y="200965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83917" y="4212484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083029" y="5449765"/>
            <a:ext cx="1272717" cy="3170844"/>
          </a:xfrm>
          <a:custGeom>
            <a:avLst/>
            <a:gdLst/>
            <a:ahLst/>
            <a:cxnLst/>
            <a:rect r="r" b="b" t="t" l="l"/>
            <a:pathLst>
              <a:path h="3170844" w="1272717">
                <a:moveTo>
                  <a:pt x="0" y="0"/>
                </a:moveTo>
                <a:lnTo>
                  <a:pt x="1272718" y="0"/>
                </a:lnTo>
                <a:lnTo>
                  <a:pt x="1272718" y="3170844"/>
                </a:lnTo>
                <a:lnTo>
                  <a:pt x="0" y="31708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10069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01501" y="2954685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40516" y="5439071"/>
            <a:ext cx="2047753" cy="3181537"/>
          </a:xfrm>
          <a:custGeom>
            <a:avLst/>
            <a:gdLst/>
            <a:ahLst/>
            <a:cxnLst/>
            <a:rect r="r" b="b" t="t" l="l"/>
            <a:pathLst>
              <a:path h="3181537" w="2047753">
                <a:moveTo>
                  <a:pt x="0" y="0"/>
                </a:moveTo>
                <a:lnTo>
                  <a:pt x="2047754" y="0"/>
                </a:lnTo>
                <a:lnTo>
                  <a:pt x="2047754" y="3181538"/>
                </a:lnTo>
                <a:lnTo>
                  <a:pt x="0" y="318153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688129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2" y="0"/>
                </a:lnTo>
                <a:lnTo>
                  <a:pt x="932362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677095" y="2685524"/>
            <a:ext cx="8933810" cy="1660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1"/>
              </a:lnSpc>
            </a:pPr>
            <a:r>
              <a:rPr lang="en-US" sz="11545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12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3197845" y="651607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941918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2" y="0"/>
                </a:lnTo>
                <a:lnTo>
                  <a:pt x="932362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198130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3" y="0"/>
                </a:lnTo>
                <a:lnTo>
                  <a:pt x="932363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451919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3" y="0"/>
                </a:lnTo>
                <a:lnTo>
                  <a:pt x="932363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45962" y="6386184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723896" y="365227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099608" y="5852278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750220" y="2738904"/>
            <a:ext cx="8787559" cy="4809192"/>
          </a:xfrm>
          <a:custGeom>
            <a:avLst/>
            <a:gdLst/>
            <a:ahLst/>
            <a:cxnLst/>
            <a:rect r="r" b="b" t="t" l="l"/>
            <a:pathLst>
              <a:path h="4809192" w="8787559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655687" y="479123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855251" y="3450367"/>
            <a:ext cx="6579897" cy="1978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4"/>
              </a:lnSpc>
              <a:spcBef>
                <a:spcPct val="0"/>
              </a:spcBef>
            </a:pPr>
            <a:r>
              <a:rPr lang="en-US" sz="481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Salah satu contoh binatang yang jalannya lambat?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4427536" y="388026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359327" y="501922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634710" y="501922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359525" y="1499117"/>
            <a:ext cx="3468274" cy="750408"/>
          </a:xfrm>
          <a:custGeom>
            <a:avLst/>
            <a:gdLst/>
            <a:ahLst/>
            <a:cxnLst/>
            <a:rect r="r" b="b" t="t" l="l"/>
            <a:pathLst>
              <a:path h="750408" w="3468274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647180" y="1722829"/>
            <a:ext cx="2892963" cy="302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8"/>
              </a:lnSpc>
              <a:spcBef>
                <a:spcPct val="0"/>
              </a:spcBef>
            </a:pPr>
            <a:r>
              <a:rPr lang="en-US" sz="2017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Answer the question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855251" y="5914357"/>
            <a:ext cx="6579897" cy="741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4"/>
              </a:lnSpc>
              <a:spcBef>
                <a:spcPct val="0"/>
              </a:spcBef>
            </a:pPr>
            <a:r>
              <a:rPr lang="en-US" sz="481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_______a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99608" y="5852278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750220" y="2738904"/>
            <a:ext cx="8787559" cy="4809192"/>
          </a:xfrm>
          <a:custGeom>
            <a:avLst/>
            <a:gdLst/>
            <a:ahLst/>
            <a:cxnLst/>
            <a:rect r="r" b="b" t="t" l="l"/>
            <a:pathLst>
              <a:path h="4809192" w="8787559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854052" y="4915541"/>
            <a:ext cx="6579897" cy="741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4"/>
              </a:lnSpc>
              <a:spcBef>
                <a:spcPct val="0"/>
              </a:spcBef>
            </a:pPr>
            <a:r>
              <a:rPr lang="en-US" sz="481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Serigala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7359525" y="1499117"/>
            <a:ext cx="3468274" cy="750408"/>
          </a:xfrm>
          <a:custGeom>
            <a:avLst/>
            <a:gdLst/>
            <a:ahLst/>
            <a:cxnLst/>
            <a:rect r="r" b="b" t="t" l="l"/>
            <a:pathLst>
              <a:path h="750408" w="3468274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647180" y="1722829"/>
            <a:ext cx="2892963" cy="302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8"/>
              </a:lnSpc>
              <a:spcBef>
                <a:spcPct val="0"/>
              </a:spcBef>
            </a:pPr>
            <a:r>
              <a:rPr lang="en-US" sz="2017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Answer the question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877154" y="4181845"/>
            <a:ext cx="4533692" cy="51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3"/>
              </a:lnSpc>
              <a:spcBef>
                <a:spcPct val="0"/>
              </a:spcBef>
            </a:pPr>
            <a:r>
              <a:rPr lang="en-US" sz="3314">
                <a:solidFill>
                  <a:srgbClr val="0FFF5E"/>
                </a:solidFill>
                <a:latin typeface="Retropix"/>
                <a:ea typeface="Retropix"/>
                <a:cs typeface="Retropix"/>
                <a:sym typeface="Retropix"/>
              </a:rPr>
              <a:t>Answer: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4423605" y="537711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423605" y="651607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753071" y="4250047"/>
            <a:ext cx="1272717" cy="4381255"/>
          </a:xfrm>
          <a:custGeom>
            <a:avLst/>
            <a:gdLst/>
            <a:ahLst/>
            <a:cxnLst/>
            <a:rect r="r" b="b" t="t" l="l"/>
            <a:pathLst>
              <a:path h="4381255" w="1272717">
                <a:moveTo>
                  <a:pt x="0" y="0"/>
                </a:moveTo>
                <a:lnTo>
                  <a:pt x="1272717" y="0"/>
                </a:lnTo>
                <a:lnTo>
                  <a:pt x="1272717" y="4381255"/>
                </a:lnTo>
                <a:lnTo>
                  <a:pt x="0" y="438125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-45245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58215" y="5852278"/>
            <a:ext cx="2198902" cy="2779024"/>
          </a:xfrm>
          <a:custGeom>
            <a:avLst/>
            <a:gdLst/>
            <a:ahLst/>
            <a:cxnLst/>
            <a:rect r="r" b="b" t="t" l="l"/>
            <a:pathLst>
              <a:path h="2779024" w="2198902">
                <a:moveTo>
                  <a:pt x="0" y="0"/>
                </a:moveTo>
                <a:lnTo>
                  <a:pt x="2198902" y="0"/>
                </a:lnTo>
                <a:lnTo>
                  <a:pt x="2198902" y="2779024"/>
                </a:lnTo>
                <a:lnTo>
                  <a:pt x="0" y="277902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819975" y="386811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837559" y="2610318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99608" y="5852278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750220" y="2738904"/>
            <a:ext cx="8787559" cy="4809192"/>
          </a:xfrm>
          <a:custGeom>
            <a:avLst/>
            <a:gdLst/>
            <a:ahLst/>
            <a:cxnLst/>
            <a:rect r="r" b="b" t="t" l="l"/>
            <a:pathLst>
              <a:path h="4809192" w="8787559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359525" y="1499117"/>
            <a:ext cx="3468274" cy="750408"/>
          </a:xfrm>
          <a:custGeom>
            <a:avLst/>
            <a:gdLst/>
            <a:ahLst/>
            <a:cxnLst/>
            <a:rect r="r" b="b" t="t" l="l"/>
            <a:pathLst>
              <a:path h="750408" w="3468274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423605" y="537711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423605" y="651607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753071" y="4250047"/>
            <a:ext cx="1272717" cy="4381255"/>
          </a:xfrm>
          <a:custGeom>
            <a:avLst/>
            <a:gdLst/>
            <a:ahLst/>
            <a:cxnLst/>
            <a:rect r="r" b="b" t="t" l="l"/>
            <a:pathLst>
              <a:path h="4381255" w="1272717">
                <a:moveTo>
                  <a:pt x="0" y="0"/>
                </a:moveTo>
                <a:lnTo>
                  <a:pt x="1272717" y="0"/>
                </a:lnTo>
                <a:lnTo>
                  <a:pt x="1272717" y="4381255"/>
                </a:lnTo>
                <a:lnTo>
                  <a:pt x="0" y="438125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-45245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58215" y="5852278"/>
            <a:ext cx="2198902" cy="2779024"/>
          </a:xfrm>
          <a:custGeom>
            <a:avLst/>
            <a:gdLst/>
            <a:ahLst/>
            <a:cxnLst/>
            <a:rect r="r" b="b" t="t" l="l"/>
            <a:pathLst>
              <a:path h="2779024" w="2198902">
                <a:moveTo>
                  <a:pt x="0" y="0"/>
                </a:moveTo>
                <a:lnTo>
                  <a:pt x="2198902" y="0"/>
                </a:lnTo>
                <a:lnTo>
                  <a:pt x="2198902" y="2779024"/>
                </a:lnTo>
                <a:lnTo>
                  <a:pt x="0" y="277902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819975" y="386811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837559" y="2610318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854052" y="6135823"/>
            <a:ext cx="6579897" cy="741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4"/>
              </a:lnSpc>
              <a:spcBef>
                <a:spcPct val="0"/>
              </a:spcBef>
            </a:pPr>
            <a:r>
              <a:rPr lang="en-US" sz="481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+4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647180" y="1722829"/>
            <a:ext cx="2892963" cy="302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8"/>
              </a:lnSpc>
              <a:spcBef>
                <a:spcPct val="0"/>
              </a:spcBef>
            </a:pPr>
            <a:r>
              <a:rPr lang="en-US" sz="2017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Answer the question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8139172" y="3632304"/>
            <a:ext cx="2009656" cy="2009656"/>
          </a:xfrm>
          <a:custGeom>
            <a:avLst/>
            <a:gdLst/>
            <a:ahLst/>
            <a:cxnLst/>
            <a:rect r="r" b="b" t="t" l="l"/>
            <a:pathLst>
              <a:path h="2009656" w="2009656">
                <a:moveTo>
                  <a:pt x="0" y="0"/>
                </a:moveTo>
                <a:lnTo>
                  <a:pt x="2009656" y="0"/>
                </a:lnTo>
                <a:lnTo>
                  <a:pt x="2009656" y="2009656"/>
                </a:lnTo>
                <a:lnTo>
                  <a:pt x="0" y="200965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83917" y="4212484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083029" y="5449765"/>
            <a:ext cx="1272717" cy="3170844"/>
          </a:xfrm>
          <a:custGeom>
            <a:avLst/>
            <a:gdLst/>
            <a:ahLst/>
            <a:cxnLst/>
            <a:rect r="r" b="b" t="t" l="l"/>
            <a:pathLst>
              <a:path h="3170844" w="1272717">
                <a:moveTo>
                  <a:pt x="0" y="0"/>
                </a:moveTo>
                <a:lnTo>
                  <a:pt x="1272718" y="0"/>
                </a:lnTo>
                <a:lnTo>
                  <a:pt x="1272718" y="3170844"/>
                </a:lnTo>
                <a:lnTo>
                  <a:pt x="0" y="31708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10069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01501" y="2954685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40516" y="5439071"/>
            <a:ext cx="2047753" cy="3181537"/>
          </a:xfrm>
          <a:custGeom>
            <a:avLst/>
            <a:gdLst/>
            <a:ahLst/>
            <a:cxnLst/>
            <a:rect r="r" b="b" t="t" l="l"/>
            <a:pathLst>
              <a:path h="3181537" w="2047753">
                <a:moveTo>
                  <a:pt x="0" y="0"/>
                </a:moveTo>
                <a:lnTo>
                  <a:pt x="2047754" y="0"/>
                </a:lnTo>
                <a:lnTo>
                  <a:pt x="2047754" y="3181538"/>
                </a:lnTo>
                <a:lnTo>
                  <a:pt x="0" y="318153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688129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2" y="0"/>
                </a:lnTo>
                <a:lnTo>
                  <a:pt x="932362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677095" y="2685524"/>
            <a:ext cx="8933810" cy="1660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1"/>
              </a:lnSpc>
            </a:pPr>
            <a:r>
              <a:rPr lang="en-US" sz="11545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13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3197845" y="651607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941918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2" y="0"/>
                </a:lnTo>
                <a:lnTo>
                  <a:pt x="932362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198130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3" y="0"/>
                </a:lnTo>
                <a:lnTo>
                  <a:pt x="932363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451919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3" y="0"/>
                </a:lnTo>
                <a:lnTo>
                  <a:pt x="932363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1637" y="4136364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099608" y="5852278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750220" y="2738904"/>
            <a:ext cx="8787559" cy="4809192"/>
          </a:xfrm>
          <a:custGeom>
            <a:avLst/>
            <a:gdLst/>
            <a:ahLst/>
            <a:cxnLst/>
            <a:rect r="r" b="b" t="t" l="l"/>
            <a:pathLst>
              <a:path h="4809192" w="8787559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359525" y="1499117"/>
            <a:ext cx="3468274" cy="750408"/>
          </a:xfrm>
          <a:custGeom>
            <a:avLst/>
            <a:gdLst/>
            <a:ahLst/>
            <a:cxnLst/>
            <a:rect r="r" b="b" t="t" l="l"/>
            <a:pathLst>
              <a:path h="750408" w="3468274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647180" y="1722829"/>
            <a:ext cx="2892963" cy="302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8"/>
              </a:lnSpc>
              <a:spcBef>
                <a:spcPct val="0"/>
              </a:spcBef>
            </a:pPr>
            <a:r>
              <a:rPr lang="en-US" sz="2017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Complete the word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4290037" y="5134708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307621" y="3876909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69329" y="6415097"/>
            <a:ext cx="1458478" cy="2265997"/>
          </a:xfrm>
          <a:custGeom>
            <a:avLst/>
            <a:gdLst/>
            <a:ahLst/>
            <a:cxnLst/>
            <a:rect r="r" b="b" t="t" l="l"/>
            <a:pathLst>
              <a:path h="2265997" w="1458478">
                <a:moveTo>
                  <a:pt x="0" y="0"/>
                </a:moveTo>
                <a:lnTo>
                  <a:pt x="1458478" y="0"/>
                </a:lnTo>
                <a:lnTo>
                  <a:pt x="1458478" y="2265997"/>
                </a:lnTo>
                <a:lnTo>
                  <a:pt x="0" y="226599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007020" y="4136364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007020" y="2997398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140741" y="651607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854052" y="3743541"/>
            <a:ext cx="6579897" cy="1360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4"/>
              </a:lnSpc>
              <a:spcBef>
                <a:spcPct val="0"/>
              </a:spcBef>
            </a:pPr>
            <a:r>
              <a:rPr lang="en-US" sz="481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Bendera NKRI warnanya?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854052" y="5673640"/>
            <a:ext cx="6579897" cy="741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4"/>
              </a:lnSpc>
              <a:spcBef>
                <a:spcPct val="0"/>
              </a:spcBef>
            </a:pPr>
            <a:r>
              <a:rPr lang="en-US" sz="481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___a______</a:t>
            </a: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1637" y="4136364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099608" y="5852278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750220" y="2738904"/>
            <a:ext cx="8787559" cy="4809192"/>
          </a:xfrm>
          <a:custGeom>
            <a:avLst/>
            <a:gdLst/>
            <a:ahLst/>
            <a:cxnLst/>
            <a:rect r="r" b="b" t="t" l="l"/>
            <a:pathLst>
              <a:path h="4809192" w="8787559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359525" y="1499117"/>
            <a:ext cx="3468274" cy="750408"/>
          </a:xfrm>
          <a:custGeom>
            <a:avLst/>
            <a:gdLst/>
            <a:ahLst/>
            <a:cxnLst/>
            <a:rect r="r" b="b" t="t" l="l"/>
            <a:pathLst>
              <a:path h="750408" w="3468274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647180" y="1722829"/>
            <a:ext cx="2892963" cy="302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8"/>
              </a:lnSpc>
              <a:spcBef>
                <a:spcPct val="0"/>
              </a:spcBef>
            </a:pPr>
            <a:r>
              <a:rPr lang="en-US" sz="2017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Complete the word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4290037" y="5134708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307621" y="3876909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69329" y="6415097"/>
            <a:ext cx="1458478" cy="2265997"/>
          </a:xfrm>
          <a:custGeom>
            <a:avLst/>
            <a:gdLst/>
            <a:ahLst/>
            <a:cxnLst/>
            <a:rect r="r" b="b" t="t" l="l"/>
            <a:pathLst>
              <a:path h="2265997" w="1458478">
                <a:moveTo>
                  <a:pt x="0" y="0"/>
                </a:moveTo>
                <a:lnTo>
                  <a:pt x="1458478" y="0"/>
                </a:lnTo>
                <a:lnTo>
                  <a:pt x="1458478" y="2265997"/>
                </a:lnTo>
                <a:lnTo>
                  <a:pt x="0" y="226599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007020" y="4136364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007020" y="2997398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140741" y="651607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854052" y="5124450"/>
            <a:ext cx="6579897" cy="741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4"/>
              </a:lnSpc>
              <a:spcBef>
                <a:spcPct val="0"/>
              </a:spcBef>
            </a:pPr>
            <a:r>
              <a:rPr lang="en-US" sz="481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cumaduaaja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877154" y="4181845"/>
            <a:ext cx="4533692" cy="51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3"/>
              </a:lnSpc>
              <a:spcBef>
                <a:spcPct val="0"/>
              </a:spcBef>
            </a:pPr>
            <a:r>
              <a:rPr lang="en-US" sz="3314">
                <a:solidFill>
                  <a:srgbClr val="0FFF5E"/>
                </a:solidFill>
                <a:latin typeface="Retropix"/>
                <a:ea typeface="Retropix"/>
                <a:cs typeface="Retropix"/>
                <a:sym typeface="Retropix"/>
              </a:rPr>
              <a:t>Answer:</a:t>
            </a:r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99608" y="5852278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750220" y="2738904"/>
            <a:ext cx="8787559" cy="4809192"/>
          </a:xfrm>
          <a:custGeom>
            <a:avLst/>
            <a:gdLst/>
            <a:ahLst/>
            <a:cxnLst/>
            <a:rect r="r" b="b" t="t" l="l"/>
            <a:pathLst>
              <a:path h="4809192" w="8787559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359525" y="1499117"/>
            <a:ext cx="3468274" cy="750408"/>
          </a:xfrm>
          <a:custGeom>
            <a:avLst/>
            <a:gdLst/>
            <a:ahLst/>
            <a:cxnLst/>
            <a:rect r="r" b="b" t="t" l="l"/>
            <a:pathLst>
              <a:path h="750408" w="3468274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423605" y="537711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423605" y="651607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753071" y="4250047"/>
            <a:ext cx="1272717" cy="4381255"/>
          </a:xfrm>
          <a:custGeom>
            <a:avLst/>
            <a:gdLst/>
            <a:ahLst/>
            <a:cxnLst/>
            <a:rect r="r" b="b" t="t" l="l"/>
            <a:pathLst>
              <a:path h="4381255" w="1272717">
                <a:moveTo>
                  <a:pt x="0" y="0"/>
                </a:moveTo>
                <a:lnTo>
                  <a:pt x="1272717" y="0"/>
                </a:lnTo>
                <a:lnTo>
                  <a:pt x="1272717" y="4381255"/>
                </a:lnTo>
                <a:lnTo>
                  <a:pt x="0" y="438125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-45245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58215" y="5852278"/>
            <a:ext cx="2198902" cy="2779024"/>
          </a:xfrm>
          <a:custGeom>
            <a:avLst/>
            <a:gdLst/>
            <a:ahLst/>
            <a:cxnLst/>
            <a:rect r="r" b="b" t="t" l="l"/>
            <a:pathLst>
              <a:path h="2779024" w="2198902">
                <a:moveTo>
                  <a:pt x="0" y="0"/>
                </a:moveTo>
                <a:lnTo>
                  <a:pt x="2198902" y="0"/>
                </a:lnTo>
                <a:lnTo>
                  <a:pt x="2198902" y="2779024"/>
                </a:lnTo>
                <a:lnTo>
                  <a:pt x="0" y="277902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819975" y="386811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837559" y="2610318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854052" y="6135823"/>
            <a:ext cx="6579897" cy="741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4"/>
              </a:lnSpc>
              <a:spcBef>
                <a:spcPct val="0"/>
              </a:spcBef>
            </a:pPr>
            <a:r>
              <a:rPr lang="en-US" sz="481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+8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647180" y="1722829"/>
            <a:ext cx="2892963" cy="302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8"/>
              </a:lnSpc>
              <a:spcBef>
                <a:spcPct val="0"/>
              </a:spcBef>
            </a:pPr>
            <a:r>
              <a:rPr lang="en-US" sz="2017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Answer the question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8139172" y="3632304"/>
            <a:ext cx="2009656" cy="2009656"/>
          </a:xfrm>
          <a:custGeom>
            <a:avLst/>
            <a:gdLst/>
            <a:ahLst/>
            <a:cxnLst/>
            <a:rect r="r" b="b" t="t" l="l"/>
            <a:pathLst>
              <a:path h="2009656" w="2009656">
                <a:moveTo>
                  <a:pt x="0" y="0"/>
                </a:moveTo>
                <a:lnTo>
                  <a:pt x="2009656" y="0"/>
                </a:lnTo>
                <a:lnTo>
                  <a:pt x="2009656" y="2009656"/>
                </a:lnTo>
                <a:lnTo>
                  <a:pt x="0" y="200965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83917" y="4212484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083029" y="5449765"/>
            <a:ext cx="1272717" cy="3170844"/>
          </a:xfrm>
          <a:custGeom>
            <a:avLst/>
            <a:gdLst/>
            <a:ahLst/>
            <a:cxnLst/>
            <a:rect r="r" b="b" t="t" l="l"/>
            <a:pathLst>
              <a:path h="3170844" w="1272717">
                <a:moveTo>
                  <a:pt x="0" y="0"/>
                </a:moveTo>
                <a:lnTo>
                  <a:pt x="1272718" y="0"/>
                </a:lnTo>
                <a:lnTo>
                  <a:pt x="1272718" y="3170844"/>
                </a:lnTo>
                <a:lnTo>
                  <a:pt x="0" y="31708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10069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01501" y="2954685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40516" y="5439071"/>
            <a:ext cx="2047753" cy="3181537"/>
          </a:xfrm>
          <a:custGeom>
            <a:avLst/>
            <a:gdLst/>
            <a:ahLst/>
            <a:cxnLst/>
            <a:rect r="r" b="b" t="t" l="l"/>
            <a:pathLst>
              <a:path h="3181537" w="2047753">
                <a:moveTo>
                  <a:pt x="0" y="0"/>
                </a:moveTo>
                <a:lnTo>
                  <a:pt x="2047754" y="0"/>
                </a:lnTo>
                <a:lnTo>
                  <a:pt x="2047754" y="3181538"/>
                </a:lnTo>
                <a:lnTo>
                  <a:pt x="0" y="318153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688129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2" y="0"/>
                </a:lnTo>
                <a:lnTo>
                  <a:pt x="932362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677095" y="2685524"/>
            <a:ext cx="8933810" cy="1660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1"/>
              </a:lnSpc>
            </a:pPr>
            <a:r>
              <a:rPr lang="en-US" sz="11545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14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3197845" y="651607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941918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2" y="0"/>
                </a:lnTo>
                <a:lnTo>
                  <a:pt x="932362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198130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3" y="0"/>
                </a:lnTo>
                <a:lnTo>
                  <a:pt x="932363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451919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3" y="0"/>
                </a:lnTo>
                <a:lnTo>
                  <a:pt x="932363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99608" y="5852278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750220" y="2738904"/>
            <a:ext cx="8787559" cy="4809192"/>
          </a:xfrm>
          <a:custGeom>
            <a:avLst/>
            <a:gdLst/>
            <a:ahLst/>
            <a:cxnLst/>
            <a:rect r="r" b="b" t="t" l="l"/>
            <a:pathLst>
              <a:path h="4809192" w="8787559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359525" y="1499117"/>
            <a:ext cx="3468274" cy="750408"/>
          </a:xfrm>
          <a:custGeom>
            <a:avLst/>
            <a:gdLst/>
            <a:ahLst/>
            <a:cxnLst/>
            <a:rect r="r" b="b" t="t" l="l"/>
            <a:pathLst>
              <a:path h="750408" w="3468274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423605" y="537711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423605" y="651607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753071" y="4250047"/>
            <a:ext cx="1272717" cy="4381255"/>
          </a:xfrm>
          <a:custGeom>
            <a:avLst/>
            <a:gdLst/>
            <a:ahLst/>
            <a:cxnLst/>
            <a:rect r="r" b="b" t="t" l="l"/>
            <a:pathLst>
              <a:path h="4381255" w="1272717">
                <a:moveTo>
                  <a:pt x="0" y="0"/>
                </a:moveTo>
                <a:lnTo>
                  <a:pt x="1272717" y="0"/>
                </a:lnTo>
                <a:lnTo>
                  <a:pt x="1272717" y="4381255"/>
                </a:lnTo>
                <a:lnTo>
                  <a:pt x="0" y="438125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-45245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58215" y="5852278"/>
            <a:ext cx="2198902" cy="2779024"/>
          </a:xfrm>
          <a:custGeom>
            <a:avLst/>
            <a:gdLst/>
            <a:ahLst/>
            <a:cxnLst/>
            <a:rect r="r" b="b" t="t" l="l"/>
            <a:pathLst>
              <a:path h="2779024" w="2198902">
                <a:moveTo>
                  <a:pt x="0" y="0"/>
                </a:moveTo>
                <a:lnTo>
                  <a:pt x="2198902" y="0"/>
                </a:lnTo>
                <a:lnTo>
                  <a:pt x="2198902" y="2779024"/>
                </a:lnTo>
                <a:lnTo>
                  <a:pt x="0" y="277902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819975" y="386811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837559" y="2610318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948887" y="1496930"/>
            <a:ext cx="2683095" cy="3646570"/>
          </a:xfrm>
          <a:custGeom>
            <a:avLst/>
            <a:gdLst/>
            <a:ahLst/>
            <a:cxnLst/>
            <a:rect r="r" b="b" t="t" l="l"/>
            <a:pathLst>
              <a:path h="3646570" w="2683095">
                <a:moveTo>
                  <a:pt x="0" y="0"/>
                </a:moveTo>
                <a:lnTo>
                  <a:pt x="2683095" y="0"/>
                </a:lnTo>
                <a:lnTo>
                  <a:pt x="2683095" y="3646570"/>
                </a:lnTo>
                <a:lnTo>
                  <a:pt x="0" y="3646570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854052" y="4915541"/>
            <a:ext cx="6579897" cy="741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4"/>
              </a:lnSpc>
              <a:spcBef>
                <a:spcPct val="0"/>
              </a:spcBef>
            </a:pPr>
            <a:r>
              <a:rPr lang="en-US" sz="481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W. R. Soepratman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647180" y="1722829"/>
            <a:ext cx="2892963" cy="302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8"/>
              </a:lnSpc>
              <a:spcBef>
                <a:spcPct val="0"/>
              </a:spcBef>
            </a:pPr>
            <a:r>
              <a:rPr lang="en-US" sz="2017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Answer the question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877154" y="4181845"/>
            <a:ext cx="4533692" cy="51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3"/>
              </a:lnSpc>
              <a:spcBef>
                <a:spcPct val="0"/>
              </a:spcBef>
            </a:pPr>
            <a:r>
              <a:rPr lang="en-US" sz="3314">
                <a:solidFill>
                  <a:srgbClr val="0FFF5E"/>
                </a:solidFill>
                <a:latin typeface="Retropix"/>
                <a:ea typeface="Retropix"/>
                <a:cs typeface="Retropix"/>
                <a:sym typeface="Retropix"/>
              </a:rPr>
              <a:t>Answer:</a:t>
            </a:r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1637" y="4136364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099608" y="5852278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750220" y="2738904"/>
            <a:ext cx="8787559" cy="4809192"/>
          </a:xfrm>
          <a:custGeom>
            <a:avLst/>
            <a:gdLst/>
            <a:ahLst/>
            <a:cxnLst/>
            <a:rect r="r" b="b" t="t" l="l"/>
            <a:pathLst>
              <a:path h="4809192" w="8787559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359525" y="1499117"/>
            <a:ext cx="3468274" cy="750408"/>
          </a:xfrm>
          <a:custGeom>
            <a:avLst/>
            <a:gdLst/>
            <a:ahLst/>
            <a:cxnLst/>
            <a:rect r="r" b="b" t="t" l="l"/>
            <a:pathLst>
              <a:path h="750408" w="3468274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647180" y="1722829"/>
            <a:ext cx="2892963" cy="302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8"/>
              </a:lnSpc>
              <a:spcBef>
                <a:spcPct val="0"/>
              </a:spcBef>
            </a:pPr>
            <a:r>
              <a:rPr lang="en-US" sz="2017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Complete the word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4290037" y="5134708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307621" y="3876909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69329" y="6415097"/>
            <a:ext cx="1458478" cy="2265997"/>
          </a:xfrm>
          <a:custGeom>
            <a:avLst/>
            <a:gdLst/>
            <a:ahLst/>
            <a:cxnLst/>
            <a:rect r="r" b="b" t="t" l="l"/>
            <a:pathLst>
              <a:path h="2265997" w="1458478">
                <a:moveTo>
                  <a:pt x="0" y="0"/>
                </a:moveTo>
                <a:lnTo>
                  <a:pt x="1458478" y="0"/>
                </a:lnTo>
                <a:lnTo>
                  <a:pt x="1458478" y="2265997"/>
                </a:lnTo>
                <a:lnTo>
                  <a:pt x="0" y="226599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007020" y="4136364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007020" y="2997398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140741" y="651607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854052" y="4670290"/>
            <a:ext cx="6579897" cy="741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4"/>
              </a:lnSpc>
              <a:spcBef>
                <a:spcPct val="0"/>
              </a:spcBef>
            </a:pPr>
            <a:r>
              <a:rPr lang="en-US" sz="481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CHARADES</a:t>
            </a: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1637" y="4136364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099608" y="5852278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750220" y="2738904"/>
            <a:ext cx="8787559" cy="4809192"/>
          </a:xfrm>
          <a:custGeom>
            <a:avLst/>
            <a:gdLst/>
            <a:ahLst/>
            <a:cxnLst/>
            <a:rect r="r" b="b" t="t" l="l"/>
            <a:pathLst>
              <a:path h="4809192" w="8787559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359525" y="1499117"/>
            <a:ext cx="3468274" cy="750408"/>
          </a:xfrm>
          <a:custGeom>
            <a:avLst/>
            <a:gdLst/>
            <a:ahLst/>
            <a:cxnLst/>
            <a:rect r="r" b="b" t="t" l="l"/>
            <a:pathLst>
              <a:path h="750408" w="3468274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647180" y="1722829"/>
            <a:ext cx="2892963" cy="302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8"/>
              </a:lnSpc>
              <a:spcBef>
                <a:spcPct val="0"/>
              </a:spcBef>
            </a:pPr>
            <a:r>
              <a:rPr lang="en-US" sz="2017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Complete the word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4290037" y="5134708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307621" y="3876909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69329" y="6415097"/>
            <a:ext cx="1458478" cy="2265997"/>
          </a:xfrm>
          <a:custGeom>
            <a:avLst/>
            <a:gdLst/>
            <a:ahLst/>
            <a:cxnLst/>
            <a:rect r="r" b="b" t="t" l="l"/>
            <a:pathLst>
              <a:path h="2265997" w="1458478">
                <a:moveTo>
                  <a:pt x="0" y="0"/>
                </a:moveTo>
                <a:lnTo>
                  <a:pt x="1458478" y="0"/>
                </a:lnTo>
                <a:lnTo>
                  <a:pt x="1458478" y="2265997"/>
                </a:lnTo>
                <a:lnTo>
                  <a:pt x="0" y="226599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007020" y="4136364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007020" y="2997398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140741" y="651607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854052" y="4670290"/>
            <a:ext cx="6579897" cy="741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4"/>
              </a:lnSpc>
              <a:spcBef>
                <a:spcPct val="0"/>
              </a:spcBef>
            </a:pPr>
            <a:r>
              <a:rPr lang="en-US" sz="481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Ular dugem</a:t>
            </a: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83917" y="4212484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083029" y="5449765"/>
            <a:ext cx="1272717" cy="3170844"/>
          </a:xfrm>
          <a:custGeom>
            <a:avLst/>
            <a:gdLst/>
            <a:ahLst/>
            <a:cxnLst/>
            <a:rect r="r" b="b" t="t" l="l"/>
            <a:pathLst>
              <a:path h="3170844" w="1272717">
                <a:moveTo>
                  <a:pt x="0" y="0"/>
                </a:moveTo>
                <a:lnTo>
                  <a:pt x="1272718" y="0"/>
                </a:lnTo>
                <a:lnTo>
                  <a:pt x="1272718" y="3170844"/>
                </a:lnTo>
                <a:lnTo>
                  <a:pt x="0" y="31708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10069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01501" y="2954685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40516" y="5439071"/>
            <a:ext cx="2047753" cy="3181537"/>
          </a:xfrm>
          <a:custGeom>
            <a:avLst/>
            <a:gdLst/>
            <a:ahLst/>
            <a:cxnLst/>
            <a:rect r="r" b="b" t="t" l="l"/>
            <a:pathLst>
              <a:path h="3181537" w="2047753">
                <a:moveTo>
                  <a:pt x="0" y="0"/>
                </a:moveTo>
                <a:lnTo>
                  <a:pt x="2047754" y="0"/>
                </a:lnTo>
                <a:lnTo>
                  <a:pt x="2047754" y="3181538"/>
                </a:lnTo>
                <a:lnTo>
                  <a:pt x="0" y="318153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688129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2" y="0"/>
                </a:lnTo>
                <a:lnTo>
                  <a:pt x="932362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677095" y="2685524"/>
            <a:ext cx="8933810" cy="1660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1"/>
              </a:lnSpc>
            </a:pPr>
            <a:r>
              <a:rPr lang="en-US" sz="11545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15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3197845" y="651607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941918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2" y="0"/>
                </a:lnTo>
                <a:lnTo>
                  <a:pt x="932362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198130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3" y="0"/>
                </a:lnTo>
                <a:lnTo>
                  <a:pt x="932363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451919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3" y="0"/>
                </a:lnTo>
                <a:lnTo>
                  <a:pt x="932363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1637" y="4136364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099608" y="5852278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750220" y="2738904"/>
            <a:ext cx="8787559" cy="4809192"/>
          </a:xfrm>
          <a:custGeom>
            <a:avLst/>
            <a:gdLst/>
            <a:ahLst/>
            <a:cxnLst/>
            <a:rect r="r" b="b" t="t" l="l"/>
            <a:pathLst>
              <a:path h="4809192" w="8787559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359525" y="1499117"/>
            <a:ext cx="3468274" cy="750408"/>
          </a:xfrm>
          <a:custGeom>
            <a:avLst/>
            <a:gdLst/>
            <a:ahLst/>
            <a:cxnLst/>
            <a:rect r="r" b="b" t="t" l="l"/>
            <a:pathLst>
              <a:path h="750408" w="3468274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647180" y="1722829"/>
            <a:ext cx="2892963" cy="302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8"/>
              </a:lnSpc>
              <a:spcBef>
                <a:spcPct val="0"/>
              </a:spcBef>
            </a:pPr>
            <a:r>
              <a:rPr lang="en-US" sz="2017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Complete the word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4290037" y="5134708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307621" y="3876909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69329" y="6415097"/>
            <a:ext cx="1458478" cy="2265997"/>
          </a:xfrm>
          <a:custGeom>
            <a:avLst/>
            <a:gdLst/>
            <a:ahLst/>
            <a:cxnLst/>
            <a:rect r="r" b="b" t="t" l="l"/>
            <a:pathLst>
              <a:path h="2265997" w="1458478">
                <a:moveTo>
                  <a:pt x="0" y="0"/>
                </a:moveTo>
                <a:lnTo>
                  <a:pt x="1458478" y="0"/>
                </a:lnTo>
                <a:lnTo>
                  <a:pt x="1458478" y="2265997"/>
                </a:lnTo>
                <a:lnTo>
                  <a:pt x="0" y="226599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007020" y="4136364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007020" y="2997398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140741" y="651607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854052" y="4763246"/>
            <a:ext cx="6579897" cy="741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4"/>
              </a:lnSpc>
              <a:spcBef>
                <a:spcPct val="0"/>
              </a:spcBef>
            </a:pPr>
            <a:r>
              <a:rPr lang="en-US" sz="481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(5 x 6) + 7 - 9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1637" y="4136364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099608" y="5852278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750220" y="2738904"/>
            <a:ext cx="8787559" cy="4809192"/>
          </a:xfrm>
          <a:custGeom>
            <a:avLst/>
            <a:gdLst/>
            <a:ahLst/>
            <a:cxnLst/>
            <a:rect r="r" b="b" t="t" l="l"/>
            <a:pathLst>
              <a:path h="4809192" w="8787559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359525" y="1499117"/>
            <a:ext cx="3468274" cy="750408"/>
          </a:xfrm>
          <a:custGeom>
            <a:avLst/>
            <a:gdLst/>
            <a:ahLst/>
            <a:cxnLst/>
            <a:rect r="r" b="b" t="t" l="l"/>
            <a:pathLst>
              <a:path h="750408" w="3468274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647180" y="1722829"/>
            <a:ext cx="2892963" cy="302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8"/>
              </a:lnSpc>
              <a:spcBef>
                <a:spcPct val="0"/>
              </a:spcBef>
            </a:pPr>
            <a:r>
              <a:rPr lang="en-US" sz="2017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Complete the word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4290037" y="5134708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307621" y="3876909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69329" y="6415097"/>
            <a:ext cx="1458478" cy="2265997"/>
          </a:xfrm>
          <a:custGeom>
            <a:avLst/>
            <a:gdLst/>
            <a:ahLst/>
            <a:cxnLst/>
            <a:rect r="r" b="b" t="t" l="l"/>
            <a:pathLst>
              <a:path h="2265997" w="1458478">
                <a:moveTo>
                  <a:pt x="0" y="0"/>
                </a:moveTo>
                <a:lnTo>
                  <a:pt x="1458478" y="0"/>
                </a:lnTo>
                <a:lnTo>
                  <a:pt x="1458478" y="2265997"/>
                </a:lnTo>
                <a:lnTo>
                  <a:pt x="0" y="226599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007020" y="4136364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007020" y="2997398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140741" y="651607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854052" y="5124450"/>
            <a:ext cx="6579897" cy="741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4"/>
              </a:lnSpc>
              <a:spcBef>
                <a:spcPct val="0"/>
              </a:spcBef>
            </a:pPr>
            <a:r>
              <a:rPr lang="en-US" sz="481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28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877154" y="4181845"/>
            <a:ext cx="4533692" cy="51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3"/>
              </a:lnSpc>
              <a:spcBef>
                <a:spcPct val="0"/>
              </a:spcBef>
            </a:pPr>
            <a:r>
              <a:rPr lang="en-US" sz="3314">
                <a:solidFill>
                  <a:srgbClr val="0FFF5E"/>
                </a:solidFill>
                <a:latin typeface="Retropix"/>
                <a:ea typeface="Retropix"/>
                <a:cs typeface="Retropix"/>
                <a:sym typeface="Retropix"/>
              </a:rPr>
              <a:t>Answer:</a:t>
            </a: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83917" y="4212484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083029" y="5449765"/>
            <a:ext cx="1272717" cy="3170844"/>
          </a:xfrm>
          <a:custGeom>
            <a:avLst/>
            <a:gdLst/>
            <a:ahLst/>
            <a:cxnLst/>
            <a:rect r="r" b="b" t="t" l="l"/>
            <a:pathLst>
              <a:path h="3170844" w="1272717">
                <a:moveTo>
                  <a:pt x="0" y="0"/>
                </a:moveTo>
                <a:lnTo>
                  <a:pt x="1272718" y="0"/>
                </a:lnTo>
                <a:lnTo>
                  <a:pt x="1272718" y="3170844"/>
                </a:lnTo>
                <a:lnTo>
                  <a:pt x="0" y="31708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10069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01501" y="2954685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40516" y="5439071"/>
            <a:ext cx="2047753" cy="3181537"/>
          </a:xfrm>
          <a:custGeom>
            <a:avLst/>
            <a:gdLst/>
            <a:ahLst/>
            <a:cxnLst/>
            <a:rect r="r" b="b" t="t" l="l"/>
            <a:pathLst>
              <a:path h="3181537" w="2047753">
                <a:moveTo>
                  <a:pt x="0" y="0"/>
                </a:moveTo>
                <a:lnTo>
                  <a:pt x="2047754" y="0"/>
                </a:lnTo>
                <a:lnTo>
                  <a:pt x="2047754" y="3181538"/>
                </a:lnTo>
                <a:lnTo>
                  <a:pt x="0" y="318153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688129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2" y="0"/>
                </a:lnTo>
                <a:lnTo>
                  <a:pt x="932362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677095" y="2685524"/>
            <a:ext cx="8933810" cy="1660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1"/>
              </a:lnSpc>
            </a:pPr>
            <a:r>
              <a:rPr lang="en-US" sz="11545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15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3197845" y="651607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941918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2" y="0"/>
                </a:lnTo>
                <a:lnTo>
                  <a:pt x="932362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198130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3" y="0"/>
                </a:lnTo>
                <a:lnTo>
                  <a:pt x="932363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451919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3" y="0"/>
                </a:lnTo>
                <a:lnTo>
                  <a:pt x="932363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1637" y="4136364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099608" y="5852278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750220" y="2738904"/>
            <a:ext cx="8787559" cy="4809192"/>
          </a:xfrm>
          <a:custGeom>
            <a:avLst/>
            <a:gdLst/>
            <a:ahLst/>
            <a:cxnLst/>
            <a:rect r="r" b="b" t="t" l="l"/>
            <a:pathLst>
              <a:path h="4809192" w="8787559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359525" y="1499117"/>
            <a:ext cx="3468274" cy="750408"/>
          </a:xfrm>
          <a:custGeom>
            <a:avLst/>
            <a:gdLst/>
            <a:ahLst/>
            <a:cxnLst/>
            <a:rect r="r" b="b" t="t" l="l"/>
            <a:pathLst>
              <a:path h="750408" w="3468274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647180" y="1722829"/>
            <a:ext cx="2892963" cy="302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8"/>
              </a:lnSpc>
              <a:spcBef>
                <a:spcPct val="0"/>
              </a:spcBef>
            </a:pPr>
            <a:r>
              <a:rPr lang="en-US" sz="2017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Complete the word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4290037" y="5134708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307621" y="3876909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69329" y="6415097"/>
            <a:ext cx="1458478" cy="2265997"/>
          </a:xfrm>
          <a:custGeom>
            <a:avLst/>
            <a:gdLst/>
            <a:ahLst/>
            <a:cxnLst/>
            <a:rect r="r" b="b" t="t" l="l"/>
            <a:pathLst>
              <a:path h="2265997" w="1458478">
                <a:moveTo>
                  <a:pt x="0" y="0"/>
                </a:moveTo>
                <a:lnTo>
                  <a:pt x="1458478" y="0"/>
                </a:lnTo>
                <a:lnTo>
                  <a:pt x="1458478" y="2265997"/>
                </a:lnTo>
                <a:lnTo>
                  <a:pt x="0" y="226599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007020" y="4136364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007020" y="2997398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140741" y="651607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854052" y="4763246"/>
            <a:ext cx="6579897" cy="741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4"/>
              </a:lnSpc>
              <a:spcBef>
                <a:spcPct val="0"/>
              </a:spcBef>
            </a:pPr>
            <a:r>
              <a:rPr lang="en-US" sz="481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CHARADES</a:t>
            </a:r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1637" y="4136364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099608" y="5852278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750220" y="2738904"/>
            <a:ext cx="8787559" cy="4809192"/>
          </a:xfrm>
          <a:custGeom>
            <a:avLst/>
            <a:gdLst/>
            <a:ahLst/>
            <a:cxnLst/>
            <a:rect r="r" b="b" t="t" l="l"/>
            <a:pathLst>
              <a:path h="4809192" w="8787559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359525" y="1499117"/>
            <a:ext cx="3468274" cy="750408"/>
          </a:xfrm>
          <a:custGeom>
            <a:avLst/>
            <a:gdLst/>
            <a:ahLst/>
            <a:cxnLst/>
            <a:rect r="r" b="b" t="t" l="l"/>
            <a:pathLst>
              <a:path h="750408" w="3468274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647180" y="1722829"/>
            <a:ext cx="2892963" cy="302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8"/>
              </a:lnSpc>
              <a:spcBef>
                <a:spcPct val="0"/>
              </a:spcBef>
            </a:pPr>
            <a:r>
              <a:rPr lang="en-US" sz="2017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Complete the word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4290037" y="5134708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307621" y="3876909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69329" y="6415097"/>
            <a:ext cx="1458478" cy="2265997"/>
          </a:xfrm>
          <a:custGeom>
            <a:avLst/>
            <a:gdLst/>
            <a:ahLst/>
            <a:cxnLst/>
            <a:rect r="r" b="b" t="t" l="l"/>
            <a:pathLst>
              <a:path h="2265997" w="1458478">
                <a:moveTo>
                  <a:pt x="0" y="0"/>
                </a:moveTo>
                <a:lnTo>
                  <a:pt x="1458478" y="0"/>
                </a:lnTo>
                <a:lnTo>
                  <a:pt x="1458478" y="2265997"/>
                </a:lnTo>
                <a:lnTo>
                  <a:pt x="0" y="226599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007020" y="4136364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007020" y="2997398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140741" y="651607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854052" y="4763246"/>
            <a:ext cx="6579897" cy="741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4"/>
              </a:lnSpc>
              <a:spcBef>
                <a:spcPct val="0"/>
              </a:spcBef>
            </a:pPr>
            <a:r>
              <a:rPr lang="en-US" sz="481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Badut kecebur</a:t>
            </a:r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83917" y="4212484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083029" y="5449765"/>
            <a:ext cx="1272717" cy="3170844"/>
          </a:xfrm>
          <a:custGeom>
            <a:avLst/>
            <a:gdLst/>
            <a:ahLst/>
            <a:cxnLst/>
            <a:rect r="r" b="b" t="t" l="l"/>
            <a:pathLst>
              <a:path h="3170844" w="1272717">
                <a:moveTo>
                  <a:pt x="0" y="0"/>
                </a:moveTo>
                <a:lnTo>
                  <a:pt x="1272718" y="0"/>
                </a:lnTo>
                <a:lnTo>
                  <a:pt x="1272718" y="3170844"/>
                </a:lnTo>
                <a:lnTo>
                  <a:pt x="0" y="31708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10069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01501" y="2954685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40516" y="5439071"/>
            <a:ext cx="2047753" cy="3181537"/>
          </a:xfrm>
          <a:custGeom>
            <a:avLst/>
            <a:gdLst/>
            <a:ahLst/>
            <a:cxnLst/>
            <a:rect r="r" b="b" t="t" l="l"/>
            <a:pathLst>
              <a:path h="3181537" w="2047753">
                <a:moveTo>
                  <a:pt x="0" y="0"/>
                </a:moveTo>
                <a:lnTo>
                  <a:pt x="2047754" y="0"/>
                </a:lnTo>
                <a:lnTo>
                  <a:pt x="2047754" y="3181538"/>
                </a:lnTo>
                <a:lnTo>
                  <a:pt x="0" y="318153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688129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2" y="0"/>
                </a:lnTo>
                <a:lnTo>
                  <a:pt x="932362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677095" y="2685524"/>
            <a:ext cx="8933810" cy="1660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1"/>
              </a:lnSpc>
            </a:pPr>
            <a:r>
              <a:rPr lang="en-US" sz="11545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16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3197845" y="651607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941918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2" y="0"/>
                </a:lnTo>
                <a:lnTo>
                  <a:pt x="932362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198130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3" y="0"/>
                </a:lnTo>
                <a:lnTo>
                  <a:pt x="932363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451919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3" y="0"/>
                </a:lnTo>
                <a:lnTo>
                  <a:pt x="932363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1637" y="4136364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099608" y="5852278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750220" y="2738904"/>
            <a:ext cx="8787559" cy="4809192"/>
          </a:xfrm>
          <a:custGeom>
            <a:avLst/>
            <a:gdLst/>
            <a:ahLst/>
            <a:cxnLst/>
            <a:rect r="r" b="b" t="t" l="l"/>
            <a:pathLst>
              <a:path h="4809192" w="8787559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359525" y="1499117"/>
            <a:ext cx="3468274" cy="750408"/>
          </a:xfrm>
          <a:custGeom>
            <a:avLst/>
            <a:gdLst/>
            <a:ahLst/>
            <a:cxnLst/>
            <a:rect r="r" b="b" t="t" l="l"/>
            <a:pathLst>
              <a:path h="750408" w="3468274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647180" y="1722829"/>
            <a:ext cx="2892963" cy="302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8"/>
              </a:lnSpc>
              <a:spcBef>
                <a:spcPct val="0"/>
              </a:spcBef>
            </a:pPr>
            <a:r>
              <a:rPr lang="en-US" sz="2017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Complete the word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4290037" y="5134708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307621" y="3876909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69329" y="6415097"/>
            <a:ext cx="1458478" cy="2265997"/>
          </a:xfrm>
          <a:custGeom>
            <a:avLst/>
            <a:gdLst/>
            <a:ahLst/>
            <a:cxnLst/>
            <a:rect r="r" b="b" t="t" l="l"/>
            <a:pathLst>
              <a:path h="2265997" w="1458478">
                <a:moveTo>
                  <a:pt x="0" y="0"/>
                </a:moveTo>
                <a:lnTo>
                  <a:pt x="1458478" y="0"/>
                </a:lnTo>
                <a:lnTo>
                  <a:pt x="1458478" y="2265997"/>
                </a:lnTo>
                <a:lnTo>
                  <a:pt x="0" y="226599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007020" y="4136364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007020" y="2997398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140741" y="651607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854052" y="4763246"/>
            <a:ext cx="6579897" cy="741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4"/>
              </a:lnSpc>
              <a:spcBef>
                <a:spcPct val="0"/>
              </a:spcBef>
            </a:pPr>
            <a:r>
              <a:rPr lang="en-US" sz="481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CHARADES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99608" y="5852278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750220" y="2738904"/>
            <a:ext cx="8787559" cy="4809192"/>
          </a:xfrm>
          <a:custGeom>
            <a:avLst/>
            <a:gdLst/>
            <a:ahLst/>
            <a:cxnLst/>
            <a:rect r="r" b="b" t="t" l="l"/>
            <a:pathLst>
              <a:path h="4809192" w="8787559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359525" y="1499117"/>
            <a:ext cx="3468274" cy="750408"/>
          </a:xfrm>
          <a:custGeom>
            <a:avLst/>
            <a:gdLst/>
            <a:ahLst/>
            <a:cxnLst/>
            <a:rect r="r" b="b" t="t" l="l"/>
            <a:pathLst>
              <a:path h="750408" w="3468274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423605" y="537711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423605" y="651607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753071" y="4250047"/>
            <a:ext cx="1272717" cy="4381255"/>
          </a:xfrm>
          <a:custGeom>
            <a:avLst/>
            <a:gdLst/>
            <a:ahLst/>
            <a:cxnLst/>
            <a:rect r="r" b="b" t="t" l="l"/>
            <a:pathLst>
              <a:path h="4381255" w="1272717">
                <a:moveTo>
                  <a:pt x="0" y="0"/>
                </a:moveTo>
                <a:lnTo>
                  <a:pt x="1272717" y="0"/>
                </a:lnTo>
                <a:lnTo>
                  <a:pt x="1272717" y="4381255"/>
                </a:lnTo>
                <a:lnTo>
                  <a:pt x="0" y="438125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-45245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58215" y="5852278"/>
            <a:ext cx="2198902" cy="2779024"/>
          </a:xfrm>
          <a:custGeom>
            <a:avLst/>
            <a:gdLst/>
            <a:ahLst/>
            <a:cxnLst/>
            <a:rect r="r" b="b" t="t" l="l"/>
            <a:pathLst>
              <a:path h="2779024" w="2198902">
                <a:moveTo>
                  <a:pt x="0" y="0"/>
                </a:moveTo>
                <a:lnTo>
                  <a:pt x="2198902" y="0"/>
                </a:lnTo>
                <a:lnTo>
                  <a:pt x="2198902" y="2779024"/>
                </a:lnTo>
                <a:lnTo>
                  <a:pt x="0" y="277902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819975" y="386811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837559" y="2610318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854052" y="6135823"/>
            <a:ext cx="6579897" cy="741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4"/>
              </a:lnSpc>
              <a:spcBef>
                <a:spcPct val="0"/>
              </a:spcBef>
            </a:pPr>
            <a:r>
              <a:rPr lang="en-US" sz="481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+5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647180" y="1722829"/>
            <a:ext cx="2892963" cy="302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8"/>
              </a:lnSpc>
              <a:spcBef>
                <a:spcPct val="0"/>
              </a:spcBef>
            </a:pPr>
            <a:r>
              <a:rPr lang="en-US" sz="2017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Answer the question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8139172" y="3632304"/>
            <a:ext cx="2009656" cy="2009656"/>
          </a:xfrm>
          <a:custGeom>
            <a:avLst/>
            <a:gdLst/>
            <a:ahLst/>
            <a:cxnLst/>
            <a:rect r="r" b="b" t="t" l="l"/>
            <a:pathLst>
              <a:path h="2009656" w="2009656">
                <a:moveTo>
                  <a:pt x="0" y="0"/>
                </a:moveTo>
                <a:lnTo>
                  <a:pt x="2009656" y="0"/>
                </a:lnTo>
                <a:lnTo>
                  <a:pt x="2009656" y="2009656"/>
                </a:lnTo>
                <a:lnTo>
                  <a:pt x="0" y="200965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1637" y="4136364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099608" y="5852278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750220" y="2738904"/>
            <a:ext cx="8787559" cy="4809192"/>
          </a:xfrm>
          <a:custGeom>
            <a:avLst/>
            <a:gdLst/>
            <a:ahLst/>
            <a:cxnLst/>
            <a:rect r="r" b="b" t="t" l="l"/>
            <a:pathLst>
              <a:path h="4809192" w="8787559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359525" y="1499117"/>
            <a:ext cx="3468274" cy="750408"/>
          </a:xfrm>
          <a:custGeom>
            <a:avLst/>
            <a:gdLst/>
            <a:ahLst/>
            <a:cxnLst/>
            <a:rect r="r" b="b" t="t" l="l"/>
            <a:pathLst>
              <a:path h="750408" w="3468274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647180" y="1722829"/>
            <a:ext cx="2892963" cy="302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8"/>
              </a:lnSpc>
              <a:spcBef>
                <a:spcPct val="0"/>
              </a:spcBef>
            </a:pPr>
            <a:r>
              <a:rPr lang="en-US" sz="2017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Complete the word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4290037" y="5134708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307621" y="3876909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69329" y="6415097"/>
            <a:ext cx="1458478" cy="2265997"/>
          </a:xfrm>
          <a:custGeom>
            <a:avLst/>
            <a:gdLst/>
            <a:ahLst/>
            <a:cxnLst/>
            <a:rect r="r" b="b" t="t" l="l"/>
            <a:pathLst>
              <a:path h="2265997" w="1458478">
                <a:moveTo>
                  <a:pt x="0" y="0"/>
                </a:moveTo>
                <a:lnTo>
                  <a:pt x="1458478" y="0"/>
                </a:lnTo>
                <a:lnTo>
                  <a:pt x="1458478" y="2265997"/>
                </a:lnTo>
                <a:lnTo>
                  <a:pt x="0" y="226599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007020" y="4136364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007020" y="2997398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140741" y="651607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854052" y="4763246"/>
            <a:ext cx="6579897" cy="741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4"/>
              </a:lnSpc>
              <a:spcBef>
                <a:spcPct val="0"/>
              </a:spcBef>
            </a:pPr>
            <a:r>
              <a:rPr lang="en-US" sz="481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Singa berjemur</a:t>
            </a:r>
          </a:p>
        </p:txBody>
      </p:sp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588000" y="3601623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96241" y="5456014"/>
            <a:ext cx="1272717" cy="3170844"/>
          </a:xfrm>
          <a:custGeom>
            <a:avLst/>
            <a:gdLst/>
            <a:ahLst/>
            <a:cxnLst/>
            <a:rect r="r" b="b" t="t" l="l"/>
            <a:pathLst>
              <a:path h="3170844" w="1272717">
                <a:moveTo>
                  <a:pt x="0" y="0"/>
                </a:moveTo>
                <a:lnTo>
                  <a:pt x="1272717" y="0"/>
                </a:lnTo>
                <a:lnTo>
                  <a:pt x="1272717" y="3170844"/>
                </a:lnTo>
                <a:lnTo>
                  <a:pt x="0" y="31708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10069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937459" y="7579939"/>
            <a:ext cx="1163374" cy="1057612"/>
          </a:xfrm>
          <a:custGeom>
            <a:avLst/>
            <a:gdLst/>
            <a:ahLst/>
            <a:cxnLst/>
            <a:rect r="r" b="b" t="t" l="l"/>
            <a:pathLst>
              <a:path h="1057612" w="1163374">
                <a:moveTo>
                  <a:pt x="0" y="0"/>
                </a:moveTo>
                <a:lnTo>
                  <a:pt x="1163374" y="0"/>
                </a:lnTo>
                <a:lnTo>
                  <a:pt x="1163374" y="1057612"/>
                </a:lnTo>
                <a:lnTo>
                  <a:pt x="0" y="10576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588000" y="2343824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377058" y="6288134"/>
            <a:ext cx="1505288" cy="2338724"/>
          </a:xfrm>
          <a:custGeom>
            <a:avLst/>
            <a:gdLst/>
            <a:ahLst/>
            <a:cxnLst/>
            <a:rect r="r" b="b" t="t" l="l"/>
            <a:pathLst>
              <a:path h="2338724" w="1505288">
                <a:moveTo>
                  <a:pt x="0" y="0"/>
                </a:moveTo>
                <a:lnTo>
                  <a:pt x="1505288" y="0"/>
                </a:lnTo>
                <a:lnTo>
                  <a:pt x="1505288" y="2338724"/>
                </a:lnTo>
                <a:lnTo>
                  <a:pt x="0" y="233872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829992" y="4307523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697533" y="3188300"/>
            <a:ext cx="10892934" cy="2647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67"/>
              </a:lnSpc>
            </a:pPr>
            <a:r>
              <a:rPr lang="en-US" sz="9677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THANKS FOR PLAYING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7099608" y="6030205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791024" y="6297659"/>
            <a:ext cx="2705951" cy="359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8"/>
              </a:lnSpc>
            </a:pPr>
            <a:r>
              <a:rPr lang="en-US" sz="2425">
                <a:solidFill>
                  <a:srgbClr val="000000"/>
                </a:solidFill>
                <a:latin typeface="Arcade Gamer"/>
                <a:ea typeface="Arcade Gamer"/>
                <a:cs typeface="Arcade Gamer"/>
                <a:sym typeface="Arcade Gamer"/>
              </a:rPr>
              <a:t>END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3245844" y="652232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60" y="0"/>
                </a:lnTo>
                <a:lnTo>
                  <a:pt x="1118560" y="2115224"/>
                </a:lnTo>
                <a:lnTo>
                  <a:pt x="0" y="21152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164406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83917" y="4212484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083029" y="5449765"/>
            <a:ext cx="1272717" cy="3170844"/>
          </a:xfrm>
          <a:custGeom>
            <a:avLst/>
            <a:gdLst/>
            <a:ahLst/>
            <a:cxnLst/>
            <a:rect r="r" b="b" t="t" l="l"/>
            <a:pathLst>
              <a:path h="3170844" w="1272717">
                <a:moveTo>
                  <a:pt x="0" y="0"/>
                </a:moveTo>
                <a:lnTo>
                  <a:pt x="1272718" y="0"/>
                </a:lnTo>
                <a:lnTo>
                  <a:pt x="1272718" y="3170844"/>
                </a:lnTo>
                <a:lnTo>
                  <a:pt x="0" y="31708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10069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01501" y="2954685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40516" y="5439071"/>
            <a:ext cx="2047753" cy="3181537"/>
          </a:xfrm>
          <a:custGeom>
            <a:avLst/>
            <a:gdLst/>
            <a:ahLst/>
            <a:cxnLst/>
            <a:rect r="r" b="b" t="t" l="l"/>
            <a:pathLst>
              <a:path h="3181537" w="2047753">
                <a:moveTo>
                  <a:pt x="0" y="0"/>
                </a:moveTo>
                <a:lnTo>
                  <a:pt x="2047754" y="0"/>
                </a:lnTo>
                <a:lnTo>
                  <a:pt x="2047754" y="3181538"/>
                </a:lnTo>
                <a:lnTo>
                  <a:pt x="0" y="318153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688129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2" y="0"/>
                </a:lnTo>
                <a:lnTo>
                  <a:pt x="932362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677095" y="2685524"/>
            <a:ext cx="8933810" cy="1660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1"/>
              </a:lnSpc>
            </a:pPr>
            <a:r>
              <a:rPr lang="en-US" sz="11545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2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3197845" y="651607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941918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2" y="0"/>
                </a:lnTo>
                <a:lnTo>
                  <a:pt x="932362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198130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3" y="0"/>
                </a:lnTo>
                <a:lnTo>
                  <a:pt x="932363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451919" y="6309428"/>
            <a:ext cx="932362" cy="932362"/>
          </a:xfrm>
          <a:custGeom>
            <a:avLst/>
            <a:gdLst/>
            <a:ahLst/>
            <a:cxnLst/>
            <a:rect r="r" b="b" t="t" l="l"/>
            <a:pathLst>
              <a:path h="932362" w="932362">
                <a:moveTo>
                  <a:pt x="0" y="0"/>
                </a:moveTo>
                <a:lnTo>
                  <a:pt x="932363" y="0"/>
                </a:lnTo>
                <a:lnTo>
                  <a:pt x="932363" y="932362"/>
                </a:lnTo>
                <a:lnTo>
                  <a:pt x="0" y="9323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45962" y="6386184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723896" y="365227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099608" y="5852278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750220" y="2738904"/>
            <a:ext cx="8787559" cy="4809192"/>
          </a:xfrm>
          <a:custGeom>
            <a:avLst/>
            <a:gdLst/>
            <a:ahLst/>
            <a:cxnLst/>
            <a:rect r="r" b="b" t="t" l="l"/>
            <a:pathLst>
              <a:path h="4809192" w="8787559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655687" y="479123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855251" y="4088058"/>
            <a:ext cx="6579897" cy="1978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4"/>
              </a:lnSpc>
              <a:spcBef>
                <a:spcPct val="0"/>
              </a:spcBef>
            </a:pPr>
            <a:r>
              <a:rPr lang="en-US" sz="481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GBI Vifa sekarang punya berapa cabang?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4427536" y="388026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359327" y="501922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634710" y="501922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359525" y="1499117"/>
            <a:ext cx="3468274" cy="750408"/>
          </a:xfrm>
          <a:custGeom>
            <a:avLst/>
            <a:gdLst/>
            <a:ahLst/>
            <a:cxnLst/>
            <a:rect r="r" b="b" t="t" l="l"/>
            <a:pathLst>
              <a:path h="750408" w="3468274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647180" y="1722829"/>
            <a:ext cx="2892963" cy="302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8"/>
              </a:lnSpc>
              <a:spcBef>
                <a:spcPct val="0"/>
              </a:spcBef>
            </a:pPr>
            <a:r>
              <a:rPr lang="en-US" sz="2017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Answer the question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DAGGxd2D-k4</dc:identifier>
  <dcterms:modified xsi:type="dcterms:W3CDTF">2011-08-01T06:04:30Z</dcterms:modified>
  <cp:revision>1</cp:revision>
  <dc:title>NXGN TRIVIA QUIZ</dc:title>
</cp:coreProperties>
</file>