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33F34-44E0-73A5-D919-6B86B736C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CA65B-3F38-AE2C-10FB-BA5ACBBF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5095E-B12E-ABAA-B09C-B7DDAE00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1BA61-6EC8-234E-1AD0-B633F3E3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2A6EE-8E89-1005-1728-F432972D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632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A7474-A77B-AE5F-3B45-AE6FF50F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CE0961-0055-7706-E420-B19D6ABB7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93F48-F121-C72E-21F5-DD3E9CC5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B9FB2-FCE6-6C1C-447E-56FE31F1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DB131-ABA3-D856-C8A7-5411E281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269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71E21F-B03A-C649-DFB4-88460870A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7D2625-0793-EF7C-825E-E387FD3F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F1555-4269-AE3B-8656-E05D8BE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2B338-4380-4AB5-F6D2-59BC13A7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1333F-9B77-1E04-90B4-13661466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61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D699F-A4A1-39A4-8578-10F5F58B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7DBFC-2358-96BB-40A0-D9115D82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51D1-C10D-F384-970A-8FC37532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09F8F-ABBE-14CA-2FEA-52C7F8C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F4410-830C-2E51-72B9-0D0F2DB7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64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BE7BA-D978-B9AA-DA43-CEF8051F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F0D9C6-53D1-4542-25D3-30A7C8FA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C8D5F-2722-1535-A6F9-25C6235B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3DCDE-1037-0E91-92F5-DFB35B3B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9F312-7A8A-B537-560E-B0CB9756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60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C977E-D473-9E23-83CE-49B4C584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C46C1-26A3-F139-B99C-38A64516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64E98D-4E5D-65D7-6D46-A277E54C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CB913C-E01E-8F3D-72C7-33C244D8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B40E16-BE14-584E-448F-46734025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6B77D-0C58-1162-97CE-4CA5C86C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78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2133E-9D6A-1B93-FAB0-A41030A7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D3C34-58B2-279C-BD3C-AEC11956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58E4E-CB3C-4180-8537-1B546EC1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0A858B-47E9-C04B-E4AB-5E636084F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EEA171-3207-886E-BA90-6BC4C059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C2B4FF-254A-646B-8A0E-116211D3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EF9603-7A3B-EA33-AA52-9F6EB43F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253DB2-1BD7-41FF-4653-13D7FB2F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12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37808-B608-6666-4253-37736E4B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4C723C-8438-0026-E6D4-38E5CFF2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2C26BA-1C58-3600-F31D-41C61375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94E1A1-A7F4-A9F0-A9BA-26CAB7DF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822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D608D-526C-1CAF-E83E-BDD6EC47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8F3349-59DF-1A46-D614-F7DA9781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6326A6-AB4C-256C-24B4-88C40213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144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DCFB1-1E27-5531-2CEB-7D77DA0A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1EB78-17D0-0953-D170-52BF51F0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F165BE-2DCB-800E-C53E-D688075D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B83443-C15E-E6E2-0FCF-69D696F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DCC3F-26B5-5C39-AC66-D27C8FE2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33D980-C1DB-3304-0527-B22CEB71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36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CA6BC-ED5D-DEE9-4279-E6A724F8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DD6048-43C5-4708-F166-7742C71E0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F7079-9173-FBA3-8132-A74D6BC2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C6AF31-95DF-1F08-38E6-987206A4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7FB18C-03EB-2496-A0B9-2EC053D6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C7F3B-97BE-1547-834D-30863F5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45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478195-1862-F237-E87D-FF50D7B2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DBE54-32BC-A3B8-7303-5189108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75A003-5891-E475-355D-06F89153D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0394-857D-4255-8F98-168C625CE6DB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51BAD-ECE1-90E0-FEDE-C3D0A9199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75A85-114B-C55C-B3C3-0999D3760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255B-9DE4-4079-9067-5893AE0695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4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29FC37A7-BACB-1A1B-629B-23482DABC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F489A513-1120-A652-BC17-2BF57912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3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B2F91D-10FE-A799-B01E-AC184B337479}"/>
              </a:ext>
            </a:extLst>
          </p:cNvPr>
          <p:cNvSpPr txBox="1"/>
          <p:nvPr/>
        </p:nvSpPr>
        <p:spPr>
          <a:xfrm>
            <a:off x="348792" y="377072"/>
            <a:ext cx="1136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Durante el mes de Agosto, como se puede apreciar en las láminas anteriores, no se registra precipitación en la estación Escuela Nuevos Horizontes, específicamente a la tormenta del 6, 15-16 de agosto del 2022.</a:t>
            </a:r>
          </a:p>
        </p:txBody>
      </p:sp>
    </p:spTree>
    <p:extLst>
      <p:ext uri="{BB962C8B-B14F-4D97-AF65-F5344CB8AC3E}">
        <p14:creationId xmlns:p14="http://schemas.microsoft.com/office/powerpoint/2010/main" val="212051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A93073CC-CB4A-E5F1-AC16-2332A94E0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6394515" cy="3836709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F441755C-A2CB-A94D-356B-30A0BBBC9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06" y="3497344"/>
            <a:ext cx="5601093" cy="33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9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83DCBE5F-8774-8716-469C-2B2CD55D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6080288" cy="3648173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192FFBA1-FFFA-D2A5-A07C-3154125D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1733785-1D88-1C59-CC8E-22079461D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4" y="75153"/>
            <a:ext cx="8147901" cy="3802354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0DB9DF2-7C6C-A706-BCAE-594D3B3F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4" y="3329285"/>
            <a:ext cx="8147901" cy="38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332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1</cp:revision>
  <dcterms:created xsi:type="dcterms:W3CDTF">2023-05-23T04:58:16Z</dcterms:created>
  <dcterms:modified xsi:type="dcterms:W3CDTF">2023-05-23T05:08:28Z</dcterms:modified>
</cp:coreProperties>
</file>