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5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FB0C8-B1EF-BCC7-18BC-BD44DC7E87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2546057-E17D-B642-5859-AD6EF7C240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F338E643-FCB7-7B6C-DD89-4D8F505456BA}"/>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C937F3A2-23D2-6A3D-15AE-72A4C8DA87D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2DD26EA-12B2-A845-74E5-5BC5C6BC6D01}"/>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421620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15B6E-3D2E-E59A-A060-DBB72DC1AC2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D02499C-8DEA-BE40-279F-1641FA9F88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9FDFE89-2914-0BEB-C783-DF75C147C755}"/>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0802A189-5301-4227-D143-B8A9B703E26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A5AA192-6CB7-DBF7-EFB6-4089DD968B3F}"/>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2841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4C73539-70FD-3A0D-387B-4112118E2B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6E2C641-4145-ACFC-C266-07AA874DA0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AF4919B-7A18-9B57-563E-4E0406A46674}"/>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199C7A37-AD24-DB4C-5401-94E9250121C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CE2CA23-857B-C7CA-1684-20F02A85765B}"/>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25564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40649-F0AC-8CA0-FE33-C32E4852348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2EC612F-DA4D-4431-E1B8-1CE2E8E7634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14CC706-79AD-E6B8-14CB-8F40CE150F3F}"/>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F2398EC6-DCA7-A729-A7AA-10B0AC80A8D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C9075CA-FE74-26C6-F760-13D053F75237}"/>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377676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B7C7D-8D78-80F3-09A5-51A7F767C3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F3B77AC-37F3-981E-8B91-E46ADA149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C42CD0-A11A-1FA8-A5E6-D1825C33B26A}"/>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6E8EDF14-D3AA-F054-9037-B82788EB644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2400FBB-E325-F8F5-3E09-364BCF60BC9F}"/>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279418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F7FC5-E34D-3F48-8687-CBE459536E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109DD3B-077D-BBEE-39DF-3684D40BB2C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8EF45813-28F4-5250-6CD7-74F06DAE09B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0AF6AEC5-BFDA-3B3A-17E1-4B8FE21E226D}"/>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6" name="Marcador de pie de página 5">
            <a:extLst>
              <a:ext uri="{FF2B5EF4-FFF2-40B4-BE49-F238E27FC236}">
                <a16:creationId xmlns:a16="http://schemas.microsoft.com/office/drawing/2014/main" id="{BCDBF856-9F33-F281-B3CF-017F25ACD6E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6F27526-F42B-FA28-3F81-840263B53B1E}"/>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49176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B8A83-2BA8-D366-04BB-EB6358CA11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EDEB37F-A684-B951-4D6C-B0D3899C3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0C0778-05D9-77CF-DDFD-E493E4AB42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E22B30D-72DC-44D3-5BDE-7281BF11A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9BCF9B-492C-7604-FB81-7DCE0877FD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604724A-49D5-F9A6-2A6C-4D565ADE28D6}"/>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8" name="Marcador de pie de página 7">
            <a:extLst>
              <a:ext uri="{FF2B5EF4-FFF2-40B4-BE49-F238E27FC236}">
                <a16:creationId xmlns:a16="http://schemas.microsoft.com/office/drawing/2014/main" id="{1B692674-9F7D-A963-30E6-D004D8A3E51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04C403D-8E99-DC67-E204-3E780179003C}"/>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118160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ED031-DABF-2CB4-E2E4-613E41B2503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92957B50-EE31-8613-862F-8F9066E7BB1D}"/>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4" name="Marcador de pie de página 3">
            <a:extLst>
              <a:ext uri="{FF2B5EF4-FFF2-40B4-BE49-F238E27FC236}">
                <a16:creationId xmlns:a16="http://schemas.microsoft.com/office/drawing/2014/main" id="{861B5E8D-ED73-4820-03A1-4EDC20CC79D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ECD50742-4AA1-57ED-B76F-E036FFDFFF77}"/>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28134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8C3F146-F85A-424F-28E6-52F8BDBDE897}"/>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3" name="Marcador de pie de página 2">
            <a:extLst>
              <a:ext uri="{FF2B5EF4-FFF2-40B4-BE49-F238E27FC236}">
                <a16:creationId xmlns:a16="http://schemas.microsoft.com/office/drawing/2014/main" id="{E4844176-EDCE-B9B2-4FD7-3E10775B03C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6845B20E-63E6-0F82-C987-7BE0E77D983B}"/>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179280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3CF80-3CCB-3E61-691A-29DABC16A7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CB0404D-06DF-1822-CB46-28A3AAAA8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BA95F58-78AE-2FE7-675F-22276036D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9576C7-9A2F-B437-52EE-B9CD6D39D143}"/>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6" name="Marcador de pie de página 5">
            <a:extLst>
              <a:ext uri="{FF2B5EF4-FFF2-40B4-BE49-F238E27FC236}">
                <a16:creationId xmlns:a16="http://schemas.microsoft.com/office/drawing/2014/main" id="{AAD0DFE6-DAA6-CCFB-D450-7C3128E2F93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8897C70-2770-04A1-B01C-0D99F7194F30}"/>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254996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1D397-F258-2C3C-7021-476CEFC805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08ADE43C-5109-65B2-1D64-9D3761F82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E0939B8-FE62-93E1-CD65-F1ABBA2F6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015893-CDB3-7F2E-4B19-6C80145FC5EB}"/>
              </a:ext>
            </a:extLst>
          </p:cNvPr>
          <p:cNvSpPr>
            <a:spLocks noGrp="1"/>
          </p:cNvSpPr>
          <p:nvPr>
            <p:ph type="dt" sz="half" idx="10"/>
          </p:nvPr>
        </p:nvSpPr>
        <p:spPr/>
        <p:txBody>
          <a:bodyPr/>
          <a:lstStyle/>
          <a:p>
            <a:fld id="{254B493D-E47E-4A87-B5B1-0DF407D1C8BE}" type="datetimeFigureOut">
              <a:rPr lang="es-CL" smtClean="0"/>
              <a:t>23-05-2023</a:t>
            </a:fld>
            <a:endParaRPr lang="es-CL"/>
          </a:p>
        </p:txBody>
      </p:sp>
      <p:sp>
        <p:nvSpPr>
          <p:cNvPr id="6" name="Marcador de pie de página 5">
            <a:extLst>
              <a:ext uri="{FF2B5EF4-FFF2-40B4-BE49-F238E27FC236}">
                <a16:creationId xmlns:a16="http://schemas.microsoft.com/office/drawing/2014/main" id="{1DF705D0-311D-BF31-581A-1EEC84014AB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21FF8E8-7858-0464-1998-C2A479D2DF10}"/>
              </a:ext>
            </a:extLst>
          </p:cNvPr>
          <p:cNvSpPr>
            <a:spLocks noGrp="1"/>
          </p:cNvSpPr>
          <p:nvPr>
            <p:ph type="sldNum" sz="quarter" idx="12"/>
          </p:nvPr>
        </p:nvSpPr>
        <p:spPr/>
        <p:txBody>
          <a:bodyPr/>
          <a:lstStyle/>
          <a:p>
            <a:fld id="{EE4AFA2A-A29C-484C-8A31-20DBFF51E871}" type="slidenum">
              <a:rPr lang="es-CL" smtClean="0"/>
              <a:t>‹Nº›</a:t>
            </a:fld>
            <a:endParaRPr lang="es-CL"/>
          </a:p>
        </p:txBody>
      </p:sp>
    </p:spTree>
    <p:extLst>
      <p:ext uri="{BB962C8B-B14F-4D97-AF65-F5344CB8AC3E}">
        <p14:creationId xmlns:p14="http://schemas.microsoft.com/office/powerpoint/2010/main" val="71072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389F06-CBCE-BDAD-450A-E6308589C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008E697-D736-7BFD-8D71-3C2A93C98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E44A3C3-C09E-FB79-1AD4-0C33DEF867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B493D-E47E-4A87-B5B1-0DF407D1C8BE}" type="datetimeFigureOut">
              <a:rPr lang="es-CL" smtClean="0"/>
              <a:t>23-05-2023</a:t>
            </a:fld>
            <a:endParaRPr lang="es-CL"/>
          </a:p>
        </p:txBody>
      </p:sp>
      <p:sp>
        <p:nvSpPr>
          <p:cNvPr id="5" name="Marcador de pie de página 4">
            <a:extLst>
              <a:ext uri="{FF2B5EF4-FFF2-40B4-BE49-F238E27FC236}">
                <a16:creationId xmlns:a16="http://schemas.microsoft.com/office/drawing/2014/main" id="{940DFAD6-68F8-64D7-912C-C9C484580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68ABB9A2-A2F2-DC87-213C-DEC5C471C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AFA2A-A29C-484C-8A31-20DBFF51E871}" type="slidenum">
              <a:rPr lang="es-CL" smtClean="0"/>
              <a:t>‹Nº›</a:t>
            </a:fld>
            <a:endParaRPr lang="es-CL"/>
          </a:p>
        </p:txBody>
      </p:sp>
    </p:spTree>
    <p:extLst>
      <p:ext uri="{BB962C8B-B14F-4D97-AF65-F5344CB8AC3E}">
        <p14:creationId xmlns:p14="http://schemas.microsoft.com/office/powerpoint/2010/main" val="44720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Histograma&#10;&#10;Descripción generada automáticamente">
            <a:extLst>
              <a:ext uri="{FF2B5EF4-FFF2-40B4-BE49-F238E27FC236}">
                <a16:creationId xmlns:a16="http://schemas.microsoft.com/office/drawing/2014/main" id="{DD8DDE2B-0FE1-FDBF-4184-AD0676460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6858000"/>
          </a:xfrm>
          <a:prstGeom prst="rect">
            <a:avLst/>
          </a:prstGeom>
        </p:spPr>
      </p:pic>
    </p:spTree>
    <p:extLst>
      <p:ext uri="{BB962C8B-B14F-4D97-AF65-F5344CB8AC3E}">
        <p14:creationId xmlns:p14="http://schemas.microsoft.com/office/powerpoint/2010/main" val="2653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6E32D72A-FADE-9510-74AD-AA98703C9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11430000" cy="6858000"/>
          </a:xfrm>
          <a:prstGeom prst="rect">
            <a:avLst/>
          </a:prstGeom>
        </p:spPr>
      </p:pic>
    </p:spTree>
    <p:extLst>
      <p:ext uri="{BB962C8B-B14F-4D97-AF65-F5344CB8AC3E}">
        <p14:creationId xmlns:p14="http://schemas.microsoft.com/office/powerpoint/2010/main" val="220557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Histograma&#10;&#10;Descripción generada automáticamente">
            <a:extLst>
              <a:ext uri="{FF2B5EF4-FFF2-40B4-BE49-F238E27FC236}">
                <a16:creationId xmlns:a16="http://schemas.microsoft.com/office/drawing/2014/main" id="{E6241B77-54E1-A1F7-4AC2-F8C779079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6096000" cy="3657600"/>
          </a:xfrm>
          <a:prstGeom prst="rect">
            <a:avLst/>
          </a:prstGeom>
        </p:spPr>
      </p:pic>
      <p:pic>
        <p:nvPicPr>
          <p:cNvPr id="7" name="Imagen 6" descr="Gráfico, Histograma&#10;&#10;Descripción generada automáticamente">
            <a:extLst>
              <a:ext uri="{FF2B5EF4-FFF2-40B4-BE49-F238E27FC236}">
                <a16:creationId xmlns:a16="http://schemas.microsoft.com/office/drawing/2014/main" id="{AF6FE5F2-C7D9-2983-1272-99917B4A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85242"/>
            <a:ext cx="5715000" cy="3429000"/>
          </a:xfrm>
          <a:prstGeom prst="rect">
            <a:avLst/>
          </a:prstGeom>
        </p:spPr>
      </p:pic>
    </p:spTree>
    <p:extLst>
      <p:ext uri="{BB962C8B-B14F-4D97-AF65-F5344CB8AC3E}">
        <p14:creationId xmlns:p14="http://schemas.microsoft.com/office/powerpoint/2010/main" val="349064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Histograma&#10;&#10;Descripción generada automáticamente">
            <a:extLst>
              <a:ext uri="{FF2B5EF4-FFF2-40B4-BE49-F238E27FC236}">
                <a16:creationId xmlns:a16="http://schemas.microsoft.com/office/drawing/2014/main" id="{B5868218-C966-E440-BDDD-5B5842310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0"/>
            <a:ext cx="6473072" cy="3883843"/>
          </a:xfrm>
          <a:prstGeom prst="rect">
            <a:avLst/>
          </a:prstGeom>
        </p:spPr>
      </p:pic>
      <p:pic>
        <p:nvPicPr>
          <p:cNvPr id="7" name="Imagen 6" descr="Gráfico, Histograma&#10;&#10;Descripción generada automáticamente">
            <a:extLst>
              <a:ext uri="{FF2B5EF4-FFF2-40B4-BE49-F238E27FC236}">
                <a16:creationId xmlns:a16="http://schemas.microsoft.com/office/drawing/2014/main" id="{D963EC93-3D61-A76D-349E-15297AB3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10" y="3582186"/>
            <a:ext cx="5459690" cy="3275814"/>
          </a:xfrm>
          <a:prstGeom prst="rect">
            <a:avLst/>
          </a:prstGeom>
        </p:spPr>
      </p:pic>
    </p:spTree>
    <p:extLst>
      <p:ext uri="{BB962C8B-B14F-4D97-AF65-F5344CB8AC3E}">
        <p14:creationId xmlns:p14="http://schemas.microsoft.com/office/powerpoint/2010/main" val="246054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31E4A7D-465E-E75F-1D3B-21A2433A260A}"/>
              </a:ext>
            </a:extLst>
          </p:cNvPr>
          <p:cNvSpPr txBox="1"/>
          <p:nvPr/>
        </p:nvSpPr>
        <p:spPr>
          <a:xfrm>
            <a:off x="688157" y="339365"/>
            <a:ext cx="11133055" cy="923330"/>
          </a:xfrm>
          <a:prstGeom prst="rect">
            <a:avLst/>
          </a:prstGeom>
          <a:noFill/>
        </p:spPr>
        <p:txBody>
          <a:bodyPr wrap="square" rtlCol="0">
            <a:spAutoFit/>
          </a:bodyPr>
          <a:lstStyle/>
          <a:p>
            <a:r>
              <a:rPr lang="es-CL" dirty="0"/>
              <a:t>Como se puede observar en la primera lámina durante el mes de septiembre hasta diciembre no se registraron datos, por tanto, durante la tormenta del 17 de septiembre, no se registró precipitación. Lo mismo ocurre para la tormenta analizada durante los días 28-29 de octubre del 2022.</a:t>
            </a:r>
          </a:p>
        </p:txBody>
      </p:sp>
    </p:spTree>
    <p:extLst>
      <p:ext uri="{BB962C8B-B14F-4D97-AF65-F5344CB8AC3E}">
        <p14:creationId xmlns:p14="http://schemas.microsoft.com/office/powerpoint/2010/main" val="65594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0287EBF5-19AD-D76F-E562-A5E3F998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4" y="75152"/>
            <a:ext cx="7777676" cy="3629582"/>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E2EA13EC-9257-BD84-EDBE-4B9491F7F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705" y="3054285"/>
            <a:ext cx="8042296" cy="3753072"/>
          </a:xfrm>
          <a:prstGeom prst="rect">
            <a:avLst/>
          </a:prstGeom>
        </p:spPr>
      </p:pic>
    </p:spTree>
    <p:extLst>
      <p:ext uri="{BB962C8B-B14F-4D97-AF65-F5344CB8AC3E}">
        <p14:creationId xmlns:p14="http://schemas.microsoft.com/office/powerpoint/2010/main" val="73706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94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66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7284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52</Words>
  <Application>Microsoft Office PowerPoint</Application>
  <PresentationFormat>Panorámica</PresentationFormat>
  <Paragraphs>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Víctor Arnoldo Garrido Ortiz</dc:creator>
  <cp:lastModifiedBy>Víctor Arnoldo Garrido Ortiz</cp:lastModifiedBy>
  <cp:revision>1</cp:revision>
  <dcterms:created xsi:type="dcterms:W3CDTF">2023-05-23T04:50:29Z</dcterms:created>
  <dcterms:modified xsi:type="dcterms:W3CDTF">2023-05-23T04:58:08Z</dcterms:modified>
</cp:coreProperties>
</file>