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559CA-1606-470F-DD2E-7BDD4D68A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BB74A3-90DA-CE96-7893-86A47D48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95328-2995-90BC-5CF6-BB1BC329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030CF-433B-373C-D30F-7290093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6BF6F-8FEC-E0DF-CA61-DD5B092A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9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6DEED-4B6F-A28C-3366-F9FB354E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08BFF9-0FB5-8A39-6D39-D22527E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77FE4-39F3-5B1D-0F57-E60746F7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6D1AB-87A6-B2B9-EE94-6E627DC9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02032-85A1-E386-4005-06DD5113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7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BABCBB-4C2D-BBFE-C761-CF33FB7C3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063FBE-155D-5679-868B-503A496C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02B63-CC31-2EEF-D1D7-6FFB000F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5A10F-1F4B-D4FF-4CDE-A8DD80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88CC2-9D55-F804-B30E-2D1B55BE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654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C89D1-4674-C1C8-72F7-7512DEE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EAB24-0EE9-CE01-2641-F3B6D8D6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3ED3B-DD61-38AC-4F6F-7235541E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AD5F8-FD1D-CF89-2836-71F1B07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801C7-F637-3B8C-6A3D-B763412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896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C05CA-5DE1-1DBF-1A6D-E408DF7E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271F2-5909-2CEC-4C8E-06CE5918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F8827-2AF1-6393-DD74-DAFF7B42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CF079-383D-3739-4CCF-411DFA7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18E63-D4BD-6ACC-41C6-B20C82D1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313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E89FA-BA44-188C-16B9-F816576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7F56C-491E-82F4-9BCB-5F3A8257A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393F07-C1CB-7214-A44C-89CE0443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7C1EBF-A215-D4C9-7416-A3A01AA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A915DF-61CF-B13F-D445-BD6D1D9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1EC15-DD1E-5A54-3378-DBD11F85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74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81C2D-9601-2DAA-43CB-241F2B78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1AAE1-DC15-6668-CC33-67934126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0CAE9-6E23-EDDA-D69C-A6339126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A8B5BC-91A8-5B84-9B7D-B35E9F010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C402F0-5239-A6AD-15C7-C76DA240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F17243-C4E9-C353-9F2E-59E0E527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ACBA4A-6A2B-B059-0D49-E321332D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5AD8B7-11EA-85C7-6E45-2A1A8893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281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51189-9C9E-6497-EF82-0B3E09A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8853C2-B2A3-72E3-73A8-A742EE72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D532E5-216D-19A0-BD5C-5225938C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696A9-BAAD-FFCE-6891-96ADE1A2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78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E4EC97-C7CE-DD9B-D24E-2BE7BA8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0EB567-8118-D312-8AF8-AB564E04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167E70-0C59-9C09-198D-6DCEF36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4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724E2-7DB7-EACD-C17C-B738FFA3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24E51-D53C-1C32-705B-D6027425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12100E-01E3-A8F1-0972-E3A52443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1B6D25-1D75-0F0B-66D4-D25CFD01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CEB6A6-7293-F443-C5E8-5F28BBCB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7685B4-5DE5-C287-2511-6E320B0C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764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323A9-F897-B187-49DB-D89858F7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FDD9AE-F649-E929-0318-6EBDE1E24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181534-C871-23BE-BFA6-6722AC0C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6D4F24-C7C2-D711-CB6C-4A5A474D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83BA49-F3BE-32B9-660F-B4397242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4A38F4-E9F3-8B29-E477-524B3E72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207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BD4625-381B-E30A-52A8-4225A10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CDB10-B0D4-F26E-E8A0-A8BA07C4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D690F-38F6-B6BD-AD6C-3A44AF552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0134-6E7A-4AEF-8ECC-F3AB4772142E}" type="datetimeFigureOut">
              <a:rPr lang="es-CL" smtClean="0"/>
              <a:t>23-05-2023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BF966-F844-416D-AB5B-034419CE5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ACA0F-B3CC-319D-10B6-5BAB5B7A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0624-5F23-4284-BEFC-47E6EEB760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40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F4D234D8-9825-DA76-AD18-2F7EFA107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7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F1CC48D5-FA04-41D8-33B2-77E71B10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5A31F7E-8F47-AD95-181F-978C8F7BB470}"/>
              </a:ext>
            </a:extLst>
          </p:cNvPr>
          <p:cNvSpPr txBox="1"/>
          <p:nvPr/>
        </p:nvSpPr>
        <p:spPr>
          <a:xfrm>
            <a:off x="1593130" y="603315"/>
            <a:ext cx="986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Talcahuano durante el 6 de agosto no presenta valores, puesto que el lanzamiento del pluviómetro se realizó el 8 de Agosto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06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032537B-1481-B5BF-0002-3979438A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6127423" cy="3676454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413B0EA2-4FAB-401E-3C5E-84C778294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2766DFF2-A85F-6D21-8796-AE73DD56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"/>
            <a:ext cx="6064577" cy="3638746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7316CC74-AA49-534F-759E-29354A154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77DF46BF-EE14-4DC5-653E-E41EE9C2A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5916105" cy="3549663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FD668029-7631-721A-0246-13EDAC72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92" y="3308336"/>
            <a:ext cx="5916107" cy="35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8B504ED-C4FE-79FB-9CB6-C9935768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" y="449868"/>
            <a:ext cx="6752508" cy="3151171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8D1C601-9D98-583A-4553-EF3C9AA0F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43" y="449868"/>
            <a:ext cx="6752508" cy="3151171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4B42273-A84D-BCB2-047F-2E051A22B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" y="3358718"/>
            <a:ext cx="6752509" cy="3151171"/>
          </a:xfrm>
          <a:prstGeom prst="rect">
            <a:avLst/>
          </a:prstGeom>
        </p:spPr>
      </p:pic>
      <p:pic>
        <p:nvPicPr>
          <p:cNvPr id="11" name="Imagen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2D3BE3B-9E6D-4809-F7D1-9855A6E83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44" y="3378462"/>
            <a:ext cx="6644212" cy="31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2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5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29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Arnoldo Garrido Ortiz</dc:creator>
  <cp:lastModifiedBy>Víctor Arnoldo Garrido Ortiz</cp:lastModifiedBy>
  <cp:revision>1</cp:revision>
  <dcterms:created xsi:type="dcterms:W3CDTF">2023-05-23T04:09:03Z</dcterms:created>
  <dcterms:modified xsi:type="dcterms:W3CDTF">2023-05-23T04:49:41Z</dcterms:modified>
</cp:coreProperties>
</file>