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90DF3-162C-537F-9C3B-279507F1C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10D03A-4F79-3262-AA67-A95D4386C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122E84-DBAB-20DF-BE56-1DACAFB4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71E62F-374B-755E-916F-8B17B807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14C7A-8901-E109-2F72-CD128B1B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053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30FE6-DF90-9F39-616A-AC960446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942590-BD93-5CE2-14D8-E4D1FC172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9CA61F-42DD-FED9-99B1-BA93B127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B88FE-E936-B14D-2604-451DC2CD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20D1AA-59E0-CF92-9195-DB450430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040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91377C-7634-FB5C-EA57-52567FB12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57F14F-B6EF-E1E2-791F-1B7178047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BF4F9D-98B7-3290-64A8-6DE7D180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C69CA-2831-B239-E33A-A7887767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AB6FB3-12BA-9026-39C6-B7B97218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168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3F5AC-DE3D-D67B-D7E4-B10BDBE7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BD08E-9183-6C79-0AF3-CA3D80C0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DD6F3B-5A74-D759-2EEB-4A04025C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0C8055-B8B1-216C-F402-D02DD0F9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1ACB4C-B6D4-D00C-1344-7AD46D11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053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505DF-E876-42AE-BBEF-F1340F2C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F50EBD-A634-E4A5-C509-D3E16E01C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927077-5A9F-3D66-A720-360BBB6D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1C993-16EB-557D-7DA9-521BCE03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CD4C9C-DC8C-DF66-0B47-56E3BD8F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391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C3452-E604-DDA1-000F-8B820CAE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EB65F9-D0EE-0E4D-CB10-B4698B658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6D96A1-A497-A01E-6CD7-F245F7B36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D08006-A6F5-8956-94E5-AFB4793E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09C6F5-A525-E55A-B64F-C4153348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437D9B-CE98-D15F-A1F3-2DA3BCD1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716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6F25-AB19-8E38-73E4-EFEBC1C5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53F188-607E-2385-3BE7-2DE8C70C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D66D49-61E3-5938-9522-EE244998B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457E6A-B786-8577-4D8D-56D744E82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58860-7599-3613-609E-A8928E881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456DF6-B1F5-19B6-FBBE-93B649B8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9FA218-5269-89F3-E45E-1D9348D1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A37660-FFFE-A2A7-E0A3-AA2502AE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331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963E9-43E3-1D67-4397-9C6E5726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D157B2-27FE-607C-D92D-BA749307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7BEBCA-B0B8-04BC-6204-B6C1AF09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B97AEA-19B5-1FE6-81D8-7008E0C5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70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3FCF4E-3933-8EA2-DDAA-44AAEEF2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EC5B2E-82E1-15A1-0113-BC8B0EE9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8284D6-81D2-D39D-4B80-ADD0D936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75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20113-856B-B9FC-F304-9676D02E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AB95A-8D2A-3904-F5B3-6C961ABCD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783F17-CD5A-04DB-F304-FCCC7216A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1C734E-7196-B8E2-019F-E69AC821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1577EF-8FEF-4236-2772-85A69943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C56F54-6407-FCE2-162E-7B82F6B9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169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85797-27B9-7A3D-80A3-767463E7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CD9301-1640-8D33-4241-BDBD76B1C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045B95-F988-CB27-4DBF-987673C6B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14CE56-B774-B921-AB14-6AB5A05A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71CFC4-02F6-CF0D-A743-CD1E35DC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C2F3FF-278C-5754-30DC-C0623089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860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8A4871-025C-DAEF-DDB0-9F2FF45F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52F20E-7F22-59CA-ADA7-CA93A666B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C350B1-50C1-D237-BD58-7459A1B31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E11A63-F64E-4D60-7ADB-F0B643167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090F72-2BF0-E5FC-2282-D487C132F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455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96AC7453-0513-83A1-6BAA-6C4720402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7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B1014C60-13F3-65F7-ED29-F49A70E62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6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2AA9D2D-2DD6-FF49-E9E9-DD704993D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7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06DE19C4-1941-FA83-7E64-3FFBC2275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0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54AEB119-7D73-16DD-918C-F94588ED0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72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Arnoldo Garrido Ortiz</dc:creator>
  <cp:lastModifiedBy>Víctor Arnoldo Garrido Ortiz</cp:lastModifiedBy>
  <cp:revision>3</cp:revision>
  <dcterms:created xsi:type="dcterms:W3CDTF">2023-05-23T06:02:34Z</dcterms:created>
  <dcterms:modified xsi:type="dcterms:W3CDTF">2023-05-23T06:08:24Z</dcterms:modified>
</cp:coreProperties>
</file>