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209C3-F12A-ABBA-65FF-14023DE5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C8B54-DCCF-7DFD-9CF8-508585A2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BE1D7-9AE9-6DC9-4760-87C3B736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638CF-ACF9-85FF-8929-41260F79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217CD-C18A-DFEB-196B-66D07ED9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23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FDDC7-EC53-4F8C-417C-429F0080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B9913-4A19-557A-D195-13670234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04FFE-0E08-1719-6772-8533DA60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2701F-2EF7-B269-7B32-CDBD59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EFB95-0BD1-C97A-E5D3-6365CDE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3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930C17-8545-EEFB-E4A6-62FB95CD0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BE69BD-D2F5-89B1-6B3F-44E0E019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F0F1F-26E4-6B00-6313-A65C7BC0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3B4E3-064F-E96B-EF76-399EC5B7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15C94-EFF2-BC25-553C-0AEA5E7A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3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9B990-569D-0C1C-DD93-F9214992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36410-BE73-D3C7-818A-BEE8DA60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1489B-36EC-8C0A-C8F9-576596B1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30974-01BA-DFC0-CC80-9EE0B14E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5AAB1-DDB5-81D1-7FC0-D1D1D10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77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C020-3677-80FA-C176-AC28D00B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B5A10-EE10-D561-E3D8-4920C2932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61AE7-4773-0797-A142-CC277866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F12D45-A60D-D740-BE26-BD5A8620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39776-7376-BB4E-2131-5A47F60B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8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BF48B-F584-4F35-CB2F-393EA6B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76885-FAB8-8FD9-8327-07A247573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52A48-E0F0-8C96-CA36-F6B82900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1CC54D-B8D2-C682-5E30-C9608E47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EA761-3F18-37CE-79E3-2D01ECDB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BE99DA-6E4A-A8A7-9AE6-F46AC1FE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63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9134-8C27-3131-504D-AFAD8E97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C801C-4F36-026D-6B01-D3C7A012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39F03F-26CF-0251-0F27-47B92351C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DC3BB7-806A-012F-8A07-517001B0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A422C8-E921-3553-E63B-BF85B7949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DCBBAE-2B78-45AC-CF8F-8BD6F6E2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619B-4743-2815-8421-D1F77719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63E422-66BB-3723-0AAF-17E5339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963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9E28-D73D-CD09-77B6-A77AA3C3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8004BB-4C8E-0AFA-0AA3-DF1DC090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B41F9-E62D-C308-7CC0-85E3499A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4ACBA3-7D7D-CBD4-B6A6-0B3BD4B0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50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897594-8F9B-A427-694E-A0EAAF08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CFF851-DD39-6249-6818-A3EAC5B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67EDD8-770C-4E2E-26AB-FCAB848D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5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01328-6BA4-3991-6B05-2EDA3493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2B2E7-7249-7FD5-1C60-A374D06B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C3B88D-9357-8899-419E-76DC694F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071AA0-113D-AFB7-E396-19A97EA2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45E01-4E34-9C9F-CC4D-B335EF22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E80063-5E54-223F-C61B-2D621A5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6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E8562-4688-BA40-9FA6-FE8FD8DE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1A82F7-B588-5EF6-B596-90CCE1267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5AF892-4A36-7C0B-A25E-199BA496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10CD6-01F7-5E45-BD8D-5AFF4A12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79FB7-184D-FBF7-DB0B-D1010A2D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38B0C-0C43-2C18-AE06-39C0C3ED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43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41230F-7EA0-6B09-1791-930B6516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B68D3D-D5C2-B7CC-F266-06908C51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A4EDD-85CE-96E2-DE1F-DF646B9D6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54FE-B7CF-42EA-832B-8EDBD21BBDC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422B2C-7687-DD7C-E50C-531DABFB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6522D-3282-D879-CF1E-CFAD76278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A7C2-5A78-4DD1-8F5F-9D3314AF2B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30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011C2BA6-FF36-2185-677F-BF9B41AB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B524582-BB88-021E-8BFF-874CD254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5D4BF33-F4EC-E09A-A024-8BC98391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E4D6C2CF-79E5-E008-7234-629809ADC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97E2C4FA-D3D7-405A-2BEC-72460491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C69BA0F4-84BB-1C90-44FB-E344D3FF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9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FC47344-AFD4-2F62-B1F4-C438978C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54" y="3241514"/>
            <a:ext cx="8411692" cy="3925456"/>
          </a:xfrm>
          <a:prstGeom prst="rect">
            <a:avLst/>
          </a:prstGeom>
        </p:spPr>
      </p:pic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B07D7EB-82FB-32E6-B252-3519BF252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54" y="-111962"/>
            <a:ext cx="8411692" cy="39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CBC81B0-C0C9-EB56-9CDF-98D7346F0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49" y="-286327"/>
            <a:ext cx="8540953" cy="3985779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A651E0A-3E99-A7E0-05EB-08F4E91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49" y="2992582"/>
            <a:ext cx="8678883" cy="40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0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25D6462-92CB-5678-EB9F-500BBD88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4581C54-EB82-9D23-A413-9900A4D3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82D281C-DF8B-BB8B-80B2-A690C60C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5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4</cp:revision>
  <dcterms:created xsi:type="dcterms:W3CDTF">2023-05-21T02:05:29Z</dcterms:created>
  <dcterms:modified xsi:type="dcterms:W3CDTF">2023-05-23T06:11:02Z</dcterms:modified>
</cp:coreProperties>
</file>