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6" r:id="rId6"/>
    <p:sldId id="258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235C-60F1-5BCD-1D74-3B2E13DB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772B22-82A2-84C9-38B1-80D531F4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80AFC-F2B6-2AB7-9B4F-47E8E0CA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B41DA-B3B5-AE21-C479-92ED7411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54DB8-4383-B9A4-9C54-2AF8C96D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72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662E6-84AA-930A-1F26-5B94DDB0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2DBA01-7E0A-EB68-D5F4-950B4281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DEF47-573D-CFAF-7087-8479D46A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3AD82-13C3-6986-D51A-C878A80B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7F949-1014-00F3-B8AD-CFBB8458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3AEA61-D199-32F2-6250-CADE4D58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C2A90-5B13-CA29-E99F-85B7D7F0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257AD-4399-2C2B-486F-1B35AFD8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31363-2CEB-EB20-E96A-AA750EE2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501C8-D10E-7928-0CF8-FDA471EA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65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6D27-1FD0-C1B8-944F-46C6E3DC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C9331-C933-E140-0E9E-085F82BD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33426-5CB3-42B7-2A27-6A501130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85FF5-FBA6-4629-86F2-D1C735AC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0E62E-4596-9EF0-067A-633A732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8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A7805-5F31-58F6-857D-B807A2C2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1F776-E8B6-BA4D-8BCF-711649719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2EC44-26D6-A360-06ED-1D5FD8B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DE68B-7AD1-7830-DE74-091A1625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9038B-1FB3-A912-69C9-4D87A4BD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51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9263-C5B5-2F28-6F80-D66B09C0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FFA71-6B8A-71D2-F49D-E65032479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3706C2-77DA-D09F-D9E0-9D668B96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B7C45-6721-1EAD-D7B3-F1E1D6DA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BEA2B0-3E09-684E-C406-95E9E07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A8036C-868A-5721-8FEB-29165D4E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923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D8A79-31AB-0187-C107-E7D0321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C07878-DC7F-07E8-7370-E4833EE9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499C8C-F207-949A-B9DB-F531CADEA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860507-906F-6177-4E98-95CF63BB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248302-DB16-DE15-DCAD-253A9B21D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903B04-A9C6-5BFD-DF1F-100B8468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22C309-00DD-F197-FA7A-7D1FA40E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9D36A-3EBB-DC3E-5A1A-2B929562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8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907B-F121-75BD-D130-A2B4BD7F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C24354-601C-3ED2-01BC-B6D5A751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80D16-7C41-0F9D-8DCA-39CF9AD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F52D2B-ABA1-F664-A2E0-B53E6B73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3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07AE9D-AB2D-D20A-74E3-CDA0FB0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768BFB-788A-D6DE-5BFD-6F0F431E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86AC7-3621-AE4F-495D-F75347EA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70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44A12-8398-38A3-4B0C-49C940BF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4E0D9-1A36-8F73-8540-A71D4909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AD608-2B61-3B69-4F4F-870B1BE0C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FEB7BF-124C-4F63-C8B5-FE731B53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CE4650-C487-9B7B-976A-4FDE918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47E3A1-8077-658B-1CDE-FA41336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87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C15A4-045F-91A1-4561-B74714B6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23833C-E023-209A-444B-A91496D36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74C560-3501-13AA-545F-BC981DC9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83E85-E261-E5B1-D2C1-65764046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B284E-A755-ED23-9654-ECEC54A2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13C658-9C18-51D1-272E-D856309C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951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3ADFA-D81A-6F82-229E-48C3CB51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085C8-7A85-D449-273C-44792762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2AB8C-400A-9FA2-641A-43240588B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F7EF-E1D6-4A11-9A91-8F4A159B67C8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FF2B1-7ABB-CF7A-0887-8996A5003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7C8F1-389A-BE44-DCA5-E18471417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EEC6-8967-41E1-8882-EEF712E4F2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7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2267B220-DB19-C39D-3091-C9493A6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D85AA366-87BC-B7CE-11D7-C923D006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40E75E48-8624-F417-6981-33EFFECB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8AC5B52E-B107-7C08-0110-0DE083DE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13D1B703-519C-485B-CB82-86A7C13C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B5F0D75-CE48-30D9-F15A-B8F353C4B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4D65F8C-AAC8-2142-2430-42A8EBE4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244F2E5-58B9-5C5D-9363-39F0A9FEC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D5CCBE0-78DB-5459-6B9D-4961DB7C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C3A72BA-F3CC-D93C-326B-35F0D6B7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1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2</cp:revision>
  <dcterms:created xsi:type="dcterms:W3CDTF">2023-05-22T21:28:44Z</dcterms:created>
  <dcterms:modified xsi:type="dcterms:W3CDTF">2023-05-22T21:55:53Z</dcterms:modified>
</cp:coreProperties>
</file>