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7847D-AB41-3C01-BF35-92D4AB8D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D5E706-7EA2-DF39-D1BD-0FAA71365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6B0AE-B573-D9B4-9609-5F43D2F1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EC501-F6F8-F96C-4D38-0E9237D7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138D9-9287-B2EE-23AF-D908C8EE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32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4714-FAE3-6836-9512-4F9A7B20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0A10E-E198-F774-4D5B-62D2ED3E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E3F8C-E386-9A4B-9DB5-48BB429D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B9F76-A3A9-FB86-7052-D34A1D65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5DD5A-4B96-206A-D08F-33966B9F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739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4D82C4-6484-A331-9423-81692F08E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D3D5A8-B79A-71A7-9B79-4B79C1B8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60255-5C4E-A1A0-99F1-2B1A38E1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DFDF6-074F-3B66-7DEB-D865508C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3336B8-1DAF-28DD-C2E6-D4F534BA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665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72336-BFA2-96B1-6C6D-7524C3D0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57AE1-66A2-15DB-FE53-81EB9D9F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A1067-C3FA-0A29-5312-FDBECB55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9A0CA-415E-D0E5-2BCE-ED14B2F3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DCB65-73CC-8123-AED5-2B008522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5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8A46-E364-94B1-4B75-94B85A9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76466C-367C-189A-368B-A67EE5DA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067C2-8FF5-85AF-908E-DE282BF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E6FD7-B997-BF86-296B-416569CC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0B71F-2F56-BE51-D6C4-833183A4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52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BC56F-4A0F-8FFC-3AF5-1BB2ACC8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DE681-9FCB-D505-6F94-24B8136FD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E15F0C-EA8E-C7B0-BE90-6416F9ADE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27BF07-5BA2-135E-CB29-C8497503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C97F5-B87D-D409-6A45-E4AC8BBF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C19195-0D08-54F3-A932-ECD9056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16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88EE8-B12A-96D9-6C24-48553B76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54BAD-3AA5-4CED-FEFF-77F88D33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10050F-B207-5A66-C79A-307DD6D68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48D96C-67D6-88E2-B6A8-551FDAD59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1A412D-3801-1606-0E64-BC62F959D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0BE514-FFB6-3E6B-D91A-0C35078E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5BA79D-2E42-57CD-9463-6BF4696B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F0A3FB-1C33-134A-DC60-0F96BCED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78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C1829-CB9F-1AE3-CDAD-A71C0113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9DDA53-2291-4832-BE50-9557B411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A6F1F9-EFE5-7A0E-0B80-76D69285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2BC0C3-B208-683C-5799-EE03D59A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41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439C7B-95C1-D532-2FD6-79AF3F58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B6B89E-C684-7294-666A-C7C7044B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CEC5DD-8217-8B19-BAFE-E82CD4D0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424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07B65-2863-5DE7-3C6B-057D0132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CC71-DE32-6B5D-FA0A-BE25CA34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9BFAEC-1A32-CDA1-022D-B2D5A57F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7C571F-AB1E-07D8-7FFA-D77ED5F3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489C9E-661D-0E44-9119-19AF3FA9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D7F2F7-CD70-672A-B401-C232F7F3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381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C91EC-DB86-5E15-8B82-AB0E91D7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FCDB06-CE8A-38B1-D9EF-8B4DC7969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ED13D-5791-12E7-0B21-E99549368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4E1F42-AA40-EBAA-E0A2-95F9D19D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D3475F-E996-1EC2-FE25-057060BA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A29CD3-5659-877E-76E0-96028041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1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F54361-4970-87C2-2B72-60492F5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B3A4D5-92D2-9350-FE4E-F7DDAF4F6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FFAA7-69C8-BCBD-AD05-9EFB869EA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B4CE-EAAD-42F0-837E-F97E04E8DB9F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D7131-0F03-3BF9-0662-683ED2D2A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AD398-EFC9-E600-FD0F-263E7251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00CE-E72F-43C6-9941-B924F7C10D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99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9AE39A62-CC37-4F76-9ECA-E28F3F97A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3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E0261AC-7FF9-05E1-42E8-651806168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3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48CED905-F69F-DEDB-5F19-8DD8831F6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E6225A30-9D12-DCDF-324E-7D12789A7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8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9D813C84-AB73-024D-AB43-54D3DF8EA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6AC25DF-C5BA-D86D-D691-BC3D8128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mapa&#10;&#10;Descripción generada automáticamente con confianza baja">
            <a:extLst>
              <a:ext uri="{FF2B5EF4-FFF2-40B4-BE49-F238E27FC236}">
                <a16:creationId xmlns:a16="http://schemas.microsoft.com/office/drawing/2014/main" id="{34E4E91B-B15B-28E7-8C9A-2A3E9BA16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mapa&#10;&#10;Descripción generada automáticamente con confianza baja">
            <a:extLst>
              <a:ext uri="{FF2B5EF4-FFF2-40B4-BE49-F238E27FC236}">
                <a16:creationId xmlns:a16="http://schemas.microsoft.com/office/drawing/2014/main" id="{ED65056C-C8C5-50DF-C65C-C5B0926F5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6E76862-0B86-4346-7CD2-04736CAA6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8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mapa&#10;&#10;Descripción generada automáticamente con confianza baja">
            <a:extLst>
              <a:ext uri="{FF2B5EF4-FFF2-40B4-BE49-F238E27FC236}">
                <a16:creationId xmlns:a16="http://schemas.microsoft.com/office/drawing/2014/main" id="{590FD20D-A7DB-429E-5274-61132C643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Arnoldo Garrido Ortiz</dc:creator>
  <cp:lastModifiedBy>Víctor Arnoldo Garrido Ortiz</cp:lastModifiedBy>
  <cp:revision>1</cp:revision>
  <dcterms:created xsi:type="dcterms:W3CDTF">2023-05-23T07:03:56Z</dcterms:created>
  <dcterms:modified xsi:type="dcterms:W3CDTF">2023-05-23T07:07:03Z</dcterms:modified>
</cp:coreProperties>
</file>