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Gayathriy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cs </a:t>
            </a:r>
            <a:r>
              <a:rPr altLang="en-GB" dirty="0" sz="2400" lang="en-US"/>
              <a:t>final </a:t>
            </a:r>
            <a:r>
              <a:rPr altLang="en-GB" dirty="0" sz="2400" lang="en-US"/>
              <a:t>year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vatsalam </a:t>
            </a:r>
            <a:r>
              <a:rPr altLang="en-GB" dirty="0" sz="2400" lang="en-US"/>
              <a:t>memorial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for </a:t>
            </a:r>
            <a:r>
              <a:rPr altLang="en-GB"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2024-09-05T05:57:46Z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c67efd0f1a604ab9b31009c0c2a38696</vt:lpwstr>
  </property>
</Properties>
</file>