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0A142F-67B3-4C55-A17D-6EB9A5B3923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E875A4-9597-4FB2-B708-F7E14C92ACE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V I G G 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проект:</a:t>
            </a:r>
          </a:p>
          <a:p>
            <a:r>
              <a:rPr lang="ru-RU" dirty="0" smtClean="0"/>
              <a:t>Студент 02ПГ </a:t>
            </a:r>
            <a:r>
              <a:rPr lang="ru-RU" dirty="0" err="1" smtClean="0"/>
              <a:t>Степуро</a:t>
            </a:r>
            <a:r>
              <a:rPr lang="ru-RU" dirty="0" smtClean="0"/>
              <a:t> Вадим Евгеньевич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Игра\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7286644" cy="564357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ru-RU" sz="5600" dirty="0" smtClean="0"/>
              <a:t>После входа в игровой мир, игрок видит на экране своего персонажа, ландшафт начальной локации (или место последнего </a:t>
            </a:r>
            <a:r>
              <a:rPr lang="ru-RU" sz="5600" dirty="0" err="1" smtClean="0"/>
              <a:t>автосохранения</a:t>
            </a:r>
            <a:r>
              <a:rPr lang="ru-RU" sz="5600" dirty="0" smtClean="0"/>
              <a:t>), мини-карту в нижнем левом углу и ограниченную панель посередине снизу для размещения активных способностей с четырьмя сферами над ней, которые показывают, сколько персонаж может получить ударов. </a:t>
            </a:r>
          </a:p>
          <a:p>
            <a:pPr lvl="0"/>
            <a:r>
              <a:rPr lang="ru-RU" sz="5600" dirty="0" smtClean="0"/>
              <a:t>Сверху справа расположен список заданий. Изначально там находится только основная цепочка заданий. Так же игрок может взять  дополнительные задания, награды за которые помогут в выполнении основных заданий.</a:t>
            </a:r>
          </a:p>
          <a:p>
            <a:pPr lvl="0"/>
            <a:r>
              <a:rPr lang="ru-RU" sz="5600" dirty="0" smtClean="0"/>
              <a:t>За убийства игровых монстров и выполнение заданий игрок может получит части экипировки, которые увеличат запас сфер здоровья, а так же активные способности разной редкости, сложности и специализации. </a:t>
            </a:r>
          </a:p>
          <a:p>
            <a:pPr lvl="0"/>
            <a:r>
              <a:rPr lang="ru-RU" sz="5600" dirty="0" smtClean="0"/>
              <a:t>В панель способностей можно поместить только 7 приёмов. Способности выбираются из общего списка, который открывается клавишей </a:t>
            </a:r>
            <a:r>
              <a:rPr lang="en-US" sz="5600" dirty="0" smtClean="0"/>
              <a:t>TAB</a:t>
            </a:r>
            <a:r>
              <a:rPr lang="ru-RU" sz="5600" dirty="0" smtClean="0"/>
              <a:t>.  У каждой способности есть свой таймер перезарядки.</a:t>
            </a:r>
          </a:p>
          <a:p>
            <a:pPr lvl="0"/>
            <a:r>
              <a:rPr lang="ru-RU" sz="5600" dirty="0" smtClean="0"/>
              <a:t>Мини-карта и инвентарь раскрывается на полный экран и так же при помощи специальной клавиши.</a:t>
            </a:r>
          </a:p>
          <a:p>
            <a:pPr lvl="0"/>
            <a:r>
              <a:rPr lang="ru-RU" sz="5600" dirty="0" smtClean="0"/>
              <a:t>Бои с неигровыми персонажами происходит при помощи обычных ударов и использования активных способностей, которые активируются при помощи комбинации необходимых для приёма клавиш и нажатии пробела для его активации.</a:t>
            </a:r>
          </a:p>
          <a:p>
            <a:pPr lvl="0"/>
            <a:r>
              <a:rPr lang="ru-RU" sz="5600" dirty="0" smtClean="0"/>
              <a:t>После прохождения главным героем ключевых точек, происходит </a:t>
            </a:r>
            <a:r>
              <a:rPr lang="ru-RU" sz="5600" dirty="0" err="1" smtClean="0"/>
              <a:t>автосохранение</a:t>
            </a:r>
            <a:r>
              <a:rPr lang="ru-RU" sz="5600" dirty="0" smtClean="0"/>
              <a:t>. После смерти персонаж появляется в месте последнего </a:t>
            </a:r>
            <a:r>
              <a:rPr lang="ru-RU" sz="5600" dirty="0" err="1" smtClean="0"/>
              <a:t>автосохранения</a:t>
            </a:r>
            <a:r>
              <a:rPr lang="ru-RU" sz="5600" dirty="0" smtClean="0"/>
              <a:t>, а все монстры после точки воскрешения так же появляются снова.</a:t>
            </a:r>
          </a:p>
          <a:p>
            <a:pPr lvl="0"/>
            <a:r>
              <a:rPr lang="ru-RU" sz="5600" dirty="0" smtClean="0"/>
              <a:t>Чтобы поставить игру на паузу, необходимо нажать клавишу «</a:t>
            </a:r>
            <a:r>
              <a:rPr lang="en-US" sz="5600" dirty="0" smtClean="0"/>
              <a:t>esc</a:t>
            </a:r>
            <a:r>
              <a:rPr lang="ru-RU" sz="5600" dirty="0" smtClean="0"/>
              <a:t>». Так же в меню паузы есть кнопка выхода в главное меню.</a:t>
            </a:r>
          </a:p>
          <a:p>
            <a:r>
              <a:rPr lang="ru-RU" sz="4300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Игра\g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0"/>
            <a:ext cx="4786346" cy="741361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состояние переходов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Игра\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2616"/>
            <a:ext cx="9144000" cy="527538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Переход в игру от третьего лица.</a:t>
            </a:r>
          </a:p>
          <a:p>
            <a:r>
              <a:rPr lang="ru-RU" dirty="0" smtClean="0"/>
              <a:t>Улучшение качества визуальной составляющей текстур.</a:t>
            </a:r>
          </a:p>
          <a:p>
            <a:r>
              <a:rPr lang="ru-RU" dirty="0" smtClean="0"/>
              <a:t>Добавление новых игровых особенностей.</a:t>
            </a:r>
            <a:endParaRPr lang="en-US" dirty="0" smtClean="0"/>
          </a:p>
          <a:p>
            <a:r>
              <a:rPr lang="ru-RU" dirty="0" smtClean="0"/>
              <a:t>Развитие </a:t>
            </a:r>
            <a:r>
              <a:rPr lang="ru-RU" smtClean="0"/>
              <a:t>сюжетной составляющей </a:t>
            </a:r>
            <a:r>
              <a:rPr lang="ru-RU" dirty="0" smtClean="0"/>
              <a:t>игры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https</a:t>
            </a:r>
            <a:r>
              <a:rPr lang="en-US" dirty="0" smtClean="0"/>
              <a:t>://github.com/viggo0/game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</TotalTime>
  <Words>292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V I G G O</vt:lpstr>
      <vt:lpstr>Прототип</vt:lpstr>
      <vt:lpstr>Функциональные требования</vt:lpstr>
      <vt:lpstr>Блок-схема</vt:lpstr>
      <vt:lpstr>Диаграмма состояние переходов</vt:lpstr>
      <vt:lpstr>Планы на будущее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I G G O</dc:title>
  <dc:creator>Вадим</dc:creator>
  <cp:lastModifiedBy>Вадим</cp:lastModifiedBy>
  <cp:revision>5</cp:revision>
  <dcterms:created xsi:type="dcterms:W3CDTF">2020-12-22T11:05:49Z</dcterms:created>
  <dcterms:modified xsi:type="dcterms:W3CDTF">2020-12-22T11:28:59Z</dcterms:modified>
</cp:coreProperties>
</file>