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9945-D552-44DF-B1C7-787BD5BC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D4842-7B2C-41F7-AA76-435E7F03D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9415-F804-4372-B02B-F78FC25B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F9EB-9BA7-484C-AEDF-B84702122B84}" type="datetimeFigureOut">
              <a:rPr lang="nb-NO" smtClean="0"/>
              <a:t>08.03.2022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6F9DB-6201-4FE3-BC0C-0A713A0F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1C396-5EA1-463C-AB6A-F0935EEF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DCC1-BBFC-4B15-B6C7-A4EDA0D341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703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D0BD-7122-4962-A3F4-BB4AA0EA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4729E-8CD3-4924-AF6E-FC00DBBAE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FEFA0-FE24-4600-A7C0-F10662B1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F9EB-9BA7-484C-AEDF-B84702122B84}" type="datetimeFigureOut">
              <a:rPr lang="nb-NO" smtClean="0"/>
              <a:t>08.03.2022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4178C-0CAB-4FD8-96C9-C600A70B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1CE1A-111D-47F2-909F-3F5E71DF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DCC1-BBFC-4B15-B6C7-A4EDA0D341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986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0ED7F-F39F-4BF4-9350-B86ED8D00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802E2-7440-4010-B958-9E4951434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24DD-C1D4-4EE0-807B-F1171D6C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F9EB-9BA7-484C-AEDF-B84702122B84}" type="datetimeFigureOut">
              <a:rPr lang="nb-NO" smtClean="0"/>
              <a:t>08.03.2022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E9FB7-F7F3-4194-9F12-7B0C277D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1C95D-081A-424F-B589-0CC12404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DCC1-BBFC-4B15-B6C7-A4EDA0D341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92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A5FF-B797-4119-9A9D-392B3E9B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F5CA1-ADC6-489E-BB28-5718D145A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49317-3E1F-423D-AD82-7EBD9A564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F9EB-9BA7-484C-AEDF-B84702122B84}" type="datetimeFigureOut">
              <a:rPr lang="nb-NO" smtClean="0"/>
              <a:t>08.03.2022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2C299-7F3F-4799-856E-050383A3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F944B-D265-45DE-B88A-F8E55259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DCC1-BBFC-4B15-B6C7-A4EDA0D341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623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FDF1-FEF6-4573-8394-80247E5A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F4DF4-0D8B-444F-912E-695D84C17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B3284-E110-445E-90CA-2CC74799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F9EB-9BA7-484C-AEDF-B84702122B84}" type="datetimeFigureOut">
              <a:rPr lang="nb-NO" smtClean="0"/>
              <a:t>08.03.2022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7B8BC-CE7D-47BD-A152-4F870AFE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8755B-AD1B-454A-BAD2-1C70BD8F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DCC1-BBFC-4B15-B6C7-A4EDA0D341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133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1420-17E7-4DA2-BCAA-AF2849ED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6D45-C0D7-466F-B498-E70FE7260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A6C50-EEF4-4177-B92F-1776144BD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A44A8-0FF1-4BA3-88FE-BC9413BF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F9EB-9BA7-484C-AEDF-B84702122B84}" type="datetimeFigureOut">
              <a:rPr lang="nb-NO" smtClean="0"/>
              <a:t>08.03.2022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993C7-21FB-4732-AD00-35B7404F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868FB-8309-4535-9BEC-C076EDF1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DCC1-BBFC-4B15-B6C7-A4EDA0D341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327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C0BF-874E-4969-B4A8-C3B1D85B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CDC8E-A7C8-40E1-9FF4-CF12F1510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11F8A-601A-4B88-84FD-FCBBEF505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533C2-6C5A-4B53-A027-967DE9563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3F132-669A-4785-8FEB-DE344C2DA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4E7DC-A5D0-4597-B1EE-32512169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F9EB-9BA7-484C-AEDF-B84702122B84}" type="datetimeFigureOut">
              <a:rPr lang="nb-NO" smtClean="0"/>
              <a:t>08.03.2022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6F24F5-D75D-44C8-84AA-10075F13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5218F-A71E-4C86-9250-CBE491F9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DCC1-BBFC-4B15-B6C7-A4EDA0D341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87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49AC-3038-4892-8808-E3DEB8B7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0A3E6-16A0-496D-9799-653FF820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F9EB-9BA7-484C-AEDF-B84702122B84}" type="datetimeFigureOut">
              <a:rPr lang="nb-NO" smtClean="0"/>
              <a:t>08.03.2022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327B7-9F84-41B0-9254-404B1DB8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F62EA-0EA3-4DA9-B01C-BE02BA23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DCC1-BBFC-4B15-B6C7-A4EDA0D341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340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E482C-BDAB-4E12-B508-D11EE7F2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F9EB-9BA7-484C-AEDF-B84702122B84}" type="datetimeFigureOut">
              <a:rPr lang="nb-NO" smtClean="0"/>
              <a:t>08.03.2022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6E518-7E6F-4160-AC32-1A644E7F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56C61-0108-48D8-9179-3993751E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DCC1-BBFC-4B15-B6C7-A4EDA0D341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293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55E0-07E3-45EA-844D-0DA7E5100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C530A-9E94-478B-B332-84E508ECF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16B8A-5DF2-416A-B1DB-C92D0410E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33CDA-0AE1-4679-A213-754B9512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F9EB-9BA7-484C-AEDF-B84702122B84}" type="datetimeFigureOut">
              <a:rPr lang="nb-NO" smtClean="0"/>
              <a:t>08.03.2022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84F9C-CAC2-4506-9A7F-AA127C4A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68638-D391-4806-B5BE-53DF97FC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DCC1-BBFC-4B15-B6C7-A4EDA0D341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6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14E6-7E9A-4273-8282-44977CDC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90DFC-E13F-44B4-97C9-03E854F57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CA867-0FFD-49B4-A566-458152E2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FB3F1-86E7-4C1E-B856-10B0CF34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F9EB-9BA7-484C-AEDF-B84702122B84}" type="datetimeFigureOut">
              <a:rPr lang="nb-NO" smtClean="0"/>
              <a:t>08.03.2022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D4E61-6DCF-4130-A3DA-4EBDDE1B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4B4FC-4D05-4FF2-83D4-872A94BF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DCC1-BBFC-4B15-B6C7-A4EDA0D341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427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27D91-0DAA-4B84-A67E-93901ACE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4C244-DB46-4C9D-858B-0EF845BD3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71D6F-54BF-467A-B04D-29CD75EDC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1F9EB-9BA7-484C-AEDF-B84702122B84}" type="datetimeFigureOut">
              <a:rPr lang="nb-NO" smtClean="0"/>
              <a:t>08.03.2022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E7E4D-9F0F-4589-A751-6EBCD7036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E63DA-6EBB-4C01-979D-66A0D5A07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DDCC1-BBFC-4B15-B6C7-A4EDA0D341CF}" type="slidenum">
              <a:rPr lang="nb-NO" smtClean="0"/>
              <a:t>‹#›</a:t>
            </a:fld>
            <a:endParaRPr lang="nb-NO"/>
          </a:p>
        </p:txBody>
      </p:sp>
      <p:sp>
        <p:nvSpPr>
          <p:cNvPr id="7" name="MSIPCMContentMarking" descr="{&quot;HashCode&quot;:-958172243,&quot;Placement&quot;:&quot;Footer&quot;,&quot;Top&quot;:520.8117,&quot;Left&quot;:0.0,&quot;SlideWidth&quot;:960,&quot;SlideHeight&quot;:540}">
            <a:extLst>
              <a:ext uri="{FF2B5EF4-FFF2-40B4-BE49-F238E27FC236}">
                <a16:creationId xmlns:a16="http://schemas.microsoft.com/office/drawing/2014/main" id="{6AA0E25F-C49A-4B3F-9488-E56B2A1F719D}"/>
              </a:ext>
            </a:extLst>
          </p:cNvPr>
          <p:cNvSpPr txBox="1"/>
          <p:nvPr userDrawn="1"/>
        </p:nvSpPr>
        <p:spPr>
          <a:xfrm>
            <a:off x="0" y="6614309"/>
            <a:ext cx="1012128" cy="24369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nb-NO" sz="900">
                <a:solidFill>
                  <a:srgbClr val="CF022B"/>
                </a:solidFill>
                <a:latin typeface="Tahoma" panose="020B0604030504040204" pitchFamily="34" charset="0"/>
              </a:rPr>
              <a:t>C2 - Restricted</a:t>
            </a:r>
          </a:p>
        </p:txBody>
      </p:sp>
    </p:spTree>
    <p:extLst>
      <p:ext uri="{BB962C8B-B14F-4D97-AF65-F5344CB8AC3E}">
        <p14:creationId xmlns:p14="http://schemas.microsoft.com/office/powerpoint/2010/main" val="372802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4D0CC-2876-47A1-8A9A-0DA3C957F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nb-NO" sz="11500"/>
              <a:t>Krafthack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88E34-4F77-488B-A0E6-95ED85BB2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nb-NO" sz="2200" dirty="0"/>
          </a:p>
          <a:p>
            <a:pPr algn="l"/>
            <a:r>
              <a:rPr lang="nb-NO" sz="2200" dirty="0"/>
              <a:t>Runner bolts </a:t>
            </a:r>
            <a:r>
              <a:rPr lang="nb-NO" sz="2200" dirty="0" err="1"/>
              <a:t>tensional</a:t>
            </a:r>
            <a:r>
              <a:rPr lang="nb-NO" sz="2200" dirty="0"/>
              <a:t> </a:t>
            </a:r>
            <a:r>
              <a:rPr lang="nb-NO" sz="2200" dirty="0" err="1"/>
              <a:t>load</a:t>
            </a:r>
            <a:r>
              <a:rPr lang="nb-NO" sz="2200" dirty="0"/>
              <a:t> </a:t>
            </a:r>
            <a:r>
              <a:rPr lang="nb-NO" sz="2200" dirty="0" err="1"/>
              <a:t>prediction</a:t>
            </a:r>
            <a:endParaRPr lang="nb-NO" sz="2200" dirty="0"/>
          </a:p>
          <a:p>
            <a:pPr algn="l"/>
            <a:r>
              <a:rPr lang="nb-NO" sz="2200" dirty="0"/>
              <a:t>Team: Sopra Steria Team 2</a:t>
            </a:r>
          </a:p>
        </p:txBody>
      </p:sp>
    </p:spTree>
    <p:extLst>
      <p:ext uri="{BB962C8B-B14F-4D97-AF65-F5344CB8AC3E}">
        <p14:creationId xmlns:p14="http://schemas.microsoft.com/office/powerpoint/2010/main" val="61098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E0D3A-6E70-4C16-97BB-C255F99E7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nb-NO" sz="3600"/>
              <a:t>Initial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D87A2-79C8-430F-92D5-0258C1CB5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nb-NO" sz="2400" dirty="0" err="1"/>
              <a:t>Started</a:t>
            </a:r>
            <a:r>
              <a:rPr lang="nb-NO" sz="2400" dirty="0"/>
              <a:t> </a:t>
            </a:r>
            <a:r>
              <a:rPr lang="nb-NO" sz="2400" dirty="0" err="1"/>
              <a:t>thinking</a:t>
            </a:r>
            <a:r>
              <a:rPr lang="nb-NO" sz="2400" dirty="0"/>
              <a:t> </a:t>
            </a:r>
            <a:r>
              <a:rPr lang="nb-NO" sz="2400" dirty="0" err="1"/>
              <a:t>about</a:t>
            </a:r>
            <a:r>
              <a:rPr lang="nb-NO" sz="2400" dirty="0"/>
              <a:t> data </a:t>
            </a:r>
            <a:r>
              <a:rPr lang="nb-NO" sz="2400" dirty="0" err="1"/>
              <a:t>augmentation</a:t>
            </a:r>
            <a:r>
              <a:rPr lang="nb-NO" sz="2400" dirty="0"/>
              <a:t>.</a:t>
            </a:r>
          </a:p>
          <a:p>
            <a:pPr lvl="1"/>
            <a:r>
              <a:rPr lang="nb-NO" dirty="0" err="1"/>
              <a:t>Lack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features</a:t>
            </a:r>
            <a:r>
              <a:rPr lang="nb-NO" dirty="0"/>
              <a:t> in test-</a:t>
            </a:r>
            <a:r>
              <a:rPr lang="nb-NO" dirty="0" err="1"/>
              <a:t>dataset</a:t>
            </a:r>
            <a:r>
              <a:rPr lang="nb-NO" dirty="0"/>
              <a:t>.</a:t>
            </a:r>
          </a:p>
          <a:p>
            <a:r>
              <a:rPr lang="nb-NO" sz="2400" dirty="0"/>
              <a:t>How to </a:t>
            </a:r>
            <a:r>
              <a:rPr lang="nb-NO" sz="2400" dirty="0" err="1"/>
              <a:t>highlight</a:t>
            </a:r>
            <a:r>
              <a:rPr lang="nb-NO" sz="2400" dirty="0"/>
              <a:t> and </a:t>
            </a:r>
            <a:r>
              <a:rPr lang="nb-NO" sz="2400" dirty="0" err="1"/>
              <a:t>learn</a:t>
            </a:r>
            <a:r>
              <a:rPr lang="nb-NO" sz="2400" dirty="0"/>
              <a:t> temporal </a:t>
            </a:r>
            <a:r>
              <a:rPr lang="nb-NO" sz="2400" dirty="0" err="1"/>
              <a:t>features</a:t>
            </a:r>
            <a:r>
              <a:rPr lang="nb-NO" sz="2400" dirty="0"/>
              <a:t> from </a:t>
            </a:r>
            <a:r>
              <a:rPr lang="nb-NO" sz="2400" dirty="0" err="1"/>
              <a:t>dataset</a:t>
            </a:r>
            <a:r>
              <a:rPr lang="nb-NO" sz="2400" dirty="0"/>
              <a:t>.</a:t>
            </a:r>
          </a:p>
          <a:p>
            <a:endParaRPr lang="nb-NO" sz="2400" dirty="0"/>
          </a:p>
          <a:p>
            <a:endParaRPr lang="nb-NO" sz="2000" dirty="0"/>
          </a:p>
          <a:p>
            <a:endParaRPr lang="nb-NO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AAD18-A777-419F-B3F4-013DBB38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nb-NO" sz="360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67AA8-7417-41BE-BC3A-D102FA3B5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93600"/>
            <a:ext cx="8910108" cy="3021250"/>
          </a:xfrm>
        </p:spPr>
        <p:txBody>
          <a:bodyPr>
            <a:normAutofit/>
          </a:bodyPr>
          <a:lstStyle/>
          <a:p>
            <a:r>
              <a:rPr lang="nb-NO" sz="2000" dirty="0" err="1"/>
              <a:t>Removed</a:t>
            </a:r>
            <a:r>
              <a:rPr lang="nb-NO" sz="2000" dirty="0"/>
              <a:t> all </a:t>
            </a:r>
            <a:r>
              <a:rPr lang="nb-NO" sz="2000" dirty="0" err="1"/>
              <a:t>vibration</a:t>
            </a:r>
            <a:r>
              <a:rPr lang="nb-NO" sz="2000" dirty="0"/>
              <a:t> data.</a:t>
            </a:r>
          </a:p>
          <a:p>
            <a:r>
              <a:rPr lang="nb-NO" sz="2000" dirty="0" err="1"/>
              <a:t>Removed</a:t>
            </a:r>
            <a:r>
              <a:rPr lang="nb-NO" sz="2000" dirty="0"/>
              <a:t> all </a:t>
            </a:r>
            <a:r>
              <a:rPr lang="nb-NO" sz="2000" dirty="0" err="1"/>
              <a:t>rows</a:t>
            </a:r>
            <a:r>
              <a:rPr lang="nb-NO" sz="2000" dirty="0"/>
              <a:t> </a:t>
            </a:r>
            <a:r>
              <a:rPr lang="nb-NO" sz="2000" dirty="0" err="1"/>
              <a:t>containing</a:t>
            </a:r>
            <a:r>
              <a:rPr lang="nb-NO" sz="2000" dirty="0"/>
              <a:t> </a:t>
            </a:r>
            <a:r>
              <a:rPr lang="nb-NO" sz="2000" dirty="0" err="1"/>
              <a:t>nan</a:t>
            </a:r>
            <a:r>
              <a:rPr lang="nb-NO" sz="2000" dirty="0"/>
              <a:t> </a:t>
            </a:r>
            <a:r>
              <a:rPr lang="nb-NO" sz="2000" dirty="0" err="1"/>
              <a:t>values</a:t>
            </a:r>
            <a:r>
              <a:rPr lang="nb-NO" sz="2000" dirty="0"/>
              <a:t>.</a:t>
            </a:r>
          </a:p>
          <a:p>
            <a:r>
              <a:rPr lang="nb-NO" sz="2000" dirty="0" err="1"/>
              <a:t>Translated</a:t>
            </a:r>
            <a:r>
              <a:rPr lang="nb-NO" sz="2000" dirty="0"/>
              <a:t> mode </a:t>
            </a:r>
            <a:r>
              <a:rPr lang="nb-NO" sz="2000" dirty="0" err="1"/>
              <a:t>values</a:t>
            </a:r>
            <a:r>
              <a:rPr lang="nb-NO" sz="2000" dirty="0"/>
              <a:t> to 0 and 1’s.</a:t>
            </a:r>
          </a:p>
          <a:p>
            <a:r>
              <a:rPr lang="nb-NO" sz="2000" dirty="0" err="1"/>
              <a:t>Translated</a:t>
            </a:r>
            <a:r>
              <a:rPr lang="nb-NO" sz="2000" dirty="0"/>
              <a:t> original timestamp to </a:t>
            </a:r>
            <a:r>
              <a:rPr lang="nb-NO" sz="2000" dirty="0" err="1"/>
              <a:t>two</a:t>
            </a:r>
            <a:r>
              <a:rPr lang="nb-NO" sz="2000" dirty="0"/>
              <a:t> </a:t>
            </a:r>
            <a:r>
              <a:rPr lang="nb-NO" sz="2000" dirty="0" err="1"/>
              <a:t>features</a:t>
            </a:r>
            <a:r>
              <a:rPr lang="nb-NO" sz="2000" dirty="0"/>
              <a:t>.</a:t>
            </a:r>
          </a:p>
          <a:p>
            <a:pPr lvl="1"/>
            <a:r>
              <a:rPr lang="nb-NO" sz="2000" dirty="0"/>
              <a:t>Day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week</a:t>
            </a:r>
            <a:r>
              <a:rPr lang="nb-NO" sz="2000" dirty="0"/>
              <a:t> and </a:t>
            </a:r>
            <a:r>
              <a:rPr lang="nb-NO" sz="2000" dirty="0" err="1"/>
              <a:t>hour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day</a:t>
            </a:r>
            <a:r>
              <a:rPr lang="nb-NO" sz="2000" dirty="0"/>
              <a:t>.</a:t>
            </a:r>
          </a:p>
          <a:p>
            <a:r>
              <a:rPr lang="nb-NO" sz="2000" dirty="0" err="1"/>
              <a:t>Scaling</a:t>
            </a:r>
            <a:r>
              <a:rPr lang="nb-NO" sz="2000" dirty="0"/>
              <a:t> training and test data, zero </a:t>
            </a:r>
            <a:r>
              <a:rPr lang="nb-NO" sz="2000" dirty="0" err="1"/>
              <a:t>mean</a:t>
            </a:r>
            <a:r>
              <a:rPr lang="nb-NO" sz="2000" dirty="0"/>
              <a:t> and 1 </a:t>
            </a:r>
            <a:r>
              <a:rPr lang="nb-NO" sz="2000" dirty="0" err="1"/>
              <a:t>std</a:t>
            </a:r>
            <a:r>
              <a:rPr lang="nb-NO" sz="2000" dirty="0"/>
              <a:t>.</a:t>
            </a:r>
          </a:p>
          <a:p>
            <a:pPr lvl="1"/>
            <a:r>
              <a:rPr lang="nb-NO" sz="2000" dirty="0" err="1"/>
              <a:t>Scikit</a:t>
            </a:r>
            <a:r>
              <a:rPr lang="nb-NO" sz="2000" dirty="0"/>
              <a:t> </a:t>
            </a:r>
            <a:r>
              <a:rPr lang="nb-NO" sz="2000" dirty="0" err="1"/>
              <a:t>Learn</a:t>
            </a:r>
            <a:r>
              <a:rPr lang="nb-NO" sz="2000" dirty="0"/>
              <a:t> </a:t>
            </a:r>
            <a:r>
              <a:rPr lang="nb-NO" sz="2000" dirty="0" err="1"/>
              <a:t>Standardcaler</a:t>
            </a:r>
            <a:r>
              <a:rPr lang="nb-NO" sz="2000" dirty="0"/>
              <a:t> </a:t>
            </a:r>
            <a:r>
              <a:rPr lang="nb-NO" sz="2000" dirty="0" err="1"/>
              <a:t>fitted</a:t>
            </a:r>
            <a:r>
              <a:rPr lang="nb-NO" sz="2000" dirty="0"/>
              <a:t> to training data.</a:t>
            </a:r>
          </a:p>
          <a:p>
            <a:endParaRPr lang="nb-NO" sz="2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87738AC2-84DA-45F9-AADA-2C19FF3BB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40" y="4370757"/>
            <a:ext cx="6090707" cy="24700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631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432A2-A7E5-4D11-BD79-86E9F1E61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nb-NO" sz="360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691F-6582-447B-8E78-A8DDD5824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319057" cy="4393982"/>
          </a:xfrm>
        </p:spPr>
        <p:txBody>
          <a:bodyPr>
            <a:normAutofit/>
          </a:bodyPr>
          <a:lstStyle/>
          <a:p>
            <a:r>
              <a:rPr lang="nb-NO" sz="2000" dirty="0"/>
              <a:t>Augment </a:t>
            </a:r>
            <a:r>
              <a:rPr lang="nb-NO" sz="2000" dirty="0" err="1"/>
              <a:t>dataset</a:t>
            </a:r>
            <a:r>
              <a:rPr lang="nb-NO" sz="2000" dirty="0"/>
              <a:t> </a:t>
            </a:r>
            <a:r>
              <a:rPr lang="nb-NO" sz="2000" dirty="0" err="1"/>
              <a:t>with</a:t>
            </a:r>
            <a:r>
              <a:rPr lang="nb-NO" sz="2000" dirty="0"/>
              <a:t> data </a:t>
            </a:r>
            <a:r>
              <a:rPr lang="nb-NO" sz="2000" dirty="0" err="1"/>
              <a:t>calculable</a:t>
            </a:r>
            <a:r>
              <a:rPr lang="nb-NO" sz="2000" dirty="0"/>
              <a:t> from test-</a:t>
            </a:r>
            <a:r>
              <a:rPr lang="nb-NO" sz="2000" dirty="0" err="1"/>
              <a:t>dataset</a:t>
            </a:r>
            <a:r>
              <a:rPr lang="nb-NO" sz="2000" dirty="0"/>
              <a:t>.</a:t>
            </a:r>
          </a:p>
          <a:p>
            <a:r>
              <a:rPr lang="nb-NO" sz="2000" dirty="0" err="1"/>
              <a:t>Added</a:t>
            </a:r>
            <a:r>
              <a:rPr lang="nb-NO" sz="2000" dirty="0"/>
              <a:t> </a:t>
            </a:r>
            <a:r>
              <a:rPr lang="nb-NO" sz="2000" dirty="0" err="1"/>
              <a:t>feature</a:t>
            </a:r>
            <a:r>
              <a:rPr lang="nb-NO" sz="2000" dirty="0"/>
              <a:t> </a:t>
            </a:r>
            <a:r>
              <a:rPr lang="nb-NO" sz="2000" dirty="0" err="1"/>
              <a:t>representing</a:t>
            </a:r>
            <a:r>
              <a:rPr lang="nb-NO" sz="2000" dirty="0"/>
              <a:t> </a:t>
            </a:r>
            <a:r>
              <a:rPr lang="nb-NO" sz="2000" dirty="0" err="1"/>
              <a:t>current</a:t>
            </a:r>
            <a:r>
              <a:rPr lang="nb-NO" sz="2000" dirty="0"/>
              <a:t> </a:t>
            </a:r>
            <a:r>
              <a:rPr lang="nb-NO" sz="2000" dirty="0" err="1"/>
              <a:t>operation</a:t>
            </a:r>
            <a:r>
              <a:rPr lang="nb-NO" sz="2000" dirty="0"/>
              <a:t> </a:t>
            </a:r>
            <a:r>
              <a:rPr lang="nb-NO" sz="2000" dirty="0" err="1"/>
              <a:t>duration</a:t>
            </a:r>
            <a:r>
              <a:rPr lang="nb-NO" sz="2000" dirty="0"/>
              <a:t> in </a:t>
            </a:r>
            <a:r>
              <a:rPr lang="nb-NO" sz="2000" dirty="0" err="1"/>
              <a:t>seconds</a:t>
            </a:r>
            <a:r>
              <a:rPr lang="nb-NO" sz="2000" dirty="0"/>
              <a:t>.</a:t>
            </a:r>
          </a:p>
          <a:p>
            <a:pPr lvl="1"/>
            <a:r>
              <a:rPr lang="nb-NO" sz="2000" dirty="0"/>
              <a:t>Bolt </a:t>
            </a:r>
            <a:r>
              <a:rPr lang="nb-NO" sz="2000" dirty="0" err="1"/>
              <a:t>tensile</a:t>
            </a:r>
            <a:r>
              <a:rPr lang="nb-NO" sz="2000" dirty="0"/>
              <a:t> </a:t>
            </a:r>
            <a:r>
              <a:rPr lang="nb-NO" sz="2000" dirty="0" err="1"/>
              <a:t>tention</a:t>
            </a:r>
            <a:r>
              <a:rPr lang="nb-NO" sz="2000" dirty="0"/>
              <a:t> </a:t>
            </a:r>
            <a:r>
              <a:rPr lang="nb-NO" sz="2000" dirty="0" err="1"/>
              <a:t>could</a:t>
            </a:r>
            <a:r>
              <a:rPr lang="nb-NO" sz="2000" dirty="0"/>
              <a:t> </a:t>
            </a:r>
            <a:r>
              <a:rPr lang="nb-NO" sz="2000" dirty="0" err="1"/>
              <a:t>potensially</a:t>
            </a:r>
            <a:r>
              <a:rPr lang="nb-NO" sz="2000" dirty="0"/>
              <a:t> rise or </a:t>
            </a:r>
            <a:r>
              <a:rPr lang="nb-NO" sz="2000" dirty="0" err="1"/>
              <a:t>decline</a:t>
            </a:r>
            <a:r>
              <a:rPr lang="nb-NO" sz="2000" dirty="0"/>
              <a:t> </a:t>
            </a:r>
            <a:r>
              <a:rPr lang="nb-NO" sz="2000" dirty="0" err="1"/>
              <a:t>after</a:t>
            </a:r>
            <a:r>
              <a:rPr lang="nb-NO" sz="2000" dirty="0"/>
              <a:t> </a:t>
            </a:r>
            <a:r>
              <a:rPr lang="nb-NO" sz="2000" dirty="0" err="1"/>
              <a:t>turbine</a:t>
            </a:r>
            <a:r>
              <a:rPr lang="nb-NO" sz="2000" dirty="0"/>
              <a:t> </a:t>
            </a:r>
            <a:r>
              <a:rPr lang="nb-NO" sz="2000" dirty="0" err="1"/>
              <a:t>startup</a:t>
            </a:r>
            <a:r>
              <a:rPr lang="nb-NO" sz="2000" dirty="0"/>
              <a:t>.</a:t>
            </a:r>
          </a:p>
          <a:p>
            <a:r>
              <a:rPr lang="nb-NO" sz="2000" dirty="0" err="1"/>
              <a:t>Sliding</a:t>
            </a:r>
            <a:r>
              <a:rPr lang="nb-NO" sz="2000" dirty="0"/>
              <a:t> </a:t>
            </a:r>
            <a:r>
              <a:rPr lang="nb-NO" sz="2000" dirty="0" err="1"/>
              <a:t>window</a:t>
            </a:r>
            <a:r>
              <a:rPr lang="nb-NO" sz="2000" dirty="0"/>
              <a:t> </a:t>
            </a:r>
            <a:r>
              <a:rPr lang="nb-NO" sz="2000" dirty="0" err="1"/>
              <a:t>feature</a:t>
            </a:r>
            <a:r>
              <a:rPr lang="nb-NO" sz="2000" dirty="0"/>
              <a:t> </a:t>
            </a:r>
            <a:r>
              <a:rPr lang="nb-NO" sz="2000" dirty="0" err="1"/>
              <a:t>addition</a:t>
            </a:r>
            <a:r>
              <a:rPr lang="nb-NO" sz="2000" dirty="0"/>
              <a:t>.</a:t>
            </a:r>
          </a:p>
          <a:p>
            <a:r>
              <a:rPr lang="nb-NO" sz="2000" dirty="0" err="1"/>
              <a:t>Adding</a:t>
            </a:r>
            <a:r>
              <a:rPr lang="nb-NO" sz="2000" dirty="0"/>
              <a:t> </a:t>
            </a:r>
            <a:r>
              <a:rPr lang="nb-NO" sz="2000" dirty="0" err="1"/>
              <a:t>previous</a:t>
            </a:r>
            <a:r>
              <a:rPr lang="nb-NO" sz="2000" dirty="0"/>
              <a:t> output as a </a:t>
            </a:r>
            <a:r>
              <a:rPr lang="nb-NO" sz="2000" dirty="0" err="1"/>
              <a:t>feature</a:t>
            </a:r>
            <a:r>
              <a:rPr lang="nb-NO" sz="2000" dirty="0"/>
              <a:t> for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next</a:t>
            </a:r>
            <a:r>
              <a:rPr lang="nb-NO" sz="2000" dirty="0"/>
              <a:t> </a:t>
            </a:r>
            <a:r>
              <a:rPr lang="nb-NO" sz="2000" dirty="0" err="1"/>
              <a:t>prediction</a:t>
            </a:r>
            <a:r>
              <a:rPr lang="nb-NO" sz="2000" dirty="0"/>
              <a:t>.</a:t>
            </a:r>
          </a:p>
          <a:p>
            <a:pPr lvl="1"/>
            <a:endParaRPr lang="nb-NO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F17D2575-AA5A-4AAF-B8DB-866CB352E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866" y="2613511"/>
            <a:ext cx="6884800" cy="3975972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017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36693-3775-4970-A72E-B879AC2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nb-NO" sz="3600"/>
              <a:t>Training and validation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7D208-99EC-442A-95D4-B01FF5418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nb-NO" sz="2000" dirty="0"/>
              <a:t>Training </a:t>
            </a:r>
            <a:r>
              <a:rPr lang="nb-NO" sz="2000" dirty="0" err="1"/>
              <a:t>dataset</a:t>
            </a:r>
            <a:r>
              <a:rPr lang="nb-NO" sz="2000" dirty="0"/>
              <a:t> </a:t>
            </a:r>
            <a:r>
              <a:rPr lang="nb-NO" sz="2000" dirty="0" err="1"/>
              <a:t>split</a:t>
            </a:r>
            <a:r>
              <a:rPr lang="nb-NO" sz="2000" dirty="0"/>
              <a:t> </a:t>
            </a:r>
            <a:r>
              <a:rPr lang="nb-NO" sz="2000" dirty="0" err="1"/>
              <a:t>into</a:t>
            </a:r>
            <a:r>
              <a:rPr lang="nb-NO" sz="2000" dirty="0"/>
              <a:t> training and </a:t>
            </a:r>
            <a:r>
              <a:rPr lang="nb-NO" sz="2000" dirty="0" err="1"/>
              <a:t>validation</a:t>
            </a:r>
            <a:r>
              <a:rPr lang="nb-NO" sz="2000" dirty="0"/>
              <a:t> data.</a:t>
            </a:r>
          </a:p>
          <a:p>
            <a:pPr lvl="1"/>
            <a:r>
              <a:rPr lang="nb-NO" sz="1600" dirty="0"/>
              <a:t>70% training data, 30% </a:t>
            </a:r>
            <a:r>
              <a:rPr lang="nb-NO" sz="1600" dirty="0" err="1"/>
              <a:t>validation</a:t>
            </a:r>
            <a:r>
              <a:rPr lang="nb-NO" sz="1600" dirty="0"/>
              <a:t> data.</a:t>
            </a:r>
          </a:p>
          <a:p>
            <a:r>
              <a:rPr lang="nb-NO" sz="2000" dirty="0"/>
              <a:t>Training and </a:t>
            </a:r>
            <a:r>
              <a:rPr lang="nb-NO" sz="2000" dirty="0" err="1"/>
              <a:t>validation</a:t>
            </a:r>
            <a:r>
              <a:rPr lang="nb-NO" sz="2000" dirty="0"/>
              <a:t> data not </a:t>
            </a:r>
            <a:r>
              <a:rPr lang="nb-NO" sz="2000" dirty="0" err="1"/>
              <a:t>split</a:t>
            </a:r>
            <a:r>
              <a:rPr lang="nb-NO" sz="2000" dirty="0"/>
              <a:t> </a:t>
            </a:r>
            <a:r>
              <a:rPr lang="nb-NO" sz="2000" dirty="0" err="1"/>
              <a:t>randomly</a:t>
            </a:r>
            <a:r>
              <a:rPr lang="nb-NO" sz="20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75FA3-AA2A-447A-8DCC-6ED95F19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nb-NO" sz="3600" dirty="0"/>
              <a:t>Models and </a:t>
            </a:r>
            <a:r>
              <a:rPr lang="nb-NO" sz="3600" dirty="0" err="1"/>
              <a:t>results</a:t>
            </a:r>
            <a:endParaRPr lang="nb-NO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D680-287B-4DC9-BD04-0EE7544B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8926659" cy="2087683"/>
          </a:xfrm>
        </p:spPr>
        <p:txBody>
          <a:bodyPr>
            <a:normAutofit/>
          </a:bodyPr>
          <a:lstStyle/>
          <a:p>
            <a:r>
              <a:rPr lang="nb-NO" sz="2000" dirty="0"/>
              <a:t>Linear </a:t>
            </a:r>
            <a:r>
              <a:rPr lang="nb-NO" sz="2000" dirty="0" err="1"/>
              <a:t>Regression</a:t>
            </a:r>
            <a:r>
              <a:rPr lang="nb-NO" sz="2000" dirty="0"/>
              <a:t>, all </a:t>
            </a:r>
            <a:r>
              <a:rPr lang="nb-NO" sz="2000" dirty="0" err="1"/>
              <a:t>default</a:t>
            </a:r>
            <a:r>
              <a:rPr lang="nb-NO" sz="2000" dirty="0"/>
              <a:t> </a:t>
            </a:r>
            <a:r>
              <a:rPr lang="nb-NO" sz="2000" dirty="0" err="1"/>
              <a:t>values</a:t>
            </a:r>
            <a:r>
              <a:rPr lang="nb-NO" sz="2000" dirty="0"/>
              <a:t> (</a:t>
            </a:r>
            <a:r>
              <a:rPr lang="nb-NO" sz="2000" dirty="0" err="1"/>
              <a:t>SkLearn</a:t>
            </a:r>
            <a:r>
              <a:rPr lang="nb-NO" sz="2000" dirty="0"/>
              <a:t>)</a:t>
            </a:r>
          </a:p>
          <a:p>
            <a:r>
              <a:rPr lang="nb-NO" sz="2000" dirty="0" err="1"/>
              <a:t>XGBoost</a:t>
            </a:r>
            <a:r>
              <a:rPr lang="nb-NO" sz="2000" dirty="0"/>
              <a:t>, </a:t>
            </a:r>
            <a:r>
              <a:rPr lang="nb-NO" sz="2000" dirty="0" err="1"/>
              <a:t>XGBRegressor</a:t>
            </a:r>
            <a:r>
              <a:rPr lang="nb-NO" sz="2000" dirty="0"/>
              <a:t> (booster=</a:t>
            </a:r>
            <a:r>
              <a:rPr lang="nb-NO" sz="2000" dirty="0" err="1"/>
              <a:t>gbtree</a:t>
            </a:r>
            <a:r>
              <a:rPr lang="nb-NO" sz="2000" dirty="0"/>
              <a:t>, </a:t>
            </a:r>
            <a:r>
              <a:rPr lang="nb-NO" sz="2000" dirty="0" err="1"/>
              <a:t>learning_rate</a:t>
            </a:r>
            <a:r>
              <a:rPr lang="nb-NO" sz="2000" dirty="0"/>
              <a:t>=0.2, gamma=0.1, </a:t>
            </a:r>
            <a:r>
              <a:rPr lang="nb-NO" sz="2000" dirty="0" err="1"/>
              <a:t>max_depth</a:t>
            </a:r>
            <a:r>
              <a:rPr lang="nb-NO" sz="2000" dirty="0"/>
              <a:t>=6, </a:t>
            </a:r>
            <a:r>
              <a:rPr lang="nb-NO" sz="2000" dirty="0" err="1"/>
              <a:t>eval_metric</a:t>
            </a:r>
            <a:r>
              <a:rPr lang="nb-NO" sz="2000" dirty="0"/>
              <a:t>=‘</a:t>
            </a:r>
            <a:r>
              <a:rPr lang="nb-NO" sz="2000" dirty="0" err="1"/>
              <a:t>mae</a:t>
            </a:r>
            <a:r>
              <a:rPr lang="nb-NO" sz="2000" dirty="0"/>
              <a:t>’)</a:t>
            </a:r>
          </a:p>
          <a:p>
            <a:r>
              <a:rPr lang="nb-NO" sz="2000" dirty="0" err="1"/>
              <a:t>Catboost</a:t>
            </a:r>
            <a:r>
              <a:rPr lang="nb-NO" sz="2000" dirty="0"/>
              <a:t>, </a:t>
            </a:r>
            <a:r>
              <a:rPr lang="nb-NO" sz="2000" dirty="0" err="1"/>
              <a:t>CatBoostRegressor</a:t>
            </a:r>
            <a:r>
              <a:rPr lang="nb-NO" sz="2000" dirty="0"/>
              <a:t> (</a:t>
            </a:r>
            <a:r>
              <a:rPr lang="nb-NO" sz="2000" dirty="0" err="1"/>
              <a:t>iterations</a:t>
            </a:r>
            <a:r>
              <a:rPr lang="nb-NO" sz="2000" dirty="0"/>
              <a:t>=400)</a:t>
            </a:r>
          </a:p>
        </p:txBody>
      </p:sp>
      <p:grpSp>
        <p:nvGrpSpPr>
          <p:cNvPr id="31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DB1DFD97-7942-4155-885E-4157AB02C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04" y="3718316"/>
            <a:ext cx="7110219" cy="1670901"/>
          </a:xfrm>
          <a:prstGeom prst="rect">
            <a:avLst/>
          </a:prstGeom>
        </p:spPr>
      </p:pic>
      <p:grpSp>
        <p:nvGrpSpPr>
          <p:cNvPr id="33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DEEECC6-1938-4448-8963-4728CE115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04" y="5628140"/>
            <a:ext cx="7110219" cy="9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4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CB190-F795-4B50-B56C-A6EE8A65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nb-NO" sz="4000"/>
              <a:t>Linear Regression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8FCF-F1D8-4615-9B8E-D235ADC0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nb-NO" sz="2000" dirty="0"/>
              <a:t>Simple baseline </a:t>
            </a:r>
            <a:r>
              <a:rPr lang="nb-NO" sz="2000"/>
              <a:t>model</a:t>
            </a:r>
            <a:endParaRPr lang="nb-NO" sz="2000" dirty="0"/>
          </a:p>
          <a:p>
            <a:r>
              <a:rPr lang="nb-NO" sz="2000" dirty="0"/>
              <a:t>Drawback: </a:t>
            </a:r>
          </a:p>
          <a:p>
            <a:pPr lvl="1"/>
            <a:r>
              <a:rPr lang="nb-NO" sz="2000"/>
              <a:t>Highly correlated data from data preprocessing</a:t>
            </a:r>
          </a:p>
          <a:p>
            <a:pPr lvl="1"/>
            <a:r>
              <a:rPr lang="nb-NO" sz="2000"/>
              <a:t>Might lead to overfitting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21D9B0B-991E-44BB-A687-BD9633F00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74" y="581892"/>
            <a:ext cx="3484730" cy="251875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35908A79-080A-48CC-ADCD-BDBF94312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363" y="3707894"/>
            <a:ext cx="320568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49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94FD-AFCB-40D3-8ACE-9DF21F2D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Results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2D547-71B5-4683-8240-B88527A3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1705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7D06-6AC2-46EC-AA6E-ED6345E2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Discussion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A9A30-2A35-48C5-BD55-2D2F83040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Suggestion</a:t>
            </a:r>
            <a:r>
              <a:rPr lang="nb-NO" dirty="0"/>
              <a:t> for </a:t>
            </a:r>
            <a:r>
              <a:rPr lang="nb-NO" dirty="0" err="1"/>
              <a:t>future</a:t>
            </a:r>
            <a:r>
              <a:rPr lang="nb-NO" dirty="0"/>
              <a:t> </a:t>
            </a:r>
            <a:r>
              <a:rPr lang="nb-NO" dirty="0" err="1"/>
              <a:t>hackathon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anomaly</a:t>
            </a:r>
            <a:r>
              <a:rPr lang="nb-NO" dirty="0"/>
              <a:t> </a:t>
            </a:r>
            <a:r>
              <a:rPr lang="nb-NO" dirty="0" err="1"/>
              <a:t>detection</a:t>
            </a:r>
            <a:r>
              <a:rPr lang="nb-NO" dirty="0"/>
              <a:t> to </a:t>
            </a:r>
            <a:r>
              <a:rPr lang="nb-NO" dirty="0" err="1"/>
              <a:t>find</a:t>
            </a:r>
            <a:r>
              <a:rPr lang="nb-NO" dirty="0"/>
              <a:t> optimal guide vane </a:t>
            </a:r>
            <a:r>
              <a:rPr lang="nb-NO" dirty="0" err="1"/>
              <a:t>opening</a:t>
            </a:r>
            <a:r>
              <a:rPr lang="nb-NO" dirty="0"/>
              <a:t> for a single </a:t>
            </a:r>
            <a:r>
              <a:rPr lang="nb-NO" dirty="0" err="1"/>
              <a:t>turbine</a:t>
            </a:r>
            <a:r>
              <a:rPr lang="nb-NO" dirty="0"/>
              <a:t>/generator </a:t>
            </a:r>
            <a:r>
              <a:rPr lang="nb-NO" dirty="0" err="1"/>
              <a:t>regarding</a:t>
            </a:r>
            <a:r>
              <a:rPr lang="nb-NO" dirty="0"/>
              <a:t> </a:t>
            </a:r>
            <a:r>
              <a:rPr lang="nb-NO" dirty="0" err="1"/>
              <a:t>tension</a:t>
            </a:r>
            <a:r>
              <a:rPr lang="nb-NO" dirty="0"/>
              <a:t> and </a:t>
            </a:r>
            <a:r>
              <a:rPr lang="nb-NO" dirty="0" err="1"/>
              <a:t>torsion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bolts.</a:t>
            </a:r>
          </a:p>
          <a:p>
            <a:pPr lvl="1"/>
            <a:r>
              <a:rPr lang="nb-NO" dirty="0"/>
              <a:t>This </a:t>
            </a:r>
            <a:r>
              <a:rPr lang="nb-NO" dirty="0" err="1"/>
              <a:t>might</a:t>
            </a:r>
            <a:r>
              <a:rPr lang="nb-NO" dirty="0"/>
              <a:t> </a:t>
            </a:r>
            <a:r>
              <a:rPr lang="nb-NO" dirty="0" err="1"/>
              <a:t>expose</a:t>
            </a:r>
            <a:r>
              <a:rPr lang="nb-NO" dirty="0"/>
              <a:t> guide vane </a:t>
            </a:r>
            <a:r>
              <a:rPr lang="nb-NO" dirty="0" err="1"/>
              <a:t>value</a:t>
            </a:r>
            <a:r>
              <a:rPr lang="nb-NO" dirty="0"/>
              <a:t> ranges </a:t>
            </a:r>
            <a:r>
              <a:rPr lang="nb-NO" dirty="0" err="1"/>
              <a:t>causing</a:t>
            </a:r>
            <a:r>
              <a:rPr lang="nb-NO" dirty="0"/>
              <a:t> </a:t>
            </a:r>
            <a:r>
              <a:rPr lang="nb-NO" dirty="0" err="1"/>
              <a:t>higher</a:t>
            </a:r>
            <a:r>
              <a:rPr lang="nb-NO" dirty="0"/>
              <a:t> stress.</a:t>
            </a:r>
          </a:p>
          <a:p>
            <a:pPr lvl="1"/>
            <a:r>
              <a:rPr lang="nb-NO" dirty="0" err="1"/>
              <a:t>Optimize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guide vane </a:t>
            </a:r>
            <a:r>
              <a:rPr lang="nb-NO" dirty="0" err="1"/>
              <a:t>openings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all </a:t>
            </a:r>
            <a:r>
              <a:rPr lang="nb-NO" dirty="0" err="1"/>
              <a:t>turbines</a:t>
            </a:r>
            <a:r>
              <a:rPr lang="nb-NO" dirty="0"/>
              <a:t> to run at a non-</a:t>
            </a:r>
            <a:r>
              <a:rPr lang="nb-NO" dirty="0" err="1"/>
              <a:t>harmful</a:t>
            </a:r>
            <a:r>
              <a:rPr lang="nb-NO" dirty="0"/>
              <a:t> guide vane </a:t>
            </a:r>
            <a:r>
              <a:rPr lang="nb-NO" dirty="0" err="1"/>
              <a:t>value</a:t>
            </a:r>
            <a:r>
              <a:rPr lang="nb-NO" dirty="0"/>
              <a:t>, </a:t>
            </a:r>
            <a:r>
              <a:rPr lang="nb-NO" dirty="0" err="1"/>
              <a:t>while</a:t>
            </a:r>
            <a:r>
              <a:rPr lang="nb-NO" dirty="0"/>
              <a:t> providing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required</a:t>
            </a:r>
            <a:r>
              <a:rPr lang="nb-NO" dirty="0"/>
              <a:t> </a:t>
            </a:r>
            <a:r>
              <a:rPr lang="nb-NO" dirty="0" err="1"/>
              <a:t>reactive</a:t>
            </a:r>
            <a:r>
              <a:rPr lang="nb-NO" dirty="0"/>
              <a:t> </a:t>
            </a:r>
            <a:r>
              <a:rPr lang="nb-NO" dirty="0" err="1"/>
              <a:t>power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009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304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Office Theme</vt:lpstr>
      <vt:lpstr>Krafthack 2022</vt:lpstr>
      <vt:lpstr>Initial Thoughts</vt:lpstr>
      <vt:lpstr>Data processing</vt:lpstr>
      <vt:lpstr>Feature engineering</vt:lpstr>
      <vt:lpstr>Training and validation split</vt:lpstr>
      <vt:lpstr>Models and results</vt:lpstr>
      <vt:lpstr>Linear Regression</vt:lpstr>
      <vt:lpstr>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Krafthack 2022</dc:title>
  <dc:creator>DYBDAHL Henrik</dc:creator>
  <cp:lastModifiedBy>DYBDAHL Henrik</cp:lastModifiedBy>
  <cp:revision>19</cp:revision>
  <dcterms:created xsi:type="dcterms:W3CDTF">2022-03-07T22:39:27Z</dcterms:created>
  <dcterms:modified xsi:type="dcterms:W3CDTF">2022-03-08T04:28:36Z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14f5b1-ef04-46e0-8957-be9652623f41_Enabled">
    <vt:lpwstr>true</vt:lpwstr>
  </property>
  <property fmtid="{D5CDD505-2E9C-101B-9397-08002B2CF9AE}" pid="3" name="MSIP_Label_f314f5b1-ef04-46e0-8957-be9652623f41_SetDate">
    <vt:lpwstr>2022-03-08T04:28:36Z</vt:lpwstr>
  </property>
  <property fmtid="{D5CDD505-2E9C-101B-9397-08002B2CF9AE}" pid="4" name="MSIP_Label_f314f5b1-ef04-46e0-8957-be9652623f41_Method">
    <vt:lpwstr>Standard</vt:lpwstr>
  </property>
  <property fmtid="{D5CDD505-2E9C-101B-9397-08002B2CF9AE}" pid="5" name="MSIP_Label_f314f5b1-ef04-46e0-8957-be9652623f41_Name">
    <vt:lpwstr>C2 - UK</vt:lpwstr>
  </property>
  <property fmtid="{D5CDD505-2E9C-101B-9397-08002B2CF9AE}" pid="6" name="MSIP_Label_f314f5b1-ef04-46e0-8957-be9652623f41_SiteId">
    <vt:lpwstr>8b87af7d-8647-4dc7-8df4-5f69a2011bb5</vt:lpwstr>
  </property>
  <property fmtid="{D5CDD505-2E9C-101B-9397-08002B2CF9AE}" pid="7" name="MSIP_Label_f314f5b1-ef04-46e0-8957-be9652623f41_ActionId">
    <vt:lpwstr>e1dfee39-564a-4238-b688-2e5a52137c73</vt:lpwstr>
  </property>
  <property fmtid="{D5CDD505-2E9C-101B-9397-08002B2CF9AE}" pid="8" name="MSIP_Label_f314f5b1-ef04-46e0-8957-be9652623f41_ContentBits">
    <vt:lpwstr>3</vt:lpwstr>
  </property>
</Properties>
</file>