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8" r:id="rId5"/>
    <p:sldId id="256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470F4-533E-46CA-A018-6A7327E63C83}" v="409" dt="2020-09-02T06:54:4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3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go Tellefsen Wivestad" userId="188c9604-811f-4fd1-b50f-32200e37762f" providerId="ADAL" clId="{BF3470F4-533E-46CA-A018-6A7327E63C83}"/>
    <pc:docChg chg="undo redo custSel addSld delSld modSld sldOrd">
      <pc:chgData name="Viggo Tellefsen Wivestad" userId="188c9604-811f-4fd1-b50f-32200e37762f" providerId="ADAL" clId="{BF3470F4-533E-46CA-A018-6A7327E63C83}" dt="2020-09-02T06:55:46.624" v="2865" actId="20577"/>
      <pc:docMkLst>
        <pc:docMk/>
      </pc:docMkLst>
      <pc:sldChg chg="addSp delSp modSp mod modClrScheme chgLayout modNotesTx">
        <pc:chgData name="Viggo Tellefsen Wivestad" userId="188c9604-811f-4fd1-b50f-32200e37762f" providerId="ADAL" clId="{BF3470F4-533E-46CA-A018-6A7327E63C83}" dt="2020-09-02T06:52:57.135" v="2774" actId="790"/>
        <pc:sldMkLst>
          <pc:docMk/>
          <pc:sldMk cId="2870917143" sldId="256"/>
        </pc:sldMkLst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4" creationId="{B56FE20D-8BB5-4FD1-B067-35B4047EFA8B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5" creationId="{E4AED821-385E-44CD-A10D-848628725EC8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6" creationId="{5663E007-6871-448C-A371-082E6EA40B45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7" creationId="{052631CD-7369-4A71-9368-D7C92567F763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8" creationId="{6D0563E0-D309-47FB-8450-DD25F17185D3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9" creationId="{505212FF-AD00-46BC-B9DC-7BEF17CE94FB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0" creationId="{F7F44FA3-AF15-4FF9-87B5-588976F7B9C4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1" creationId="{000CEDC1-03F7-4C74-AA1C-9EFA162CD5E4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2" creationId="{7F2AA942-F773-4CDC-8425-477A3084094F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3" creationId="{0C473D0F-89FC-4A00-9B9C-DBB1C497232F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4" creationId="{575AD5A9-204F-4E8E-9A7E-49A5A48F23F1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5" creationId="{C1894F75-ACB1-4635-94CD-1C91F46F2301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6" creationId="{4DED8079-E0CE-4B40-BDF9-6A56CF9BC6DE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7" creationId="{A688D9E7-AA32-46D5-9F20-459462756943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8" creationId="{9C846594-12CF-4AD9-A967-ECF2C12DDDAD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9" creationId="{B24B55B0-E55B-4881-8DD5-5E37AEFC6833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0" creationId="{34FC84B3-D351-4C10-8EB0-0EC0BA56B232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1" creationId="{D0FA6B7F-406C-432F-908C-76B4D5E25ADC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3" creationId="{4D96F547-D4DB-4556-97E4-5445CBD118B7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4" creationId="{70BF0C8F-330F-4871-880C-CF54551FE425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5" creationId="{6BA118D6-C77C-4B6E-BCD5-C8C7EEF2C243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7" creationId="{A3EF85A5-67D4-4658-A8F8-C3154DD57285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8" creationId="{849EE2CB-D507-4568-9CA8-1A062C76CC61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9" creationId="{1D31D3A2-F19C-46A8-B016-EB17745378BA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0" creationId="{1EAA92AA-C601-489D-8726-630D86927C5C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1" creationId="{FCF45490-60E8-4F3D-8BDB-A055C4F1F571}"/>
          </ac:spMkLst>
        </pc:spChg>
        <pc:spChg chg="mod topLvl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2" creationId="{E1B67C0C-C934-4328-88C8-B55801189A9D}"/>
          </ac:spMkLst>
        </pc:spChg>
        <pc:spChg chg="mod topLvl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3" creationId="{8A4083F1-5626-4198-AF36-789BD2558051}"/>
          </ac:spMkLst>
        </pc:spChg>
        <pc:spChg chg="mod topLvl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4" creationId="{60952570-27B8-4D6E-8A64-7A5606836FB7}"/>
          </ac:spMkLst>
        </pc:spChg>
        <pc:spChg chg="mod topLvl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5" creationId="{72430B42-9FDA-402A-BFBD-D19E3A4C5DC6}"/>
          </ac:spMkLst>
        </pc:spChg>
        <pc:spChg chg="mod topLvl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6" creationId="{497EAD1E-6143-4CE9-ACD9-954FB39B9C9D}"/>
          </ac:spMkLst>
        </pc:spChg>
        <pc:spChg chg="mod topLvl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7" creationId="{D39B7BAD-4D6E-4620-9E45-9080ECE78C1A}"/>
          </ac:spMkLst>
        </pc:spChg>
        <pc:spChg chg="del mod topLvl">
          <ac:chgData name="Viggo Tellefsen Wivestad" userId="188c9604-811f-4fd1-b50f-32200e37762f" providerId="ADAL" clId="{BF3470F4-533E-46CA-A018-6A7327E63C83}" dt="2020-09-02T05:55:11.328" v="356" actId="478"/>
          <ac:spMkLst>
            <pc:docMk/>
            <pc:sldMk cId="2870917143" sldId="256"/>
            <ac:spMk id="38" creationId="{8506F00B-AFEB-456B-AAE5-4192703777E7}"/>
          </ac:spMkLst>
        </pc:spChg>
        <pc:spChg chg="del mod topLvl">
          <ac:chgData name="Viggo Tellefsen Wivestad" userId="188c9604-811f-4fd1-b50f-32200e37762f" providerId="ADAL" clId="{BF3470F4-533E-46CA-A018-6A7327E63C83}" dt="2020-09-02T05:55:10.671" v="355" actId="478"/>
          <ac:spMkLst>
            <pc:docMk/>
            <pc:sldMk cId="2870917143" sldId="256"/>
            <ac:spMk id="39" creationId="{71E7FD93-7CCE-4284-BD1A-198D32ECBDF6}"/>
          </ac:spMkLst>
        </pc:spChg>
        <pc:spChg chg="mod topLvl">
          <ac:chgData name="Viggo Tellefsen Wivestad" userId="188c9604-811f-4fd1-b50f-32200e37762f" providerId="ADAL" clId="{BF3470F4-533E-46CA-A018-6A7327E63C83}" dt="2020-09-02T06:13:54.846" v="982" actId="164"/>
          <ac:spMkLst>
            <pc:docMk/>
            <pc:sldMk cId="2870917143" sldId="256"/>
            <ac:spMk id="50" creationId="{40727BDA-94DE-4BE5-80E0-961BD7A0E9DD}"/>
          </ac:spMkLst>
        </pc:spChg>
        <pc:spChg chg="mod topLvl">
          <ac:chgData name="Viggo Tellefsen Wivestad" userId="188c9604-811f-4fd1-b50f-32200e37762f" providerId="ADAL" clId="{BF3470F4-533E-46CA-A018-6A7327E63C83}" dt="2020-09-02T06:13:57.795" v="983" actId="164"/>
          <ac:spMkLst>
            <pc:docMk/>
            <pc:sldMk cId="2870917143" sldId="256"/>
            <ac:spMk id="51" creationId="{6438A098-BECF-4DAC-A3BC-0477C828AE97}"/>
          </ac:spMkLst>
        </pc:spChg>
        <pc:spChg chg="mod topLvl">
          <ac:chgData name="Viggo Tellefsen Wivestad" userId="188c9604-811f-4fd1-b50f-32200e37762f" providerId="ADAL" clId="{BF3470F4-533E-46CA-A018-6A7327E63C83}" dt="2020-09-02T06:14:00.857" v="984" actId="164"/>
          <ac:spMkLst>
            <pc:docMk/>
            <pc:sldMk cId="2870917143" sldId="256"/>
            <ac:spMk id="52" creationId="{E9FD2EED-6F81-4530-BFFF-93AF306F24B2}"/>
          </ac:spMkLst>
        </pc:spChg>
        <pc:spChg chg="mod">
          <ac:chgData name="Viggo Tellefsen Wivestad" userId="188c9604-811f-4fd1-b50f-32200e37762f" providerId="ADAL" clId="{BF3470F4-533E-46CA-A018-6A7327E63C83}" dt="2020-09-02T05:38:38.158" v="71" actId="207"/>
          <ac:spMkLst>
            <pc:docMk/>
            <pc:sldMk cId="2870917143" sldId="256"/>
            <ac:spMk id="59" creationId="{264AC229-F246-4236-B27D-BB66F9990D56}"/>
          </ac:spMkLst>
        </pc:spChg>
        <pc:spChg chg="mod">
          <ac:chgData name="Viggo Tellefsen Wivestad" userId="188c9604-811f-4fd1-b50f-32200e37762f" providerId="ADAL" clId="{BF3470F4-533E-46CA-A018-6A7327E63C83}" dt="2020-09-02T05:38:38.158" v="71" actId="207"/>
          <ac:spMkLst>
            <pc:docMk/>
            <pc:sldMk cId="2870917143" sldId="256"/>
            <ac:spMk id="60" creationId="{D84EDC49-0BED-4490-B746-2C642D233490}"/>
          </ac:spMkLst>
        </pc:spChg>
        <pc:spChg chg="mod">
          <ac:chgData name="Viggo Tellefsen Wivestad" userId="188c9604-811f-4fd1-b50f-32200e37762f" providerId="ADAL" clId="{BF3470F4-533E-46CA-A018-6A7327E63C83}" dt="2020-09-02T05:40:36.573" v="114" actId="14100"/>
          <ac:spMkLst>
            <pc:docMk/>
            <pc:sldMk cId="2870917143" sldId="256"/>
            <ac:spMk id="61" creationId="{1D44BEA9-7F77-493A-8DDE-F7DF1A6754B2}"/>
          </ac:spMkLst>
        </pc:spChg>
        <pc:spChg chg="add del mod">
          <ac:chgData name="Viggo Tellefsen Wivestad" userId="188c9604-811f-4fd1-b50f-32200e37762f" providerId="ADAL" clId="{BF3470F4-533E-46CA-A018-6A7327E63C83}" dt="2020-09-02T05:45:30.753" v="172" actId="478"/>
          <ac:spMkLst>
            <pc:docMk/>
            <pc:sldMk cId="2870917143" sldId="256"/>
            <ac:spMk id="134" creationId="{6C7666EA-AF66-4984-82FB-80228F66AEDA}"/>
          </ac:spMkLst>
        </pc:spChg>
        <pc:spChg chg="add mod ord">
          <ac:chgData name="Viggo Tellefsen Wivestad" userId="188c9604-811f-4fd1-b50f-32200e37762f" providerId="ADAL" clId="{BF3470F4-533E-46CA-A018-6A7327E63C83}" dt="2020-09-02T05:46:09.789" v="222" actId="20577"/>
          <ac:spMkLst>
            <pc:docMk/>
            <pc:sldMk cId="2870917143" sldId="256"/>
            <ac:spMk id="135" creationId="{673509FC-DD09-4AC4-A0E4-C0ADFAF69CDF}"/>
          </ac:spMkLst>
        </pc:spChg>
        <pc:grpChg chg="del mod topLvl">
          <ac:chgData name="Viggo Tellefsen Wivestad" userId="188c9604-811f-4fd1-b50f-32200e37762f" providerId="ADAL" clId="{BF3470F4-533E-46CA-A018-6A7327E63C83}" dt="2020-09-02T05:55:08.128" v="354" actId="165"/>
          <ac:grpSpMkLst>
            <pc:docMk/>
            <pc:sldMk cId="2870917143" sldId="256"/>
            <ac:grpSpMk id="53" creationId="{ACB7CCF2-BD89-437A-88E2-B59F38EAEBFD}"/>
          </ac:grpSpMkLst>
        </pc:grpChg>
        <pc:grpChg chg="mod topLvl">
          <ac:chgData name="Viggo Tellefsen Wivestad" userId="188c9604-811f-4fd1-b50f-32200e37762f" providerId="ADAL" clId="{BF3470F4-533E-46CA-A018-6A7327E63C83}" dt="2020-09-02T06:13:57.795" v="983" actId="164"/>
          <ac:grpSpMkLst>
            <pc:docMk/>
            <pc:sldMk cId="2870917143" sldId="256"/>
            <ac:grpSpMk id="54" creationId="{84A6A949-EC83-4922-A005-919A4F59DA87}"/>
          </ac:grpSpMkLst>
        </pc:grpChg>
        <pc:grpChg chg="mod topLvl">
          <ac:chgData name="Viggo Tellefsen Wivestad" userId="188c9604-811f-4fd1-b50f-32200e37762f" providerId="ADAL" clId="{BF3470F4-533E-46CA-A018-6A7327E63C83}" dt="2020-09-02T06:14:00.857" v="984" actId="164"/>
          <ac:grpSpMkLst>
            <pc:docMk/>
            <pc:sldMk cId="2870917143" sldId="256"/>
            <ac:grpSpMk id="55" creationId="{C1CF400D-32DF-4F03-9D79-DC7882EF98BE}"/>
          </ac:grpSpMkLst>
        </pc:grpChg>
        <pc:grpChg chg="del ord">
          <ac:chgData name="Viggo Tellefsen Wivestad" userId="188c9604-811f-4fd1-b50f-32200e37762f" providerId="ADAL" clId="{BF3470F4-533E-46CA-A018-6A7327E63C83}" dt="2020-09-02T05:42:46.151" v="154" actId="165"/>
          <ac:grpSpMkLst>
            <pc:docMk/>
            <pc:sldMk cId="2870917143" sldId="256"/>
            <ac:grpSpMk id="56" creationId="{92CBA188-A9D5-45E9-AC39-E73223C02F7A}"/>
          </ac:grpSpMkLst>
        </pc:grpChg>
        <pc:grpChg chg="del ord">
          <ac:chgData name="Viggo Tellefsen Wivestad" userId="188c9604-811f-4fd1-b50f-32200e37762f" providerId="ADAL" clId="{BF3470F4-533E-46CA-A018-6A7327E63C83}" dt="2020-09-02T05:42:44.256" v="153" actId="165"/>
          <ac:grpSpMkLst>
            <pc:docMk/>
            <pc:sldMk cId="2870917143" sldId="256"/>
            <ac:grpSpMk id="57" creationId="{7EB3D4E9-71BA-419F-9CDF-891DF54B8F45}"/>
          </ac:grpSpMkLst>
        </pc:grpChg>
        <pc:grpChg chg="del ord">
          <ac:chgData name="Viggo Tellefsen Wivestad" userId="188c9604-811f-4fd1-b50f-32200e37762f" providerId="ADAL" clId="{BF3470F4-533E-46CA-A018-6A7327E63C83}" dt="2020-09-02T05:42:41.137" v="152" actId="165"/>
          <ac:grpSpMkLst>
            <pc:docMk/>
            <pc:sldMk cId="2870917143" sldId="256"/>
            <ac:grpSpMk id="58" creationId="{7D0F01E3-441A-4CAC-A6DA-F08CF87444D0}"/>
          </ac:grpSpMkLst>
        </pc:grpChg>
        <pc:grpChg chg="add del mod">
          <ac:chgData name="Viggo Tellefsen Wivestad" userId="188c9604-811f-4fd1-b50f-32200e37762f" providerId="ADAL" clId="{BF3470F4-533E-46CA-A018-6A7327E63C83}" dt="2020-09-02T05:55:05.508" v="353" actId="165"/>
          <ac:grpSpMkLst>
            <pc:docMk/>
            <pc:sldMk cId="2870917143" sldId="256"/>
            <ac:grpSpMk id="131" creationId="{CB9152F8-D5F4-438D-B27A-EE7F490BEEE6}"/>
          </ac:grpSpMkLst>
        </pc:grpChg>
        <pc:grpChg chg="add del mod">
          <ac:chgData name="Viggo Tellefsen Wivestad" userId="188c9604-811f-4fd1-b50f-32200e37762f" providerId="ADAL" clId="{BF3470F4-533E-46CA-A018-6A7327E63C83}" dt="2020-09-02T05:55:18.680" v="360" actId="165"/>
          <ac:grpSpMkLst>
            <pc:docMk/>
            <pc:sldMk cId="2870917143" sldId="256"/>
            <ac:grpSpMk id="132" creationId="{EB0E30D6-BD8D-4BD3-B573-E1252BDC0A6B}"/>
          </ac:grpSpMkLst>
        </pc:grpChg>
        <pc:grpChg chg="add del mod">
          <ac:chgData name="Viggo Tellefsen Wivestad" userId="188c9604-811f-4fd1-b50f-32200e37762f" providerId="ADAL" clId="{BF3470F4-533E-46CA-A018-6A7327E63C83}" dt="2020-09-02T05:55:20.514" v="361" actId="165"/>
          <ac:grpSpMkLst>
            <pc:docMk/>
            <pc:sldMk cId="2870917143" sldId="256"/>
            <ac:grpSpMk id="133" creationId="{74E50B24-6860-48FB-8835-7743F560497C}"/>
          </ac:grpSpMkLst>
        </pc:grpChg>
        <pc:grpChg chg="add mod topLvl">
          <ac:chgData name="Viggo Tellefsen Wivestad" userId="188c9604-811f-4fd1-b50f-32200e37762f" providerId="ADAL" clId="{BF3470F4-533E-46CA-A018-6A7327E63C83}" dt="2020-09-02T06:13:54.846" v="982" actId="164"/>
          <ac:grpSpMkLst>
            <pc:docMk/>
            <pc:sldMk cId="2870917143" sldId="256"/>
            <ac:grpSpMk id="136" creationId="{38325248-7D7E-48FD-AD7E-890B72A7F7F1}"/>
          </ac:grpSpMkLst>
        </pc:grpChg>
        <pc:grpChg chg="add del mod topLvl">
          <ac:chgData name="Viggo Tellefsen Wivestad" userId="188c9604-811f-4fd1-b50f-32200e37762f" providerId="ADAL" clId="{BF3470F4-533E-46CA-A018-6A7327E63C83}" dt="2020-09-02T06:10:13.422" v="730" actId="165"/>
          <ac:grpSpMkLst>
            <pc:docMk/>
            <pc:sldMk cId="2870917143" sldId="256"/>
            <ac:grpSpMk id="137" creationId="{8F675F85-AE4D-4FFA-B6E7-279B3CBA1C7D}"/>
          </ac:grpSpMkLst>
        </pc:grpChg>
        <pc:grpChg chg="add del mod topLvl">
          <ac:chgData name="Viggo Tellefsen Wivestad" userId="188c9604-811f-4fd1-b50f-32200e37762f" providerId="ADAL" clId="{BF3470F4-533E-46CA-A018-6A7327E63C83}" dt="2020-09-02T06:10:13.422" v="730" actId="165"/>
          <ac:grpSpMkLst>
            <pc:docMk/>
            <pc:sldMk cId="2870917143" sldId="256"/>
            <ac:grpSpMk id="138" creationId="{B34F52C7-D9F7-4A4B-826D-251F9EB1C80F}"/>
          </ac:grpSpMkLst>
        </pc:grpChg>
        <pc:grpChg chg="add del mod topLvl">
          <ac:chgData name="Viggo Tellefsen Wivestad" userId="188c9604-811f-4fd1-b50f-32200e37762f" providerId="ADAL" clId="{BF3470F4-533E-46CA-A018-6A7327E63C83}" dt="2020-09-02T06:10:13.422" v="730" actId="165"/>
          <ac:grpSpMkLst>
            <pc:docMk/>
            <pc:sldMk cId="2870917143" sldId="256"/>
            <ac:grpSpMk id="139" creationId="{A9BB125A-ED11-47FA-878B-B1B21CC2FF2D}"/>
          </ac:grpSpMkLst>
        </pc:grpChg>
        <pc:grpChg chg="add del mod">
          <ac:chgData name="Viggo Tellefsen Wivestad" userId="188c9604-811f-4fd1-b50f-32200e37762f" providerId="ADAL" clId="{BF3470F4-533E-46CA-A018-6A7327E63C83}" dt="2020-09-02T06:10:13.001" v="729" actId="165"/>
          <ac:grpSpMkLst>
            <pc:docMk/>
            <pc:sldMk cId="2870917143" sldId="256"/>
            <ac:grpSpMk id="140" creationId="{573E6929-F2A7-403E-AD48-F48951C26EC6}"/>
          </ac:grpSpMkLst>
        </pc:grpChg>
        <pc:grpChg chg="add mod">
          <ac:chgData name="Viggo Tellefsen Wivestad" userId="188c9604-811f-4fd1-b50f-32200e37762f" providerId="ADAL" clId="{BF3470F4-533E-46CA-A018-6A7327E63C83}" dt="2020-09-02T06:13:54.846" v="982" actId="164"/>
          <ac:grpSpMkLst>
            <pc:docMk/>
            <pc:sldMk cId="2870917143" sldId="256"/>
            <ac:grpSpMk id="141" creationId="{3AEA6138-F36E-4E1E-A37F-364DD61A5877}"/>
          </ac:grpSpMkLst>
        </pc:grpChg>
        <pc:grpChg chg="add mod">
          <ac:chgData name="Viggo Tellefsen Wivestad" userId="188c9604-811f-4fd1-b50f-32200e37762f" providerId="ADAL" clId="{BF3470F4-533E-46CA-A018-6A7327E63C83}" dt="2020-09-02T06:13:57.795" v="983" actId="164"/>
          <ac:grpSpMkLst>
            <pc:docMk/>
            <pc:sldMk cId="2870917143" sldId="256"/>
            <ac:grpSpMk id="142" creationId="{DAC1BD66-E20A-4DC9-9E44-48FE8360805A}"/>
          </ac:grpSpMkLst>
        </pc:grpChg>
        <pc:grpChg chg="add mod">
          <ac:chgData name="Viggo Tellefsen Wivestad" userId="188c9604-811f-4fd1-b50f-32200e37762f" providerId="ADAL" clId="{BF3470F4-533E-46CA-A018-6A7327E63C83}" dt="2020-09-02T06:14:00.857" v="984" actId="164"/>
          <ac:grpSpMkLst>
            <pc:docMk/>
            <pc:sldMk cId="2870917143" sldId="256"/>
            <ac:grpSpMk id="143" creationId="{FEFC41FE-DF31-4D99-9D2F-CB3C7A16AFBD}"/>
          </ac:grpSpMkLst>
        </pc:grpChg>
        <pc:cxnChg chg="add mod">
          <ac:chgData name="Viggo Tellefsen Wivestad" userId="188c9604-811f-4fd1-b50f-32200e37762f" providerId="ADAL" clId="{BF3470F4-533E-46CA-A018-6A7327E63C83}" dt="2020-09-02T05:36:42.884" v="40" actId="14100"/>
          <ac:cxnSpMkLst>
            <pc:docMk/>
            <pc:sldMk cId="2870917143" sldId="256"/>
            <ac:cxnSpMk id="63" creationId="{73993289-59F8-4CBC-A45D-D97AF48B9F10}"/>
          </ac:cxnSpMkLst>
        </pc:cxnChg>
        <pc:cxnChg chg="add mod">
          <ac:chgData name="Viggo Tellefsen Wivestad" userId="188c9604-811f-4fd1-b50f-32200e37762f" providerId="ADAL" clId="{BF3470F4-533E-46CA-A018-6A7327E63C83}" dt="2020-09-02T05:36:39.673" v="39" actId="14100"/>
          <ac:cxnSpMkLst>
            <pc:docMk/>
            <pc:sldMk cId="2870917143" sldId="256"/>
            <ac:cxnSpMk id="66" creationId="{6C067A14-3D0C-48C7-9F1B-872EF5804C87}"/>
          </ac:cxnSpMkLst>
        </pc:cxnChg>
        <pc:cxnChg chg="add mod">
          <ac:chgData name="Viggo Tellefsen Wivestad" userId="188c9604-811f-4fd1-b50f-32200e37762f" providerId="ADAL" clId="{BF3470F4-533E-46CA-A018-6A7327E63C83}" dt="2020-09-02T05:36:37.364" v="38" actId="14100"/>
          <ac:cxnSpMkLst>
            <pc:docMk/>
            <pc:sldMk cId="2870917143" sldId="256"/>
            <ac:cxnSpMk id="69" creationId="{23041B60-22F7-4362-A158-BE3563CE13AB}"/>
          </ac:cxnSpMkLst>
        </pc:cxnChg>
        <pc:cxnChg chg="add mod">
          <ac:chgData name="Viggo Tellefsen Wivestad" userId="188c9604-811f-4fd1-b50f-32200e37762f" providerId="ADAL" clId="{BF3470F4-533E-46CA-A018-6A7327E63C83}" dt="2020-09-02T05:36:34.805" v="37" actId="14100"/>
          <ac:cxnSpMkLst>
            <pc:docMk/>
            <pc:sldMk cId="2870917143" sldId="256"/>
            <ac:cxnSpMk id="70" creationId="{0DEC933D-39AC-44F3-B3F1-F5DFBC277B1E}"/>
          </ac:cxnSpMkLst>
        </pc:cxnChg>
        <pc:cxnChg chg="add mod">
          <ac:chgData name="Viggo Tellefsen Wivestad" userId="188c9604-811f-4fd1-b50f-32200e37762f" providerId="ADAL" clId="{BF3470F4-533E-46CA-A018-6A7327E63C83}" dt="2020-09-02T05:36:31.731" v="36" actId="14100"/>
          <ac:cxnSpMkLst>
            <pc:docMk/>
            <pc:sldMk cId="2870917143" sldId="256"/>
            <ac:cxnSpMk id="71" creationId="{01B07B9B-1752-4CF8-9D8A-7E0167DAD11C}"/>
          </ac:cxnSpMkLst>
        </pc:cxnChg>
        <pc:cxnChg chg="add mod">
          <ac:chgData name="Viggo Tellefsen Wivestad" userId="188c9604-811f-4fd1-b50f-32200e37762f" providerId="ADAL" clId="{BF3470F4-533E-46CA-A018-6A7327E63C83}" dt="2020-09-02T05:36:29.248" v="35" actId="14100"/>
          <ac:cxnSpMkLst>
            <pc:docMk/>
            <pc:sldMk cId="2870917143" sldId="256"/>
            <ac:cxnSpMk id="72" creationId="{BC8DD01F-087F-48F1-83F6-6A9C9D4843C0}"/>
          </ac:cxnSpMkLst>
        </pc:cxnChg>
        <pc:cxnChg chg="add mod">
          <ac:chgData name="Viggo Tellefsen Wivestad" userId="188c9604-811f-4fd1-b50f-32200e37762f" providerId="ADAL" clId="{BF3470F4-533E-46CA-A018-6A7327E63C83}" dt="2020-09-02T05:36:27.313" v="34" actId="14100"/>
          <ac:cxnSpMkLst>
            <pc:docMk/>
            <pc:sldMk cId="2870917143" sldId="256"/>
            <ac:cxnSpMk id="73" creationId="{567E56E8-7EC3-4857-A8BA-24B0FAB2CEA8}"/>
          </ac:cxnSpMkLst>
        </pc:cxnChg>
        <pc:cxnChg chg="add mod">
          <ac:chgData name="Viggo Tellefsen Wivestad" userId="188c9604-811f-4fd1-b50f-32200e37762f" providerId="ADAL" clId="{BF3470F4-533E-46CA-A018-6A7327E63C83}" dt="2020-09-02T05:36:24.073" v="33" actId="14100"/>
          <ac:cxnSpMkLst>
            <pc:docMk/>
            <pc:sldMk cId="2870917143" sldId="256"/>
            <ac:cxnSpMk id="74" creationId="{77FBBC87-5C7B-42B4-9CBA-D43DAAAAECB8}"/>
          </ac:cxnSpMkLst>
        </pc:cxnChg>
        <pc:cxnChg chg="add mod">
          <ac:chgData name="Viggo Tellefsen Wivestad" userId="188c9604-811f-4fd1-b50f-32200e37762f" providerId="ADAL" clId="{BF3470F4-533E-46CA-A018-6A7327E63C83}" dt="2020-09-02T05:36:21.418" v="32" actId="14100"/>
          <ac:cxnSpMkLst>
            <pc:docMk/>
            <pc:sldMk cId="2870917143" sldId="256"/>
            <ac:cxnSpMk id="75" creationId="{612868C4-DE5D-4720-882D-E171DA37423D}"/>
          </ac:cxnSpMkLst>
        </pc:cxnChg>
        <pc:cxnChg chg="add mod">
          <ac:chgData name="Viggo Tellefsen Wivestad" userId="188c9604-811f-4fd1-b50f-32200e37762f" providerId="ADAL" clId="{BF3470F4-533E-46CA-A018-6A7327E63C83}" dt="2020-09-02T05:36:17.631" v="31" actId="14100"/>
          <ac:cxnSpMkLst>
            <pc:docMk/>
            <pc:sldMk cId="2870917143" sldId="256"/>
            <ac:cxnSpMk id="76" creationId="{3E10B889-0038-44BF-8DB6-55E3022BA73A}"/>
          </ac:cxnSpMkLst>
        </pc:cxnChg>
        <pc:cxnChg chg="add mod">
          <ac:chgData name="Viggo Tellefsen Wivestad" userId="188c9604-811f-4fd1-b50f-32200e37762f" providerId="ADAL" clId="{BF3470F4-533E-46CA-A018-6A7327E63C83}" dt="2020-09-02T05:55:29.970" v="362" actId="12788"/>
          <ac:cxnSpMkLst>
            <pc:docMk/>
            <pc:sldMk cId="2870917143" sldId="256"/>
            <ac:cxnSpMk id="103" creationId="{54E53A41-883F-4875-ACBB-690F4AD21EC7}"/>
          </ac:cxnSpMkLst>
        </pc:cxnChg>
        <pc:cxnChg chg="add mod">
          <ac:chgData name="Viggo Tellefsen Wivestad" userId="188c9604-811f-4fd1-b50f-32200e37762f" providerId="ADAL" clId="{BF3470F4-533E-46CA-A018-6A7327E63C83}" dt="2020-09-02T05:55:29.970" v="362" actId="12788"/>
          <ac:cxnSpMkLst>
            <pc:docMk/>
            <pc:sldMk cId="2870917143" sldId="256"/>
            <ac:cxnSpMk id="104" creationId="{194161BC-4DD7-4875-9DF9-B312CB9F229F}"/>
          </ac:cxnSpMkLst>
        </pc:cxnChg>
        <pc:cxnChg chg="add mod">
          <ac:chgData name="Viggo Tellefsen Wivestad" userId="188c9604-811f-4fd1-b50f-32200e37762f" providerId="ADAL" clId="{BF3470F4-533E-46CA-A018-6A7327E63C83}" dt="2020-09-02T05:55:29.970" v="362" actId="12788"/>
          <ac:cxnSpMkLst>
            <pc:docMk/>
            <pc:sldMk cId="2870917143" sldId="256"/>
            <ac:cxnSpMk id="105" creationId="{6663F4E7-DEC7-416A-9BEC-1A3FDBE6F01D}"/>
          </ac:cxnSpMkLst>
        </pc:cxnChg>
        <pc:cxnChg chg="add mod">
          <ac:chgData name="Viggo Tellefsen Wivestad" userId="188c9604-811f-4fd1-b50f-32200e37762f" providerId="ADAL" clId="{BF3470F4-533E-46CA-A018-6A7327E63C83}" dt="2020-09-02T05:55:29.970" v="362" actId="12788"/>
          <ac:cxnSpMkLst>
            <pc:docMk/>
            <pc:sldMk cId="2870917143" sldId="256"/>
            <ac:cxnSpMk id="106" creationId="{5E48BAD1-83E2-4E36-8B15-1DF7C9DE8549}"/>
          </ac:cxnSpMkLst>
        </pc:cxnChg>
        <pc:cxnChg chg="add mod">
          <ac:chgData name="Viggo Tellefsen Wivestad" userId="188c9604-811f-4fd1-b50f-32200e37762f" providerId="ADAL" clId="{BF3470F4-533E-46CA-A018-6A7327E63C83}" dt="2020-09-02T05:55:29.970" v="362" actId="12788"/>
          <ac:cxnSpMkLst>
            <pc:docMk/>
            <pc:sldMk cId="2870917143" sldId="256"/>
            <ac:cxnSpMk id="107" creationId="{3E97C75D-86C9-43FC-B171-01B1426CD73D}"/>
          </ac:cxnSpMkLst>
        </pc:cxnChg>
        <pc:cxnChg chg="add mod">
          <ac:chgData name="Viggo Tellefsen Wivestad" userId="188c9604-811f-4fd1-b50f-32200e37762f" providerId="ADAL" clId="{BF3470F4-533E-46CA-A018-6A7327E63C83}" dt="2020-09-02T05:55:29.970" v="362" actId="12788"/>
          <ac:cxnSpMkLst>
            <pc:docMk/>
            <pc:sldMk cId="2870917143" sldId="256"/>
            <ac:cxnSpMk id="108" creationId="{E43BC8CB-8998-4B5A-B86F-852B21931488}"/>
          </ac:cxnSpMkLst>
        </pc:cxnChg>
        <pc:cxnChg chg="add del mod">
          <ac:chgData name="Viggo Tellefsen Wivestad" userId="188c9604-811f-4fd1-b50f-32200e37762f" providerId="ADAL" clId="{BF3470F4-533E-46CA-A018-6A7327E63C83}" dt="2020-09-02T05:55:12.041" v="357" actId="478"/>
          <ac:cxnSpMkLst>
            <pc:docMk/>
            <pc:sldMk cId="2870917143" sldId="256"/>
            <ac:cxnSpMk id="109" creationId="{DB43A367-CA41-4145-B86B-5A4CDBE5D197}"/>
          </ac:cxnSpMkLst>
        </pc:cxnChg>
        <pc:cxnChg chg="add del mod">
          <ac:chgData name="Viggo Tellefsen Wivestad" userId="188c9604-811f-4fd1-b50f-32200e37762f" providerId="ADAL" clId="{BF3470F4-533E-46CA-A018-6A7327E63C83}" dt="2020-09-02T05:55:13.351" v="358" actId="478"/>
          <ac:cxnSpMkLst>
            <pc:docMk/>
            <pc:sldMk cId="2870917143" sldId="256"/>
            <ac:cxnSpMk id="110" creationId="{7160438E-962F-466A-B27C-F72CE449173B}"/>
          </ac:cxnSpMkLst>
        </pc:cxnChg>
      </pc:sldChg>
      <pc:sldChg chg="add del">
        <pc:chgData name="Viggo Tellefsen Wivestad" userId="188c9604-811f-4fd1-b50f-32200e37762f" providerId="ADAL" clId="{BF3470F4-533E-46CA-A018-6A7327E63C83}" dt="2020-09-02T05:46:21.230" v="224" actId="47"/>
        <pc:sldMkLst>
          <pc:docMk/>
          <pc:sldMk cId="3651243401" sldId="257"/>
        </pc:sldMkLst>
      </pc:sldChg>
      <pc:sldChg chg="addSp delSp modSp add mod ord modNotesTx">
        <pc:chgData name="Viggo Tellefsen Wivestad" userId="188c9604-811f-4fd1-b50f-32200e37762f" providerId="ADAL" clId="{BF3470F4-533E-46CA-A018-6A7327E63C83}" dt="2020-09-02T06:53:05.284" v="2775" actId="790"/>
        <pc:sldMkLst>
          <pc:docMk/>
          <pc:sldMk cId="2889490018" sldId="258"/>
        </pc:sldMkLst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4" creationId="{B56FE20D-8BB5-4FD1-B067-35B4047EFA8B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5" creationId="{E4AED821-385E-44CD-A10D-848628725EC8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6" creationId="{5663E007-6871-448C-A371-082E6EA40B45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7" creationId="{052631CD-7369-4A71-9368-D7C92567F763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8" creationId="{6D0563E0-D309-47FB-8450-DD25F17185D3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9" creationId="{505212FF-AD00-46BC-B9DC-7BEF17CE94FB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0" creationId="{F7F44FA3-AF15-4FF9-87B5-588976F7B9C4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1" creationId="{000CEDC1-03F7-4C74-AA1C-9EFA162CD5E4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2" creationId="{7F2AA942-F773-4CDC-8425-477A3084094F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3" creationId="{0C473D0F-89FC-4A00-9B9C-DBB1C497232F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4" creationId="{575AD5A9-204F-4E8E-9A7E-49A5A48F23F1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5" creationId="{C1894F75-ACB1-4635-94CD-1C91F46F2301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6" creationId="{4DED8079-E0CE-4B40-BDF9-6A56CF9BC6DE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7" creationId="{A688D9E7-AA32-46D5-9F20-459462756943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8" creationId="{9C846594-12CF-4AD9-A967-ECF2C12DDDAD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9" creationId="{B24B55B0-E55B-4881-8DD5-5E37AEFC6833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0" creationId="{34FC84B3-D351-4C10-8EB0-0EC0BA56B232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1" creationId="{D0FA6B7F-406C-432F-908C-76B4D5E25ADC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3" creationId="{4D96F547-D4DB-4556-97E4-5445CBD118B7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4" creationId="{70BF0C8F-330F-4871-880C-CF54551FE425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5" creationId="{6BA118D6-C77C-4B6E-BCD5-C8C7EEF2C243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7" creationId="{A3EF85A5-67D4-4658-A8F8-C3154DD57285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8" creationId="{849EE2CB-D507-4568-9CA8-1A062C76CC61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9" creationId="{1D31D3A2-F19C-46A8-B016-EB17745378BA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30" creationId="{1EAA92AA-C601-489D-8726-630D86927C5C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31" creationId="{FCF45490-60E8-4F3D-8BDB-A055C4F1F571}"/>
          </ac:spMkLst>
        </pc:spChg>
        <pc:spChg chg="mod topLvl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32" creationId="{E1B67C0C-C934-4328-88C8-B55801189A9D}"/>
          </ac:spMkLst>
        </pc:spChg>
        <pc:spChg chg="mod topLvl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33" creationId="{8A4083F1-5626-4198-AF36-789BD2558051}"/>
          </ac:spMkLst>
        </pc:spChg>
        <pc:spChg chg="mod topLvl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34" creationId="{60952570-27B8-4D6E-8A64-7A5606836FB7}"/>
          </ac:spMkLst>
        </pc:spChg>
        <pc:spChg chg="mod topLvl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35" creationId="{72430B42-9FDA-402A-BFBD-D19E3A4C5DC6}"/>
          </ac:spMkLst>
        </pc:spChg>
        <pc:spChg chg="add del mod topLvl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36" creationId="{497EAD1E-6143-4CE9-ACD9-954FB39B9C9D}"/>
          </ac:spMkLst>
        </pc:spChg>
        <pc:spChg chg="mod topLvl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37" creationId="{D39B7BAD-4D6E-4620-9E45-9080ECE78C1A}"/>
          </ac:spMkLst>
        </pc:spChg>
        <pc:spChg chg="del mod topLvl">
          <ac:chgData name="Viggo Tellefsen Wivestad" userId="188c9604-811f-4fd1-b50f-32200e37762f" providerId="ADAL" clId="{BF3470F4-533E-46CA-A018-6A7327E63C83}" dt="2020-09-02T05:54:28.842" v="344" actId="478"/>
          <ac:spMkLst>
            <pc:docMk/>
            <pc:sldMk cId="2889490018" sldId="258"/>
            <ac:spMk id="38" creationId="{8506F00B-AFEB-456B-AAE5-4192703777E7}"/>
          </ac:spMkLst>
        </pc:spChg>
        <pc:spChg chg="del mod topLvl">
          <ac:chgData name="Viggo Tellefsen Wivestad" userId="188c9604-811f-4fd1-b50f-32200e37762f" providerId="ADAL" clId="{BF3470F4-533E-46CA-A018-6A7327E63C83}" dt="2020-09-02T05:54:27.300" v="342" actId="478"/>
          <ac:spMkLst>
            <pc:docMk/>
            <pc:sldMk cId="2889490018" sldId="258"/>
            <ac:spMk id="39" creationId="{71E7FD93-7CCE-4284-BD1A-198D32ECBDF6}"/>
          </ac:spMkLst>
        </pc:spChg>
        <pc:spChg chg="mod topLvl">
          <ac:chgData name="Viggo Tellefsen Wivestad" userId="188c9604-811f-4fd1-b50f-32200e37762f" providerId="ADAL" clId="{BF3470F4-533E-46CA-A018-6A7327E63C83}" dt="2020-09-02T06:09:53.652" v="726" actId="164"/>
          <ac:spMkLst>
            <pc:docMk/>
            <pc:sldMk cId="2889490018" sldId="258"/>
            <ac:spMk id="50" creationId="{40727BDA-94DE-4BE5-80E0-961BD7A0E9DD}"/>
          </ac:spMkLst>
        </pc:spChg>
        <pc:spChg chg="mod topLvl">
          <ac:chgData name="Viggo Tellefsen Wivestad" userId="188c9604-811f-4fd1-b50f-32200e37762f" providerId="ADAL" clId="{BF3470F4-533E-46CA-A018-6A7327E63C83}" dt="2020-09-02T05:47:49.047" v="249" actId="165"/>
          <ac:spMkLst>
            <pc:docMk/>
            <pc:sldMk cId="2889490018" sldId="258"/>
            <ac:spMk id="51" creationId="{6438A098-BECF-4DAC-A3BC-0477C828AE97}"/>
          </ac:spMkLst>
        </pc:spChg>
        <pc:spChg chg="mod topLvl">
          <ac:chgData name="Viggo Tellefsen Wivestad" userId="188c9604-811f-4fd1-b50f-32200e37762f" providerId="ADAL" clId="{BF3470F4-533E-46CA-A018-6A7327E63C83}" dt="2020-09-02T06:09:56.544" v="727" actId="164"/>
          <ac:spMkLst>
            <pc:docMk/>
            <pc:sldMk cId="2889490018" sldId="258"/>
            <ac:spMk id="52" creationId="{E9FD2EED-6F81-4530-BFFF-93AF306F24B2}"/>
          </ac:spMkLst>
        </pc:spChg>
        <pc:spChg chg="del mod">
          <ac:chgData name="Viggo Tellefsen Wivestad" userId="188c9604-811f-4fd1-b50f-32200e37762f" providerId="ADAL" clId="{BF3470F4-533E-46CA-A018-6A7327E63C83}" dt="2020-09-02T05:48:05.205" v="257" actId="478"/>
          <ac:spMkLst>
            <pc:docMk/>
            <pc:sldMk cId="2889490018" sldId="258"/>
            <ac:spMk id="59" creationId="{264AC229-F246-4236-B27D-BB66F9990D56}"/>
          </ac:spMkLst>
        </pc:spChg>
        <pc:spChg chg="add del mod">
          <ac:chgData name="Viggo Tellefsen Wivestad" userId="188c9604-811f-4fd1-b50f-32200e37762f" providerId="ADAL" clId="{BF3470F4-533E-46CA-A018-6A7327E63C83}" dt="2020-09-02T05:48:57.930" v="277" actId="1076"/>
          <ac:spMkLst>
            <pc:docMk/>
            <pc:sldMk cId="2889490018" sldId="258"/>
            <ac:spMk id="60" creationId="{D84EDC49-0BED-4490-B746-2C642D233490}"/>
          </ac:spMkLst>
        </pc:spChg>
        <pc:spChg chg="del mod">
          <ac:chgData name="Viggo Tellefsen Wivestad" userId="188c9604-811f-4fd1-b50f-32200e37762f" providerId="ADAL" clId="{BF3470F4-533E-46CA-A018-6A7327E63C83}" dt="2020-09-02T05:48:14.725" v="260" actId="478"/>
          <ac:spMkLst>
            <pc:docMk/>
            <pc:sldMk cId="2889490018" sldId="258"/>
            <ac:spMk id="61" creationId="{1D44BEA9-7F77-493A-8DDE-F7DF1A6754B2}"/>
          </ac:spMkLst>
        </pc:spChg>
        <pc:spChg chg="add del">
          <ac:chgData name="Viggo Tellefsen Wivestad" userId="188c9604-811f-4fd1-b50f-32200e37762f" providerId="ADAL" clId="{BF3470F4-533E-46CA-A018-6A7327E63C83}" dt="2020-09-02T06:09:06.825" v="653" actId="22"/>
          <ac:spMkLst>
            <pc:docMk/>
            <pc:sldMk cId="2889490018" sldId="258"/>
            <ac:spMk id="80" creationId="{CB41C2C5-2D41-43DD-8958-DA42F1BFFEA6}"/>
          </ac:spMkLst>
        </pc:spChg>
        <pc:spChg chg="mod">
          <ac:chgData name="Viggo Tellefsen Wivestad" userId="188c9604-811f-4fd1-b50f-32200e37762f" providerId="ADAL" clId="{BF3470F4-533E-46CA-A018-6A7327E63C83}" dt="2020-09-02T05:46:24.392" v="228" actId="20577"/>
          <ac:spMkLst>
            <pc:docMk/>
            <pc:sldMk cId="2889490018" sldId="258"/>
            <ac:spMk id="135" creationId="{673509FC-DD09-4AC4-A0E4-C0ADFAF69CDF}"/>
          </ac:spMkLst>
        </pc:spChg>
        <pc:grpChg chg="add mod">
          <ac:chgData name="Viggo Tellefsen Wivestad" userId="188c9604-811f-4fd1-b50f-32200e37762f" providerId="ADAL" clId="{BF3470F4-533E-46CA-A018-6A7327E63C83}" dt="2020-09-02T05:47:48.412" v="247" actId="164"/>
          <ac:grpSpMkLst>
            <pc:docMk/>
            <pc:sldMk cId="2889490018" sldId="258"/>
            <ac:grpSpMk id="2" creationId="{4AC4179D-2110-4491-989B-E17B93242419}"/>
          </ac:grpSpMkLst>
        </pc:grpChg>
        <pc:grpChg chg="add mod topLvl">
          <ac:chgData name="Viggo Tellefsen Wivestad" userId="188c9604-811f-4fd1-b50f-32200e37762f" providerId="ADAL" clId="{BF3470F4-533E-46CA-A018-6A7327E63C83}" dt="2020-09-02T06:09:53.652" v="726" actId="164"/>
          <ac:grpSpMkLst>
            <pc:docMk/>
            <pc:sldMk cId="2889490018" sldId="258"/>
            <ac:grpSpMk id="45" creationId="{B2D00BDF-E627-4375-A8B3-52EF6D2AD0AB}"/>
          </ac:grpSpMkLst>
        </pc:grpChg>
        <pc:grpChg chg="add del mod">
          <ac:chgData name="Viggo Tellefsen Wivestad" userId="188c9604-811f-4fd1-b50f-32200e37762f" providerId="ADAL" clId="{BF3470F4-533E-46CA-A018-6A7327E63C83}" dt="2020-09-02T06:09:42.871" v="722" actId="165"/>
          <ac:grpSpMkLst>
            <pc:docMk/>
            <pc:sldMk cId="2889490018" sldId="258"/>
            <ac:grpSpMk id="46" creationId="{2BB24F66-9F07-487C-88FC-1A95785977E0}"/>
          </ac:grpSpMkLst>
        </pc:grpChg>
        <pc:grpChg chg="add del mod">
          <ac:chgData name="Viggo Tellefsen Wivestad" userId="188c9604-811f-4fd1-b50f-32200e37762f" providerId="ADAL" clId="{BF3470F4-533E-46CA-A018-6A7327E63C83}" dt="2020-09-02T06:09:45.497" v="723" actId="165"/>
          <ac:grpSpMkLst>
            <pc:docMk/>
            <pc:sldMk cId="2889490018" sldId="258"/>
            <ac:grpSpMk id="47" creationId="{91659925-1FE0-4B1F-8381-E5189F1748BF}"/>
          </ac:grpSpMkLst>
        </pc:grpChg>
        <pc:grpChg chg="add mod">
          <ac:chgData name="Viggo Tellefsen Wivestad" userId="188c9604-811f-4fd1-b50f-32200e37762f" providerId="ADAL" clId="{BF3470F4-533E-46CA-A018-6A7327E63C83}" dt="2020-09-02T06:09:53.652" v="726" actId="164"/>
          <ac:grpSpMkLst>
            <pc:docMk/>
            <pc:sldMk cId="2889490018" sldId="258"/>
            <ac:grpSpMk id="49" creationId="{912ADDEA-55DC-4DC1-AA91-5C080E0EA907}"/>
          </ac:grpSpMkLst>
        </pc:grpChg>
        <pc:grpChg chg="add del mod topLvl">
          <ac:chgData name="Viggo Tellefsen Wivestad" userId="188c9604-811f-4fd1-b50f-32200e37762f" providerId="ADAL" clId="{BF3470F4-533E-46CA-A018-6A7327E63C83}" dt="2020-09-02T05:54:25.381" v="341" actId="165"/>
          <ac:grpSpMkLst>
            <pc:docMk/>
            <pc:sldMk cId="2889490018" sldId="258"/>
            <ac:grpSpMk id="53" creationId="{ACB7CCF2-BD89-437A-88E2-B59F38EAEBFD}"/>
          </ac:grpSpMkLst>
        </pc:grpChg>
        <pc:grpChg chg="mod topLvl">
          <ac:chgData name="Viggo Tellefsen Wivestad" userId="188c9604-811f-4fd1-b50f-32200e37762f" providerId="ADAL" clId="{BF3470F4-533E-46CA-A018-6A7327E63C83}" dt="2020-09-02T05:47:49.047" v="249" actId="165"/>
          <ac:grpSpMkLst>
            <pc:docMk/>
            <pc:sldMk cId="2889490018" sldId="258"/>
            <ac:grpSpMk id="54" creationId="{84A6A949-EC83-4922-A005-919A4F59DA87}"/>
          </ac:grpSpMkLst>
        </pc:grpChg>
        <pc:grpChg chg="mod topLvl">
          <ac:chgData name="Viggo Tellefsen Wivestad" userId="188c9604-811f-4fd1-b50f-32200e37762f" providerId="ADAL" clId="{BF3470F4-533E-46CA-A018-6A7327E63C83}" dt="2020-09-02T06:09:56.544" v="727" actId="164"/>
          <ac:grpSpMkLst>
            <pc:docMk/>
            <pc:sldMk cId="2889490018" sldId="258"/>
            <ac:grpSpMk id="55" creationId="{C1CF400D-32DF-4F03-9D79-DC7882EF98BE}"/>
          </ac:grpSpMkLst>
        </pc:grpChg>
        <pc:grpChg chg="add mod">
          <ac:chgData name="Viggo Tellefsen Wivestad" userId="188c9604-811f-4fd1-b50f-32200e37762f" providerId="ADAL" clId="{BF3470F4-533E-46CA-A018-6A7327E63C83}" dt="2020-09-02T06:09:56.544" v="727" actId="164"/>
          <ac:grpSpMkLst>
            <pc:docMk/>
            <pc:sldMk cId="2889490018" sldId="258"/>
            <ac:grpSpMk id="56" creationId="{2E3815BA-1EFF-4CD0-8906-328F230640A2}"/>
          </ac:grpSpMkLst>
        </pc:grpChg>
        <pc:grpChg chg="add del">
          <ac:chgData name="Viggo Tellefsen Wivestad" userId="188c9604-811f-4fd1-b50f-32200e37762f" providerId="ADAL" clId="{BF3470F4-533E-46CA-A018-6A7327E63C83}" dt="2020-09-02T05:54:20.962" v="338" actId="165"/>
          <ac:grpSpMkLst>
            <pc:docMk/>
            <pc:sldMk cId="2889490018" sldId="258"/>
            <ac:grpSpMk id="131" creationId="{CB9152F8-D5F4-438D-B27A-EE7F490BEEE6}"/>
          </ac:grpSpMkLst>
        </pc:grpChg>
        <pc:grpChg chg="add del mod">
          <ac:chgData name="Viggo Tellefsen Wivestad" userId="188c9604-811f-4fd1-b50f-32200e37762f" providerId="ADAL" clId="{BF3470F4-533E-46CA-A018-6A7327E63C83}" dt="2020-09-02T05:47:55.833" v="255" actId="478"/>
          <ac:grpSpMkLst>
            <pc:docMk/>
            <pc:sldMk cId="2889490018" sldId="258"/>
            <ac:grpSpMk id="132" creationId="{EB0E30D6-BD8D-4BD3-B573-E1252BDC0A6B}"/>
          </ac:grpSpMkLst>
        </pc:grpChg>
        <pc:grpChg chg="del mod">
          <ac:chgData name="Viggo Tellefsen Wivestad" userId="188c9604-811f-4fd1-b50f-32200e37762f" providerId="ADAL" clId="{BF3470F4-533E-46CA-A018-6A7327E63C83}" dt="2020-09-02T05:54:44.165" v="349" actId="165"/>
          <ac:grpSpMkLst>
            <pc:docMk/>
            <pc:sldMk cId="2889490018" sldId="258"/>
            <ac:grpSpMk id="133" creationId="{74E50B24-6860-48FB-8835-7743F560497C}"/>
          </ac:grpSpMkLst>
        </pc:grp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63" creationId="{73993289-59F8-4CBC-A45D-D97AF48B9F10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66" creationId="{6C067A14-3D0C-48C7-9F1B-872EF5804C87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69" creationId="{23041B60-22F7-4362-A158-BE3563CE13AB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0" creationId="{0DEC933D-39AC-44F3-B3F1-F5DFBC277B1E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1" creationId="{01B07B9B-1752-4CF8-9D8A-7E0167DAD11C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2" creationId="{BC8DD01F-087F-48F1-83F6-6A9C9D4843C0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3" creationId="{567E56E8-7EC3-4857-A8BA-24B0FAB2CEA8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4" creationId="{77FBBC87-5C7B-42B4-9CBA-D43DAAAAECB8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5" creationId="{612868C4-DE5D-4720-882D-E171DA37423D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6" creationId="{3E10B889-0038-44BF-8DB6-55E3022BA73A}"/>
          </ac:cxnSpMkLst>
        </pc:cxnChg>
        <pc:cxnChg chg="add del mod">
          <ac:chgData name="Viggo Tellefsen Wivestad" userId="188c9604-811f-4fd1-b50f-32200e37762f" providerId="ADAL" clId="{BF3470F4-533E-46CA-A018-6A7327E63C83}" dt="2020-09-02T05:54:52.978" v="350" actId="12788"/>
          <ac:cxnSpMkLst>
            <pc:docMk/>
            <pc:sldMk cId="2889490018" sldId="258"/>
            <ac:cxnSpMk id="103" creationId="{54E53A41-883F-4875-ACBB-690F4AD21EC7}"/>
          </ac:cxnSpMkLst>
        </pc:cxnChg>
        <pc:cxnChg chg="add del mod">
          <ac:chgData name="Viggo Tellefsen Wivestad" userId="188c9604-811f-4fd1-b50f-32200e37762f" providerId="ADAL" clId="{BF3470F4-533E-46CA-A018-6A7327E63C83}" dt="2020-09-02T05:54:52.978" v="350" actId="12788"/>
          <ac:cxnSpMkLst>
            <pc:docMk/>
            <pc:sldMk cId="2889490018" sldId="258"/>
            <ac:cxnSpMk id="104" creationId="{194161BC-4DD7-4875-9DF9-B312CB9F229F}"/>
          </ac:cxnSpMkLst>
        </pc:cxnChg>
        <pc:cxnChg chg="add del mod">
          <ac:chgData name="Viggo Tellefsen Wivestad" userId="188c9604-811f-4fd1-b50f-32200e37762f" providerId="ADAL" clId="{BF3470F4-533E-46CA-A018-6A7327E63C83}" dt="2020-09-02T05:54:52.978" v="350" actId="12788"/>
          <ac:cxnSpMkLst>
            <pc:docMk/>
            <pc:sldMk cId="2889490018" sldId="258"/>
            <ac:cxnSpMk id="105" creationId="{6663F4E7-DEC7-416A-9BEC-1A3FDBE6F01D}"/>
          </ac:cxnSpMkLst>
        </pc:cxnChg>
        <pc:cxnChg chg="add del mod">
          <ac:chgData name="Viggo Tellefsen Wivestad" userId="188c9604-811f-4fd1-b50f-32200e37762f" providerId="ADAL" clId="{BF3470F4-533E-46CA-A018-6A7327E63C83}" dt="2020-09-02T05:54:52.978" v="350" actId="12788"/>
          <ac:cxnSpMkLst>
            <pc:docMk/>
            <pc:sldMk cId="2889490018" sldId="258"/>
            <ac:cxnSpMk id="106" creationId="{5E48BAD1-83E2-4E36-8B15-1DF7C9DE8549}"/>
          </ac:cxnSpMkLst>
        </pc:cxnChg>
        <pc:cxnChg chg="add del mod">
          <ac:chgData name="Viggo Tellefsen Wivestad" userId="188c9604-811f-4fd1-b50f-32200e37762f" providerId="ADAL" clId="{BF3470F4-533E-46CA-A018-6A7327E63C83}" dt="2020-09-02T06:09:33.453" v="714" actId="478"/>
          <ac:cxnSpMkLst>
            <pc:docMk/>
            <pc:sldMk cId="2889490018" sldId="258"/>
            <ac:cxnSpMk id="107" creationId="{3E97C75D-86C9-43FC-B171-01B1426CD73D}"/>
          </ac:cxnSpMkLst>
        </pc:cxnChg>
        <pc:cxnChg chg="add del mod">
          <ac:chgData name="Viggo Tellefsen Wivestad" userId="188c9604-811f-4fd1-b50f-32200e37762f" providerId="ADAL" clId="{BF3470F4-533E-46CA-A018-6A7327E63C83}" dt="2020-09-02T05:54:52.978" v="350" actId="12788"/>
          <ac:cxnSpMkLst>
            <pc:docMk/>
            <pc:sldMk cId="2889490018" sldId="258"/>
            <ac:cxnSpMk id="108" creationId="{E43BC8CB-8998-4B5A-B86F-852B21931488}"/>
          </ac:cxnSpMkLst>
        </pc:cxnChg>
        <pc:cxnChg chg="add del mod">
          <ac:chgData name="Viggo Tellefsen Wivestad" userId="188c9604-811f-4fd1-b50f-32200e37762f" providerId="ADAL" clId="{BF3470F4-533E-46CA-A018-6A7327E63C83}" dt="2020-09-02T05:54:29.593" v="345" actId="478"/>
          <ac:cxnSpMkLst>
            <pc:docMk/>
            <pc:sldMk cId="2889490018" sldId="258"/>
            <ac:cxnSpMk id="109" creationId="{DB43A367-CA41-4145-B86B-5A4CDBE5D197}"/>
          </ac:cxnSpMkLst>
        </pc:cxnChg>
        <pc:cxnChg chg="add del mod">
          <ac:chgData name="Viggo Tellefsen Wivestad" userId="188c9604-811f-4fd1-b50f-32200e37762f" providerId="ADAL" clId="{BF3470F4-533E-46CA-A018-6A7327E63C83}" dt="2020-09-02T05:54:28.108" v="343" actId="478"/>
          <ac:cxnSpMkLst>
            <pc:docMk/>
            <pc:sldMk cId="2889490018" sldId="258"/>
            <ac:cxnSpMk id="110" creationId="{7160438E-962F-466A-B27C-F72CE449173B}"/>
          </ac:cxnSpMkLst>
        </pc:cxnChg>
      </pc:sldChg>
      <pc:sldChg chg="addSp delSp modSp add mod ord modNotesTx">
        <pc:chgData name="Viggo Tellefsen Wivestad" userId="188c9604-811f-4fd1-b50f-32200e37762f" providerId="ADAL" clId="{BF3470F4-533E-46CA-A018-6A7327E63C83}" dt="2020-09-02T06:52:51.934" v="2773" actId="790"/>
        <pc:sldMkLst>
          <pc:docMk/>
          <pc:sldMk cId="3423372646" sldId="259"/>
        </pc:sldMkLst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4" creationId="{B56FE20D-8BB5-4FD1-B067-35B4047EFA8B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5" creationId="{E4AED821-385E-44CD-A10D-848628725EC8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6" creationId="{5663E007-6871-448C-A371-082E6EA40B45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7" creationId="{052631CD-7369-4A71-9368-D7C92567F763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8" creationId="{6D0563E0-D309-47FB-8450-DD25F17185D3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9" creationId="{505212FF-AD00-46BC-B9DC-7BEF17CE94FB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0" creationId="{F7F44FA3-AF15-4FF9-87B5-588976F7B9C4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1" creationId="{000CEDC1-03F7-4C74-AA1C-9EFA162CD5E4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2" creationId="{7F2AA942-F773-4CDC-8425-477A3084094F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3" creationId="{0C473D0F-89FC-4A00-9B9C-DBB1C497232F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4" creationId="{575AD5A9-204F-4E8E-9A7E-49A5A48F23F1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5" creationId="{C1894F75-ACB1-4635-94CD-1C91F46F2301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6" creationId="{4DED8079-E0CE-4B40-BDF9-6A56CF9BC6DE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7" creationId="{A688D9E7-AA32-46D5-9F20-459462756943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8" creationId="{9C846594-12CF-4AD9-A967-ECF2C12DDDAD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9" creationId="{B24B55B0-E55B-4881-8DD5-5E37AEFC6833}"/>
          </ac:spMkLst>
        </pc:spChg>
        <pc:spChg chg="mod topLvl">
          <ac:chgData name="Viggo Tellefsen Wivestad" userId="188c9604-811f-4fd1-b50f-32200e37762f" providerId="ADAL" clId="{BF3470F4-533E-46CA-A018-6A7327E63C83}" dt="2020-09-02T06:13:46.512" v="980" actId="164"/>
          <ac:spMkLst>
            <pc:docMk/>
            <pc:sldMk cId="3423372646" sldId="259"/>
            <ac:spMk id="32" creationId="{E1B67C0C-C934-4328-88C8-B55801189A9D}"/>
          </ac:spMkLst>
        </pc:spChg>
        <pc:spChg chg="mod topLvl">
          <ac:chgData name="Viggo Tellefsen Wivestad" userId="188c9604-811f-4fd1-b50f-32200e37762f" providerId="ADAL" clId="{BF3470F4-533E-46CA-A018-6A7327E63C83}" dt="2020-09-02T06:13:46.512" v="980" actId="164"/>
          <ac:spMkLst>
            <pc:docMk/>
            <pc:sldMk cId="3423372646" sldId="259"/>
            <ac:spMk id="33" creationId="{8A4083F1-5626-4198-AF36-789BD2558051}"/>
          </ac:spMkLst>
        </pc:spChg>
        <pc:spChg chg="mod topLvl">
          <ac:chgData name="Viggo Tellefsen Wivestad" userId="188c9604-811f-4fd1-b50f-32200e37762f" providerId="ADAL" clId="{BF3470F4-533E-46CA-A018-6A7327E63C83}" dt="2020-09-02T06:13:46.512" v="980" actId="164"/>
          <ac:spMkLst>
            <pc:docMk/>
            <pc:sldMk cId="3423372646" sldId="259"/>
            <ac:spMk id="34" creationId="{60952570-27B8-4D6E-8A64-7A5606836FB7}"/>
          </ac:spMkLst>
        </pc:spChg>
        <pc:spChg chg="del mod topLvl">
          <ac:chgData name="Viggo Tellefsen Wivestad" userId="188c9604-811f-4fd1-b50f-32200e37762f" providerId="ADAL" clId="{BF3470F4-533E-46CA-A018-6A7327E63C83}" dt="2020-09-02T05:55:59.873" v="369" actId="478"/>
          <ac:spMkLst>
            <pc:docMk/>
            <pc:sldMk cId="3423372646" sldId="259"/>
            <ac:spMk id="35" creationId="{72430B42-9FDA-402A-BFBD-D19E3A4C5DC6}"/>
          </ac:spMkLst>
        </pc:spChg>
        <pc:spChg chg="mod topLvl">
          <ac:chgData name="Viggo Tellefsen Wivestad" userId="188c9604-811f-4fd1-b50f-32200e37762f" providerId="ADAL" clId="{BF3470F4-533E-46CA-A018-6A7327E63C83}" dt="2020-09-02T06:13:46.512" v="980" actId="164"/>
          <ac:spMkLst>
            <pc:docMk/>
            <pc:sldMk cId="3423372646" sldId="259"/>
            <ac:spMk id="36" creationId="{497EAD1E-6143-4CE9-ACD9-954FB39B9C9D}"/>
          </ac:spMkLst>
        </pc:spChg>
        <pc:spChg chg="mod topLvl">
          <ac:chgData name="Viggo Tellefsen Wivestad" userId="188c9604-811f-4fd1-b50f-32200e37762f" providerId="ADAL" clId="{BF3470F4-533E-46CA-A018-6A7327E63C83}" dt="2020-09-02T06:13:46.512" v="980" actId="164"/>
          <ac:spMkLst>
            <pc:docMk/>
            <pc:sldMk cId="3423372646" sldId="259"/>
            <ac:spMk id="37" creationId="{D39B7BAD-4D6E-4620-9E45-9080ECE78C1A}"/>
          </ac:spMkLst>
        </pc:spChg>
        <pc:spChg chg="mod topLvl">
          <ac:chgData name="Viggo Tellefsen Wivestad" userId="188c9604-811f-4fd1-b50f-32200e37762f" providerId="ADAL" clId="{BF3470F4-533E-46CA-A018-6A7327E63C83}" dt="2020-09-02T06:13:46.512" v="980" actId="164"/>
          <ac:spMkLst>
            <pc:docMk/>
            <pc:sldMk cId="3423372646" sldId="259"/>
            <ac:spMk id="38" creationId="{8506F00B-AFEB-456B-AAE5-4192703777E7}"/>
          </ac:spMkLst>
        </pc:spChg>
        <pc:spChg chg="del mod topLvl">
          <ac:chgData name="Viggo Tellefsen Wivestad" userId="188c9604-811f-4fd1-b50f-32200e37762f" providerId="ADAL" clId="{BF3470F4-533E-46CA-A018-6A7327E63C83}" dt="2020-09-02T05:55:58.371" v="368" actId="478"/>
          <ac:spMkLst>
            <pc:docMk/>
            <pc:sldMk cId="3423372646" sldId="259"/>
            <ac:spMk id="39" creationId="{71E7FD93-7CCE-4284-BD1A-198D32ECBDF6}"/>
          </ac:spMkLst>
        </pc:spChg>
        <pc:spChg chg="mod topLvl">
          <ac:chgData name="Viggo Tellefsen Wivestad" userId="188c9604-811f-4fd1-b50f-32200e37762f" providerId="ADAL" clId="{BF3470F4-533E-46CA-A018-6A7327E63C83}" dt="2020-09-02T06:13:49.708" v="981" actId="164"/>
          <ac:spMkLst>
            <pc:docMk/>
            <pc:sldMk cId="3423372646" sldId="259"/>
            <ac:spMk id="50" creationId="{40727BDA-94DE-4BE5-80E0-961BD7A0E9DD}"/>
          </ac:spMkLst>
        </pc:spChg>
        <pc:spChg chg="mod topLvl">
          <ac:chgData name="Viggo Tellefsen Wivestad" userId="188c9604-811f-4fd1-b50f-32200e37762f" providerId="ADAL" clId="{BF3470F4-533E-46CA-A018-6A7327E63C83}" dt="2020-09-02T05:56:31.341" v="377" actId="164"/>
          <ac:spMkLst>
            <pc:docMk/>
            <pc:sldMk cId="3423372646" sldId="259"/>
            <ac:spMk id="52" creationId="{E9FD2EED-6F81-4530-BFFF-93AF306F24B2}"/>
          </ac:spMkLst>
        </pc:spChg>
        <pc:spChg chg="mod topLvl">
          <ac:chgData name="Viggo Tellefsen Wivestad" userId="188c9604-811f-4fd1-b50f-32200e37762f" providerId="ADAL" clId="{BF3470F4-533E-46CA-A018-6A7327E63C83}" dt="2020-09-02T06:37:53.938" v="2071" actId="20577"/>
          <ac:spMkLst>
            <pc:docMk/>
            <pc:sldMk cId="3423372646" sldId="259"/>
            <ac:spMk id="57" creationId="{C1A6E30D-00E3-4BA9-A230-F6A7A7BC533C}"/>
          </ac:spMkLst>
        </pc:spChg>
        <pc:spChg chg="del mod topLvl">
          <ac:chgData name="Viggo Tellefsen Wivestad" userId="188c9604-811f-4fd1-b50f-32200e37762f" providerId="ADAL" clId="{BF3470F4-533E-46CA-A018-6A7327E63C83}" dt="2020-09-02T06:37:59.145" v="2072" actId="478"/>
          <ac:spMkLst>
            <pc:docMk/>
            <pc:sldMk cId="3423372646" sldId="259"/>
            <ac:spMk id="58" creationId="{8035B005-470A-4AE4-AC9B-09BB3273F3BE}"/>
          </ac:spMkLst>
        </pc:spChg>
        <pc:spChg chg="del mod topLvl">
          <ac:chgData name="Viggo Tellefsen Wivestad" userId="188c9604-811f-4fd1-b50f-32200e37762f" providerId="ADAL" clId="{BF3470F4-533E-46CA-A018-6A7327E63C83}" dt="2020-09-02T06:37:44.134" v="2063" actId="478"/>
          <ac:spMkLst>
            <pc:docMk/>
            <pc:sldMk cId="3423372646" sldId="259"/>
            <ac:spMk id="59" creationId="{8AA8F731-ACCB-4CF7-AED5-0264AB0D7932}"/>
          </ac:spMkLst>
        </pc:spChg>
        <pc:spChg chg="mod">
          <ac:chgData name="Viggo Tellefsen Wivestad" userId="188c9604-811f-4fd1-b50f-32200e37762f" providerId="ADAL" clId="{BF3470F4-533E-46CA-A018-6A7327E63C83}" dt="2020-09-02T06:39:14.642" v="2097" actId="14100"/>
          <ac:spMkLst>
            <pc:docMk/>
            <pc:sldMk cId="3423372646" sldId="259"/>
            <ac:spMk id="60" creationId="{D84EDC49-0BED-4490-B746-2C642D233490}"/>
          </ac:spMkLst>
        </pc:spChg>
        <pc:spChg chg="mod topLvl">
          <ac:chgData name="Viggo Tellefsen Wivestad" userId="188c9604-811f-4fd1-b50f-32200e37762f" providerId="ADAL" clId="{BF3470F4-533E-46CA-A018-6A7327E63C83}" dt="2020-09-02T06:38:51.633" v="2089" actId="13822"/>
          <ac:spMkLst>
            <pc:docMk/>
            <pc:sldMk cId="3423372646" sldId="259"/>
            <ac:spMk id="61" creationId="{B943E6DB-134D-472C-894C-F9E140700EA9}"/>
          </ac:spMkLst>
        </pc:spChg>
        <pc:spChg chg="del mod topLvl">
          <ac:chgData name="Viggo Tellefsen Wivestad" userId="188c9604-811f-4fd1-b50f-32200e37762f" providerId="ADAL" clId="{BF3470F4-533E-46CA-A018-6A7327E63C83}" dt="2020-09-02T06:37:50.370" v="2067" actId="478"/>
          <ac:spMkLst>
            <pc:docMk/>
            <pc:sldMk cId="3423372646" sldId="259"/>
            <ac:spMk id="62" creationId="{1CB2B63A-E9F2-4623-B189-D39B0E37A7FC}"/>
          </ac:spMkLst>
        </pc:spChg>
        <pc:spChg chg="del mod topLvl">
          <ac:chgData name="Viggo Tellefsen Wivestad" userId="188c9604-811f-4fd1-b50f-32200e37762f" providerId="ADAL" clId="{BF3470F4-533E-46CA-A018-6A7327E63C83}" dt="2020-09-02T06:37:48.790" v="2066" actId="478"/>
          <ac:spMkLst>
            <pc:docMk/>
            <pc:sldMk cId="3423372646" sldId="259"/>
            <ac:spMk id="63" creationId="{54C03FC7-126A-4B58-9072-2C574DABF42B}"/>
          </ac:spMkLst>
        </pc:spChg>
        <pc:spChg chg="del mod topLvl">
          <ac:chgData name="Viggo Tellefsen Wivestad" userId="188c9604-811f-4fd1-b50f-32200e37762f" providerId="ADAL" clId="{BF3470F4-533E-46CA-A018-6A7327E63C83}" dt="2020-09-02T06:38:02.108" v="2074" actId="478"/>
          <ac:spMkLst>
            <pc:docMk/>
            <pc:sldMk cId="3423372646" sldId="259"/>
            <ac:spMk id="64" creationId="{B3A334F8-A0FF-4002-B257-9F354B0CDFED}"/>
          </ac:spMkLst>
        </pc:spChg>
        <pc:spChg chg="del mod topLvl">
          <ac:chgData name="Viggo Tellefsen Wivestad" userId="188c9604-811f-4fd1-b50f-32200e37762f" providerId="ADAL" clId="{BF3470F4-533E-46CA-A018-6A7327E63C83}" dt="2020-09-02T06:38:00.013" v="2073" actId="478"/>
          <ac:spMkLst>
            <pc:docMk/>
            <pc:sldMk cId="3423372646" sldId="259"/>
            <ac:spMk id="66" creationId="{72ED104B-CD30-49F5-89BB-30B0BACBE39D}"/>
          </ac:spMkLst>
        </pc:spChg>
        <pc:spChg chg="del mod topLvl">
          <ac:chgData name="Viggo Tellefsen Wivestad" userId="188c9604-811f-4fd1-b50f-32200e37762f" providerId="ADAL" clId="{BF3470F4-533E-46CA-A018-6A7327E63C83}" dt="2020-09-02T06:38:02.108" v="2074" actId="478"/>
          <ac:spMkLst>
            <pc:docMk/>
            <pc:sldMk cId="3423372646" sldId="259"/>
            <ac:spMk id="67" creationId="{FF9DE7C6-3E43-4797-844D-2E887821709F}"/>
          </ac:spMkLst>
        </pc:spChg>
        <pc:spChg chg="del mod topLvl">
          <ac:chgData name="Viggo Tellefsen Wivestad" userId="188c9604-811f-4fd1-b50f-32200e37762f" providerId="ADAL" clId="{BF3470F4-533E-46CA-A018-6A7327E63C83}" dt="2020-09-02T06:37:51.276" v="2068" actId="478"/>
          <ac:spMkLst>
            <pc:docMk/>
            <pc:sldMk cId="3423372646" sldId="259"/>
            <ac:spMk id="68" creationId="{9BDA1224-AFFA-4A89-B7D4-0EF37864EEF8}"/>
          </ac:spMkLst>
        </pc:spChg>
        <pc:spChg chg="del mod topLvl">
          <ac:chgData name="Viggo Tellefsen Wivestad" userId="188c9604-811f-4fd1-b50f-32200e37762f" providerId="ADAL" clId="{BF3470F4-533E-46CA-A018-6A7327E63C83}" dt="2020-09-02T06:37:47.520" v="2065" actId="478"/>
          <ac:spMkLst>
            <pc:docMk/>
            <pc:sldMk cId="3423372646" sldId="259"/>
            <ac:spMk id="69" creationId="{684A1887-89E0-4D56-B8D8-21CCC2803A0D}"/>
          </ac:spMkLst>
        </pc:spChg>
        <pc:spChg chg="mod topLvl">
          <ac:chgData name="Viggo Tellefsen Wivestad" userId="188c9604-811f-4fd1-b50f-32200e37762f" providerId="ADAL" clId="{BF3470F4-533E-46CA-A018-6A7327E63C83}" dt="2020-09-02T06:38:21.956" v="2084" actId="14100"/>
          <ac:spMkLst>
            <pc:docMk/>
            <pc:sldMk cId="3423372646" sldId="259"/>
            <ac:spMk id="70" creationId="{8B5CEA31-81C9-4C31-8821-4191CA4F9A92}"/>
          </ac:spMkLst>
        </pc:spChg>
        <pc:spChg chg="del mod topLvl">
          <ac:chgData name="Viggo Tellefsen Wivestad" userId="188c9604-811f-4fd1-b50f-32200e37762f" providerId="ADAL" clId="{BF3470F4-533E-46CA-A018-6A7327E63C83}" dt="2020-09-02T06:37:43.343" v="2062" actId="478"/>
          <ac:spMkLst>
            <pc:docMk/>
            <pc:sldMk cId="3423372646" sldId="259"/>
            <ac:spMk id="71" creationId="{57FFD224-A615-4BF9-906D-5AD7810FB4ED}"/>
          </ac:spMkLst>
        </pc:spChg>
        <pc:spChg chg="add mod">
          <ac:chgData name="Viggo Tellefsen Wivestad" userId="188c9604-811f-4fd1-b50f-32200e37762f" providerId="ADAL" clId="{BF3470F4-533E-46CA-A018-6A7327E63C83}" dt="2020-09-02T06:38:51.633" v="2089" actId="13822"/>
          <ac:spMkLst>
            <pc:docMk/>
            <pc:sldMk cId="3423372646" sldId="259"/>
            <ac:spMk id="72" creationId="{10FA2214-9169-44BD-AFDB-DC935BED4476}"/>
          </ac:spMkLst>
        </pc:spChg>
        <pc:spChg chg="add mod">
          <ac:chgData name="Viggo Tellefsen Wivestad" userId="188c9604-811f-4fd1-b50f-32200e37762f" providerId="ADAL" clId="{BF3470F4-533E-46CA-A018-6A7327E63C83}" dt="2020-09-02T06:38:30.467" v="2085" actId="571"/>
          <ac:spMkLst>
            <pc:docMk/>
            <pc:sldMk cId="3423372646" sldId="259"/>
            <ac:spMk id="73" creationId="{21ADE27F-A272-4DDA-AFD6-EB8E6EEDE254}"/>
          </ac:spMkLst>
        </pc:spChg>
        <pc:spChg chg="add mod">
          <ac:chgData name="Viggo Tellefsen Wivestad" userId="188c9604-811f-4fd1-b50f-32200e37762f" providerId="ADAL" clId="{BF3470F4-533E-46CA-A018-6A7327E63C83}" dt="2020-09-02T06:38:51.633" v="2089" actId="13822"/>
          <ac:spMkLst>
            <pc:docMk/>
            <pc:sldMk cId="3423372646" sldId="259"/>
            <ac:spMk id="74" creationId="{AF92E41B-3C87-4CB1-9506-5B72C83FCEE5}"/>
          </ac:spMkLst>
        </pc:spChg>
        <pc:spChg chg="add mod">
          <ac:chgData name="Viggo Tellefsen Wivestad" userId="188c9604-811f-4fd1-b50f-32200e37762f" providerId="ADAL" clId="{BF3470F4-533E-46CA-A018-6A7327E63C83}" dt="2020-09-02T06:38:34.741" v="2086" actId="571"/>
          <ac:spMkLst>
            <pc:docMk/>
            <pc:sldMk cId="3423372646" sldId="259"/>
            <ac:spMk id="75" creationId="{EE5EE93B-25BA-423A-8E03-341ED080A7BC}"/>
          </ac:spMkLst>
        </pc:spChg>
        <pc:spChg chg="mod">
          <ac:chgData name="Viggo Tellefsen Wivestad" userId="188c9604-811f-4fd1-b50f-32200e37762f" providerId="ADAL" clId="{BF3470F4-533E-46CA-A018-6A7327E63C83}" dt="2020-09-02T05:52:23.260" v="319" actId="20577"/>
          <ac:spMkLst>
            <pc:docMk/>
            <pc:sldMk cId="3423372646" sldId="259"/>
            <ac:spMk id="135" creationId="{673509FC-DD09-4AC4-A0E4-C0ADFAF69CDF}"/>
          </ac:spMkLst>
        </pc:spChg>
        <pc:grpChg chg="add del mod topLvl">
          <ac:chgData name="Viggo Tellefsen Wivestad" userId="188c9604-811f-4fd1-b50f-32200e37762f" providerId="ADAL" clId="{BF3470F4-533E-46CA-A018-6A7327E63C83}" dt="2020-09-02T05:55:54.350" v="367" actId="165"/>
          <ac:grpSpMkLst>
            <pc:docMk/>
            <pc:sldMk cId="3423372646" sldId="259"/>
            <ac:grpSpMk id="2" creationId="{59AF1F17-4847-413D-AD67-2B0A84071AC3}"/>
          </ac:grpSpMkLst>
        </pc:grpChg>
        <pc:grpChg chg="add del mod">
          <ac:chgData name="Viggo Tellefsen Wivestad" userId="188c9604-811f-4fd1-b50f-32200e37762f" providerId="ADAL" clId="{BF3470F4-533E-46CA-A018-6A7327E63C83}" dt="2020-09-02T05:51:41.456" v="310" actId="165"/>
          <ac:grpSpMkLst>
            <pc:docMk/>
            <pc:sldMk cId="3423372646" sldId="259"/>
            <ac:grpSpMk id="3" creationId="{929F5327-5AD8-44E9-97F8-355D6A07029F}"/>
          </ac:grpSpMkLst>
        </pc:grpChg>
        <pc:grpChg chg="add del mod">
          <ac:chgData name="Viggo Tellefsen Wivestad" userId="188c9604-811f-4fd1-b50f-32200e37762f" providerId="ADAL" clId="{BF3470F4-533E-46CA-A018-6A7327E63C83}" dt="2020-09-02T05:55:50.652" v="366" actId="165"/>
          <ac:grpSpMkLst>
            <pc:docMk/>
            <pc:sldMk cId="3423372646" sldId="259"/>
            <ac:grpSpMk id="20" creationId="{8C2213CA-FB34-4581-B636-B5F3E1D3E08F}"/>
          </ac:grpSpMkLst>
        </pc:grpChg>
        <pc:grpChg chg="add del mod topLvl">
          <ac:chgData name="Viggo Tellefsen Wivestad" userId="188c9604-811f-4fd1-b50f-32200e37762f" providerId="ADAL" clId="{BF3470F4-533E-46CA-A018-6A7327E63C83}" dt="2020-09-02T06:06:36.157" v="569" actId="165"/>
          <ac:grpSpMkLst>
            <pc:docMk/>
            <pc:sldMk cId="3423372646" sldId="259"/>
            <ac:grpSpMk id="24" creationId="{3B73CEFA-E8C4-42D8-9315-65C9CD665DF4}"/>
          </ac:grpSpMkLst>
        </pc:grpChg>
        <pc:grpChg chg="add del mod">
          <ac:chgData name="Viggo Tellefsen Wivestad" userId="188c9604-811f-4fd1-b50f-32200e37762f" providerId="ADAL" clId="{BF3470F4-533E-46CA-A018-6A7327E63C83}" dt="2020-09-02T06:06:34.986" v="568" actId="165"/>
          <ac:grpSpMkLst>
            <pc:docMk/>
            <pc:sldMk cId="3423372646" sldId="259"/>
            <ac:grpSpMk id="25" creationId="{D96C52A6-5973-4B9A-9F9A-20D661C04B21}"/>
          </ac:grpSpMkLst>
        </pc:grpChg>
        <pc:grpChg chg="add mod">
          <ac:chgData name="Viggo Tellefsen Wivestad" userId="188c9604-811f-4fd1-b50f-32200e37762f" providerId="ADAL" clId="{BF3470F4-533E-46CA-A018-6A7327E63C83}" dt="2020-09-02T05:56:31.341" v="377" actId="164"/>
          <ac:grpSpMkLst>
            <pc:docMk/>
            <pc:sldMk cId="3423372646" sldId="259"/>
            <ac:grpSpMk id="26" creationId="{AF8E22F5-ED9B-47F9-89C8-E5694E939EC2}"/>
          </ac:grpSpMkLst>
        </pc:grpChg>
        <pc:grpChg chg="add mod">
          <ac:chgData name="Viggo Tellefsen Wivestad" userId="188c9604-811f-4fd1-b50f-32200e37762f" providerId="ADAL" clId="{BF3470F4-533E-46CA-A018-6A7327E63C83}" dt="2020-09-02T06:13:49.708" v="981" actId="164"/>
          <ac:grpSpMkLst>
            <pc:docMk/>
            <pc:sldMk cId="3423372646" sldId="259"/>
            <ac:grpSpMk id="27" creationId="{840A7F5B-7CED-4453-9837-FDF86E9AE6C0}"/>
          </ac:grpSpMkLst>
        </pc:grpChg>
        <pc:grpChg chg="add mod">
          <ac:chgData name="Viggo Tellefsen Wivestad" userId="188c9604-811f-4fd1-b50f-32200e37762f" providerId="ADAL" clId="{BF3470F4-533E-46CA-A018-6A7327E63C83}" dt="2020-09-02T06:37:29.425" v="2058" actId="1076"/>
          <ac:grpSpMkLst>
            <pc:docMk/>
            <pc:sldMk cId="3423372646" sldId="259"/>
            <ac:grpSpMk id="28" creationId="{603EAB5E-CB18-4112-93F3-3931E08A0DB5}"/>
          </ac:grpSpMkLst>
        </pc:grpChg>
        <pc:grpChg chg="del mod topLvl">
          <ac:chgData name="Viggo Tellefsen Wivestad" userId="188c9604-811f-4fd1-b50f-32200e37762f" providerId="ADAL" clId="{BF3470F4-533E-46CA-A018-6A7327E63C83}" dt="2020-09-02T05:50:32.526" v="295" actId="165"/>
          <ac:grpSpMkLst>
            <pc:docMk/>
            <pc:sldMk cId="3423372646" sldId="259"/>
            <ac:grpSpMk id="53" creationId="{ACB7CCF2-BD89-437A-88E2-B59F38EAEBFD}"/>
          </ac:grpSpMkLst>
        </pc:grpChg>
        <pc:grpChg chg="add del mod">
          <ac:chgData name="Viggo Tellefsen Wivestad" userId="188c9604-811f-4fd1-b50f-32200e37762f" providerId="ADAL" clId="{BF3470F4-533E-46CA-A018-6A7327E63C83}" dt="2020-09-02T06:37:34.116" v="2059" actId="165"/>
          <ac:grpSpMkLst>
            <pc:docMk/>
            <pc:sldMk cId="3423372646" sldId="259"/>
            <ac:grpSpMk id="54" creationId="{D711E4F9-2CB8-46CA-B6F1-DCDD9CA244E0}"/>
          </ac:grpSpMkLst>
        </pc:grpChg>
        <pc:grpChg chg="mod topLvl">
          <ac:chgData name="Viggo Tellefsen Wivestad" userId="188c9604-811f-4fd1-b50f-32200e37762f" providerId="ADAL" clId="{BF3470F4-533E-46CA-A018-6A7327E63C83}" dt="2020-09-02T05:56:31.341" v="377" actId="164"/>
          <ac:grpSpMkLst>
            <pc:docMk/>
            <pc:sldMk cId="3423372646" sldId="259"/>
            <ac:grpSpMk id="55" creationId="{C1CF400D-32DF-4F03-9D79-DC7882EF98BE}"/>
          </ac:grpSpMkLst>
        </pc:grpChg>
        <pc:grpChg chg="del mod topLvl">
          <ac:chgData name="Viggo Tellefsen Wivestad" userId="188c9604-811f-4fd1-b50f-32200e37762f" providerId="ADAL" clId="{BF3470F4-533E-46CA-A018-6A7327E63C83}" dt="2020-09-02T06:37:39.647" v="2061" actId="165"/>
          <ac:grpSpMkLst>
            <pc:docMk/>
            <pc:sldMk cId="3423372646" sldId="259"/>
            <ac:grpSpMk id="56" creationId="{C812FB67-8540-4CEC-ACE6-34ECC3526378}"/>
          </ac:grpSpMkLst>
        </pc:grpChg>
        <pc:grpChg chg="add del mod">
          <ac:chgData name="Viggo Tellefsen Wivestad" userId="188c9604-811f-4fd1-b50f-32200e37762f" providerId="ADAL" clId="{BF3470F4-533E-46CA-A018-6A7327E63C83}" dt="2020-09-02T06:37:36.895" v="2060" actId="165"/>
          <ac:grpSpMkLst>
            <pc:docMk/>
            <pc:sldMk cId="3423372646" sldId="259"/>
            <ac:grpSpMk id="65" creationId="{2404CB0E-77E0-42AB-B104-F1864D028873}"/>
          </ac:grpSpMkLst>
        </pc:grpChg>
        <pc:grpChg chg="del">
          <ac:chgData name="Viggo Tellefsen Wivestad" userId="188c9604-811f-4fd1-b50f-32200e37762f" providerId="ADAL" clId="{BF3470F4-533E-46CA-A018-6A7327E63C83}" dt="2020-09-02T05:49:28.516" v="293" actId="165"/>
          <ac:grpSpMkLst>
            <pc:docMk/>
            <pc:sldMk cId="3423372646" sldId="259"/>
            <ac:grpSpMk id="131" creationId="{CB9152F8-D5F4-438D-B27A-EE7F490BEEE6}"/>
          </ac:grpSpMkLst>
        </pc:grpChg>
        <pc:grpChg chg="del">
          <ac:chgData name="Viggo Tellefsen Wivestad" userId="188c9604-811f-4fd1-b50f-32200e37762f" providerId="ADAL" clId="{BF3470F4-533E-46CA-A018-6A7327E63C83}" dt="2020-09-02T05:56:15.086" v="374" actId="165"/>
          <ac:grpSpMkLst>
            <pc:docMk/>
            <pc:sldMk cId="3423372646" sldId="259"/>
            <ac:grpSpMk id="133" creationId="{74E50B24-6860-48FB-8835-7743F560497C}"/>
          </ac:grpSpMkLst>
        </pc:grpChg>
        <pc:cxnChg chg="mod">
          <ac:chgData name="Viggo Tellefsen Wivestad" userId="188c9604-811f-4fd1-b50f-32200e37762f" providerId="ADAL" clId="{BF3470F4-533E-46CA-A018-6A7327E63C83}" dt="2020-09-02T06:37:29.425" v="2058" actId="1076"/>
          <ac:cxnSpMkLst>
            <pc:docMk/>
            <pc:sldMk cId="3423372646" sldId="259"/>
            <ac:cxnSpMk id="103" creationId="{54E53A41-883F-4875-ACBB-690F4AD21EC7}"/>
          </ac:cxnSpMkLst>
        </pc:cxnChg>
        <pc:cxnChg chg="mod">
          <ac:chgData name="Viggo Tellefsen Wivestad" userId="188c9604-811f-4fd1-b50f-32200e37762f" providerId="ADAL" clId="{BF3470F4-533E-46CA-A018-6A7327E63C83}" dt="2020-09-02T06:37:29.425" v="2058" actId="1076"/>
          <ac:cxnSpMkLst>
            <pc:docMk/>
            <pc:sldMk cId="3423372646" sldId="259"/>
            <ac:cxnSpMk id="104" creationId="{194161BC-4DD7-4875-9DF9-B312CB9F229F}"/>
          </ac:cxnSpMkLst>
        </pc:cxnChg>
        <pc:cxnChg chg="mod">
          <ac:chgData name="Viggo Tellefsen Wivestad" userId="188c9604-811f-4fd1-b50f-32200e37762f" providerId="ADAL" clId="{BF3470F4-533E-46CA-A018-6A7327E63C83}" dt="2020-09-02T06:37:29.425" v="2058" actId="1076"/>
          <ac:cxnSpMkLst>
            <pc:docMk/>
            <pc:sldMk cId="3423372646" sldId="259"/>
            <ac:cxnSpMk id="105" creationId="{6663F4E7-DEC7-416A-9BEC-1A3FDBE6F01D}"/>
          </ac:cxnSpMkLst>
        </pc:cxnChg>
        <pc:cxnChg chg="del mod">
          <ac:chgData name="Viggo Tellefsen Wivestad" userId="188c9604-811f-4fd1-b50f-32200e37762f" providerId="ADAL" clId="{BF3470F4-533E-46CA-A018-6A7327E63C83}" dt="2020-09-02T05:56:01.449" v="370" actId="478"/>
          <ac:cxnSpMkLst>
            <pc:docMk/>
            <pc:sldMk cId="3423372646" sldId="259"/>
            <ac:cxnSpMk id="106" creationId="{5E48BAD1-83E2-4E36-8B15-1DF7C9DE8549}"/>
          </ac:cxnSpMkLst>
        </pc:cxnChg>
        <pc:cxnChg chg="mod">
          <ac:chgData name="Viggo Tellefsen Wivestad" userId="188c9604-811f-4fd1-b50f-32200e37762f" providerId="ADAL" clId="{BF3470F4-533E-46CA-A018-6A7327E63C83}" dt="2020-09-02T06:37:29.425" v="2058" actId="1076"/>
          <ac:cxnSpMkLst>
            <pc:docMk/>
            <pc:sldMk cId="3423372646" sldId="259"/>
            <ac:cxnSpMk id="107" creationId="{3E97C75D-86C9-43FC-B171-01B1426CD73D}"/>
          </ac:cxnSpMkLst>
        </pc:cxnChg>
        <pc:cxnChg chg="mod">
          <ac:chgData name="Viggo Tellefsen Wivestad" userId="188c9604-811f-4fd1-b50f-32200e37762f" providerId="ADAL" clId="{BF3470F4-533E-46CA-A018-6A7327E63C83}" dt="2020-09-02T06:37:29.425" v="2058" actId="1076"/>
          <ac:cxnSpMkLst>
            <pc:docMk/>
            <pc:sldMk cId="3423372646" sldId="259"/>
            <ac:cxnSpMk id="108" creationId="{E43BC8CB-8998-4B5A-B86F-852B21931488}"/>
          </ac:cxnSpMkLst>
        </pc:cxnChg>
        <pc:cxnChg chg="mod">
          <ac:chgData name="Viggo Tellefsen Wivestad" userId="188c9604-811f-4fd1-b50f-32200e37762f" providerId="ADAL" clId="{BF3470F4-533E-46CA-A018-6A7327E63C83}" dt="2020-09-02T06:37:29.425" v="2058" actId="1076"/>
          <ac:cxnSpMkLst>
            <pc:docMk/>
            <pc:sldMk cId="3423372646" sldId="259"/>
            <ac:cxnSpMk id="109" creationId="{DB43A367-CA41-4145-B86B-5A4CDBE5D197}"/>
          </ac:cxnSpMkLst>
        </pc:cxnChg>
        <pc:cxnChg chg="del mod">
          <ac:chgData name="Viggo Tellefsen Wivestad" userId="188c9604-811f-4fd1-b50f-32200e37762f" providerId="ADAL" clId="{BF3470F4-533E-46CA-A018-6A7327E63C83}" dt="2020-09-02T05:56:02.509" v="371" actId="478"/>
          <ac:cxnSpMkLst>
            <pc:docMk/>
            <pc:sldMk cId="3423372646" sldId="259"/>
            <ac:cxnSpMk id="110" creationId="{7160438E-962F-466A-B27C-F72CE449173B}"/>
          </ac:cxnSpMkLst>
        </pc:cxnChg>
      </pc:sldChg>
      <pc:sldChg chg="addSp delSp modSp add mod ord modNotesTx">
        <pc:chgData name="Viggo Tellefsen Wivestad" userId="188c9604-811f-4fd1-b50f-32200e37762f" providerId="ADAL" clId="{BF3470F4-533E-46CA-A018-6A7327E63C83}" dt="2020-09-02T06:52:45.777" v="2772" actId="790"/>
        <pc:sldMkLst>
          <pc:docMk/>
          <pc:sldMk cId="504698341" sldId="260"/>
        </pc:sldMkLst>
        <pc:spChg chg="mod topLvl">
          <ac:chgData name="Viggo Tellefsen Wivestad" userId="188c9604-811f-4fd1-b50f-32200e37762f" providerId="ADAL" clId="{BF3470F4-533E-46CA-A018-6A7327E63C83}" dt="2020-09-02T06:25:05.459" v="1144" actId="164"/>
          <ac:spMkLst>
            <pc:docMk/>
            <pc:sldMk cId="504698341" sldId="260"/>
            <ac:spMk id="32" creationId="{E1B67C0C-C934-4328-88C8-B55801189A9D}"/>
          </ac:spMkLst>
        </pc:spChg>
        <pc:spChg chg="mod topLvl">
          <ac:chgData name="Viggo Tellefsen Wivestad" userId="188c9604-811f-4fd1-b50f-32200e37762f" providerId="ADAL" clId="{BF3470F4-533E-46CA-A018-6A7327E63C83}" dt="2020-09-02T06:25:05.459" v="1144" actId="164"/>
          <ac:spMkLst>
            <pc:docMk/>
            <pc:sldMk cId="504698341" sldId="260"/>
            <ac:spMk id="33" creationId="{8A4083F1-5626-4198-AF36-789BD2558051}"/>
          </ac:spMkLst>
        </pc:spChg>
        <pc:spChg chg="mod topLvl">
          <ac:chgData name="Viggo Tellefsen Wivestad" userId="188c9604-811f-4fd1-b50f-32200e37762f" providerId="ADAL" clId="{BF3470F4-533E-46CA-A018-6A7327E63C83}" dt="2020-09-02T06:25:05.459" v="1144" actId="164"/>
          <ac:spMkLst>
            <pc:docMk/>
            <pc:sldMk cId="504698341" sldId="260"/>
            <ac:spMk id="34" creationId="{60952570-27B8-4D6E-8A64-7A5606836FB7}"/>
          </ac:spMkLst>
        </pc:spChg>
        <pc:spChg chg="mod topLvl">
          <ac:chgData name="Viggo Tellefsen Wivestad" userId="188c9604-811f-4fd1-b50f-32200e37762f" providerId="ADAL" clId="{BF3470F4-533E-46CA-A018-6A7327E63C83}" dt="2020-09-02T06:25:05.459" v="1144" actId="164"/>
          <ac:spMkLst>
            <pc:docMk/>
            <pc:sldMk cId="504698341" sldId="260"/>
            <ac:spMk id="35" creationId="{72430B42-9FDA-402A-BFBD-D19E3A4C5DC6}"/>
          </ac:spMkLst>
        </pc:spChg>
        <pc:spChg chg="mod topLvl">
          <ac:chgData name="Viggo Tellefsen Wivestad" userId="188c9604-811f-4fd1-b50f-32200e37762f" providerId="ADAL" clId="{BF3470F4-533E-46CA-A018-6A7327E63C83}" dt="2020-09-02T06:25:05.459" v="1144" actId="164"/>
          <ac:spMkLst>
            <pc:docMk/>
            <pc:sldMk cId="504698341" sldId="260"/>
            <ac:spMk id="36" creationId="{497EAD1E-6143-4CE9-ACD9-954FB39B9C9D}"/>
          </ac:spMkLst>
        </pc:spChg>
        <pc:spChg chg="mod topLvl">
          <ac:chgData name="Viggo Tellefsen Wivestad" userId="188c9604-811f-4fd1-b50f-32200e37762f" providerId="ADAL" clId="{BF3470F4-533E-46CA-A018-6A7327E63C83}" dt="2020-09-02T06:25:05.459" v="1144" actId="164"/>
          <ac:spMkLst>
            <pc:docMk/>
            <pc:sldMk cId="504698341" sldId="260"/>
            <ac:spMk id="37" creationId="{D39B7BAD-4D6E-4620-9E45-9080ECE78C1A}"/>
          </ac:spMkLst>
        </pc:spChg>
        <pc:spChg chg="mod topLvl">
          <ac:chgData name="Viggo Tellefsen Wivestad" userId="188c9604-811f-4fd1-b50f-32200e37762f" providerId="ADAL" clId="{BF3470F4-533E-46CA-A018-6A7327E63C83}" dt="2020-09-02T06:25:07.522" v="1145" actId="164"/>
          <ac:spMkLst>
            <pc:docMk/>
            <pc:sldMk cId="504698341" sldId="260"/>
            <ac:spMk id="50" creationId="{40727BDA-94DE-4BE5-80E0-961BD7A0E9DD}"/>
          </ac:spMkLst>
        </pc:spChg>
        <pc:spChg chg="mod">
          <ac:chgData name="Viggo Tellefsen Wivestad" userId="188c9604-811f-4fd1-b50f-32200e37762f" providerId="ADAL" clId="{BF3470F4-533E-46CA-A018-6A7327E63C83}" dt="2020-09-02T06:14:16.927" v="986" actId="164"/>
          <ac:spMkLst>
            <pc:docMk/>
            <pc:sldMk cId="504698341" sldId="260"/>
            <ac:spMk id="51" creationId="{6438A098-BECF-4DAC-A3BC-0477C828AE97}"/>
          </ac:spMkLst>
        </pc:spChg>
        <pc:spChg chg="mod">
          <ac:chgData name="Viggo Tellefsen Wivestad" userId="188c9604-811f-4fd1-b50f-32200e37762f" providerId="ADAL" clId="{BF3470F4-533E-46CA-A018-6A7327E63C83}" dt="2020-09-02T06:14:19.453" v="987" actId="164"/>
          <ac:spMkLst>
            <pc:docMk/>
            <pc:sldMk cId="504698341" sldId="260"/>
            <ac:spMk id="52" creationId="{E9FD2EED-6F81-4530-BFFF-93AF306F24B2}"/>
          </ac:spMkLst>
        </pc:spChg>
        <pc:spChg chg="mod">
          <ac:chgData name="Viggo Tellefsen Wivestad" userId="188c9604-811f-4fd1-b50f-32200e37762f" providerId="ADAL" clId="{BF3470F4-533E-46CA-A018-6A7327E63C83}" dt="2020-09-02T06:36:57.735" v="2047" actId="20577"/>
          <ac:spMkLst>
            <pc:docMk/>
            <pc:sldMk cId="504698341" sldId="260"/>
            <ac:spMk id="59" creationId="{264AC229-F246-4236-B27D-BB66F9990D56}"/>
          </ac:spMkLst>
        </pc:spChg>
        <pc:spChg chg="mod">
          <ac:chgData name="Viggo Tellefsen Wivestad" userId="188c9604-811f-4fd1-b50f-32200e37762f" providerId="ADAL" clId="{BF3470F4-533E-46CA-A018-6A7327E63C83}" dt="2020-09-02T06:36:55.734" v="2045" actId="20577"/>
          <ac:spMkLst>
            <pc:docMk/>
            <pc:sldMk cId="504698341" sldId="260"/>
            <ac:spMk id="60" creationId="{D84EDC49-0BED-4490-B746-2C642D233490}"/>
          </ac:spMkLst>
        </pc:spChg>
        <pc:spChg chg="del mod">
          <ac:chgData name="Viggo Tellefsen Wivestad" userId="188c9604-811f-4fd1-b50f-32200e37762f" providerId="ADAL" clId="{BF3470F4-533E-46CA-A018-6A7327E63C83}" dt="2020-09-02T06:21:51.106" v="1087" actId="478"/>
          <ac:spMkLst>
            <pc:docMk/>
            <pc:sldMk cId="504698341" sldId="260"/>
            <ac:spMk id="61" creationId="{1D44BEA9-7F77-493A-8DDE-F7DF1A6754B2}"/>
          </ac:spMkLst>
        </pc:spChg>
        <pc:spChg chg="mod topLvl">
          <ac:chgData name="Viggo Tellefsen Wivestad" userId="188c9604-811f-4fd1-b50f-32200e37762f" providerId="ADAL" clId="{BF3470F4-533E-46CA-A018-6A7327E63C83}" dt="2020-09-02T06:24:59.592" v="1143" actId="164"/>
          <ac:spMkLst>
            <pc:docMk/>
            <pc:sldMk cId="504698341" sldId="260"/>
            <ac:spMk id="67" creationId="{21EFA38C-9A35-4587-A092-EC87DEA4C9E5}"/>
          </ac:spMkLst>
        </pc:spChg>
        <pc:spChg chg="mod topLvl">
          <ac:chgData name="Viggo Tellefsen Wivestad" userId="188c9604-811f-4fd1-b50f-32200e37762f" providerId="ADAL" clId="{BF3470F4-533E-46CA-A018-6A7327E63C83}" dt="2020-09-02T06:22:31.937" v="1110" actId="164"/>
          <ac:spMkLst>
            <pc:docMk/>
            <pc:sldMk cId="504698341" sldId="260"/>
            <ac:spMk id="68" creationId="{7E73FD12-6410-4692-9EF3-E48A4261C088}"/>
          </ac:spMkLst>
        </pc:spChg>
        <pc:spChg chg="mod topLvl">
          <ac:chgData name="Viggo Tellefsen Wivestad" userId="188c9604-811f-4fd1-b50f-32200e37762f" providerId="ADAL" clId="{BF3470F4-533E-46CA-A018-6A7327E63C83}" dt="2020-09-02T06:22:31.937" v="1110" actId="164"/>
          <ac:spMkLst>
            <pc:docMk/>
            <pc:sldMk cId="504698341" sldId="260"/>
            <ac:spMk id="77" creationId="{A63D4972-C4D6-4887-A1A3-68A16F724CDC}"/>
          </ac:spMkLst>
        </pc:spChg>
        <pc:spChg chg="mod topLvl">
          <ac:chgData name="Viggo Tellefsen Wivestad" userId="188c9604-811f-4fd1-b50f-32200e37762f" providerId="ADAL" clId="{BF3470F4-533E-46CA-A018-6A7327E63C83}" dt="2020-09-02T06:22:31.937" v="1110" actId="164"/>
          <ac:spMkLst>
            <pc:docMk/>
            <pc:sldMk cId="504698341" sldId="260"/>
            <ac:spMk id="78" creationId="{7319631C-9408-4769-B665-823BBB14C404}"/>
          </ac:spMkLst>
        </pc:spChg>
        <pc:spChg chg="mod topLvl">
          <ac:chgData name="Viggo Tellefsen Wivestad" userId="188c9604-811f-4fd1-b50f-32200e37762f" providerId="ADAL" clId="{BF3470F4-533E-46CA-A018-6A7327E63C83}" dt="2020-09-02T06:22:33.615" v="1111" actId="164"/>
          <ac:spMkLst>
            <pc:docMk/>
            <pc:sldMk cId="504698341" sldId="260"/>
            <ac:spMk id="79" creationId="{898E1DD9-17C4-40A6-A078-657E64D33D25}"/>
          </ac:spMkLst>
        </pc:spChg>
        <pc:spChg chg="mod topLvl">
          <ac:chgData name="Viggo Tellefsen Wivestad" userId="188c9604-811f-4fd1-b50f-32200e37762f" providerId="ADAL" clId="{BF3470F4-533E-46CA-A018-6A7327E63C83}" dt="2020-09-02T06:22:33.615" v="1111" actId="164"/>
          <ac:spMkLst>
            <pc:docMk/>
            <pc:sldMk cId="504698341" sldId="260"/>
            <ac:spMk id="80" creationId="{6FF98AB5-7C0E-4A5E-BDDD-52D2A979E1A7}"/>
          </ac:spMkLst>
        </pc:spChg>
        <pc:spChg chg="mod topLvl">
          <ac:chgData name="Viggo Tellefsen Wivestad" userId="188c9604-811f-4fd1-b50f-32200e37762f" providerId="ADAL" clId="{BF3470F4-533E-46CA-A018-6A7327E63C83}" dt="2020-09-02T06:22:33.615" v="1111" actId="164"/>
          <ac:spMkLst>
            <pc:docMk/>
            <pc:sldMk cId="504698341" sldId="260"/>
            <ac:spMk id="81" creationId="{52F2F8DA-1453-45A6-B370-6780BF39A7FA}"/>
          </ac:spMkLst>
        </pc:spChg>
        <pc:spChg chg="mod topLvl">
          <ac:chgData name="Viggo Tellefsen Wivestad" userId="188c9604-811f-4fd1-b50f-32200e37762f" providerId="ADAL" clId="{BF3470F4-533E-46CA-A018-6A7327E63C83}" dt="2020-09-02T06:22:28.409" v="1108" actId="164"/>
          <ac:spMkLst>
            <pc:docMk/>
            <pc:sldMk cId="504698341" sldId="260"/>
            <ac:spMk id="83" creationId="{2A006530-0837-45EB-8FA4-D5A62E2A389F}"/>
          </ac:spMkLst>
        </pc:spChg>
        <pc:spChg chg="mod topLvl">
          <ac:chgData name="Viggo Tellefsen Wivestad" userId="188c9604-811f-4fd1-b50f-32200e37762f" providerId="ADAL" clId="{BF3470F4-533E-46CA-A018-6A7327E63C83}" dt="2020-09-02T06:22:28.409" v="1108" actId="164"/>
          <ac:spMkLst>
            <pc:docMk/>
            <pc:sldMk cId="504698341" sldId="260"/>
            <ac:spMk id="84" creationId="{07573A51-3925-4E62-A6F3-A7BBD93011D3}"/>
          </ac:spMkLst>
        </pc:spChg>
        <pc:spChg chg="mod topLvl">
          <ac:chgData name="Viggo Tellefsen Wivestad" userId="188c9604-811f-4fd1-b50f-32200e37762f" providerId="ADAL" clId="{BF3470F4-533E-46CA-A018-6A7327E63C83}" dt="2020-09-02T06:22:28.409" v="1108" actId="164"/>
          <ac:spMkLst>
            <pc:docMk/>
            <pc:sldMk cId="504698341" sldId="260"/>
            <ac:spMk id="85" creationId="{F072CA06-FBC0-44BE-8BD9-664F6FCE4F34}"/>
          </ac:spMkLst>
        </pc:spChg>
        <pc:spChg chg="mod topLvl">
          <ac:chgData name="Viggo Tellefsen Wivestad" userId="188c9604-811f-4fd1-b50f-32200e37762f" providerId="ADAL" clId="{BF3470F4-533E-46CA-A018-6A7327E63C83}" dt="2020-09-02T06:22:30.316" v="1109" actId="164"/>
          <ac:spMkLst>
            <pc:docMk/>
            <pc:sldMk cId="504698341" sldId="260"/>
            <ac:spMk id="86" creationId="{A257167C-4C14-4572-A637-4E6728BD82F1}"/>
          </ac:spMkLst>
        </pc:spChg>
        <pc:spChg chg="mod topLvl">
          <ac:chgData name="Viggo Tellefsen Wivestad" userId="188c9604-811f-4fd1-b50f-32200e37762f" providerId="ADAL" clId="{BF3470F4-533E-46CA-A018-6A7327E63C83}" dt="2020-09-02T06:22:30.316" v="1109" actId="164"/>
          <ac:spMkLst>
            <pc:docMk/>
            <pc:sldMk cId="504698341" sldId="260"/>
            <ac:spMk id="87" creationId="{F47E9FF3-8BE0-4849-9710-7E5BB5D46990}"/>
          </ac:spMkLst>
        </pc:spChg>
        <pc:spChg chg="mod topLvl">
          <ac:chgData name="Viggo Tellefsen Wivestad" userId="188c9604-811f-4fd1-b50f-32200e37762f" providerId="ADAL" clId="{BF3470F4-533E-46CA-A018-6A7327E63C83}" dt="2020-09-02T06:22:30.316" v="1109" actId="164"/>
          <ac:spMkLst>
            <pc:docMk/>
            <pc:sldMk cId="504698341" sldId="260"/>
            <ac:spMk id="88" creationId="{59A55D59-39F3-4C57-9B6F-C0A4B9AD5078}"/>
          </ac:spMkLst>
        </pc:spChg>
        <pc:spChg chg="mod topLvl">
          <ac:chgData name="Viggo Tellefsen Wivestad" userId="188c9604-811f-4fd1-b50f-32200e37762f" providerId="ADAL" clId="{BF3470F4-533E-46CA-A018-6A7327E63C83}" dt="2020-09-02T06:22:35.810" v="1112" actId="164"/>
          <ac:spMkLst>
            <pc:docMk/>
            <pc:sldMk cId="504698341" sldId="260"/>
            <ac:spMk id="90" creationId="{418F1FFA-6307-4D50-9AEC-A02F85A7EE29}"/>
          </ac:spMkLst>
        </pc:spChg>
        <pc:spChg chg="mod topLvl">
          <ac:chgData name="Viggo Tellefsen Wivestad" userId="188c9604-811f-4fd1-b50f-32200e37762f" providerId="ADAL" clId="{BF3470F4-533E-46CA-A018-6A7327E63C83}" dt="2020-09-02T06:22:35.810" v="1112" actId="164"/>
          <ac:spMkLst>
            <pc:docMk/>
            <pc:sldMk cId="504698341" sldId="260"/>
            <ac:spMk id="91" creationId="{344ADB2F-83D3-48AF-B1AD-831FDB7E5373}"/>
          </ac:spMkLst>
        </pc:spChg>
        <pc:spChg chg="mod topLvl">
          <ac:chgData name="Viggo Tellefsen Wivestad" userId="188c9604-811f-4fd1-b50f-32200e37762f" providerId="ADAL" clId="{BF3470F4-533E-46CA-A018-6A7327E63C83}" dt="2020-09-02T06:22:35.810" v="1112" actId="164"/>
          <ac:spMkLst>
            <pc:docMk/>
            <pc:sldMk cId="504698341" sldId="260"/>
            <ac:spMk id="92" creationId="{0AE7BA54-1575-438C-BBE5-AE6B735708BC}"/>
          </ac:spMkLst>
        </pc:spChg>
        <pc:spChg chg="mod topLvl">
          <ac:chgData name="Viggo Tellefsen Wivestad" userId="188c9604-811f-4fd1-b50f-32200e37762f" providerId="ADAL" clId="{BF3470F4-533E-46CA-A018-6A7327E63C83}" dt="2020-09-02T06:22:37.489" v="1113" actId="164"/>
          <ac:spMkLst>
            <pc:docMk/>
            <pc:sldMk cId="504698341" sldId="260"/>
            <ac:spMk id="93" creationId="{3DC9F8E8-2A7F-4908-BEE6-5FB09C1360F8}"/>
          </ac:spMkLst>
        </pc:spChg>
        <pc:spChg chg="mod topLvl">
          <ac:chgData name="Viggo Tellefsen Wivestad" userId="188c9604-811f-4fd1-b50f-32200e37762f" providerId="ADAL" clId="{BF3470F4-533E-46CA-A018-6A7327E63C83}" dt="2020-09-02T06:22:37.489" v="1113" actId="164"/>
          <ac:spMkLst>
            <pc:docMk/>
            <pc:sldMk cId="504698341" sldId="260"/>
            <ac:spMk id="94" creationId="{2763B84A-2E78-4205-B4D9-4E5C63EF91B3}"/>
          </ac:spMkLst>
        </pc:spChg>
        <pc:spChg chg="mod topLvl">
          <ac:chgData name="Viggo Tellefsen Wivestad" userId="188c9604-811f-4fd1-b50f-32200e37762f" providerId="ADAL" clId="{BF3470F4-533E-46CA-A018-6A7327E63C83}" dt="2020-09-02T06:22:37.489" v="1113" actId="164"/>
          <ac:spMkLst>
            <pc:docMk/>
            <pc:sldMk cId="504698341" sldId="260"/>
            <ac:spMk id="95" creationId="{82875DFA-FA3E-4470-880D-D3600DB9FE03}"/>
          </ac:spMkLst>
        </pc:spChg>
        <pc:spChg chg="add del mod">
          <ac:chgData name="Viggo Tellefsen Wivestad" userId="188c9604-811f-4fd1-b50f-32200e37762f" providerId="ADAL" clId="{BF3470F4-533E-46CA-A018-6A7327E63C83}" dt="2020-09-02T06:21:52.934" v="1088" actId="478"/>
          <ac:spMkLst>
            <pc:docMk/>
            <pc:sldMk cId="504698341" sldId="260"/>
            <ac:spMk id="96" creationId="{18AB0F0E-5F25-4650-8A18-734611EE1C83}"/>
          </ac:spMkLst>
        </pc:spChg>
        <pc:spChg chg="add mod">
          <ac:chgData name="Viggo Tellefsen Wivestad" userId="188c9604-811f-4fd1-b50f-32200e37762f" providerId="ADAL" clId="{BF3470F4-533E-46CA-A018-6A7327E63C83}" dt="2020-09-02T06:25:13.312" v="1146" actId="164"/>
          <ac:spMkLst>
            <pc:docMk/>
            <pc:sldMk cId="504698341" sldId="260"/>
            <ac:spMk id="139" creationId="{FC5ED600-8BE2-428D-92BE-515AE9193AEF}"/>
          </ac:spMkLst>
        </pc:spChg>
        <pc:spChg chg="add mod">
          <ac:chgData name="Viggo Tellefsen Wivestad" userId="188c9604-811f-4fd1-b50f-32200e37762f" providerId="ADAL" clId="{BF3470F4-533E-46CA-A018-6A7327E63C83}" dt="2020-09-02T06:25:13.312" v="1146" actId="164"/>
          <ac:spMkLst>
            <pc:docMk/>
            <pc:sldMk cId="504698341" sldId="260"/>
            <ac:spMk id="140" creationId="{351C0504-B0BB-42BF-8C82-7F258443D839}"/>
          </ac:spMkLst>
        </pc:spChg>
        <pc:spChg chg="add mod">
          <ac:chgData name="Viggo Tellefsen Wivestad" userId="188c9604-811f-4fd1-b50f-32200e37762f" providerId="ADAL" clId="{BF3470F4-533E-46CA-A018-6A7327E63C83}" dt="2020-09-02T06:25:13.312" v="1146" actId="164"/>
          <ac:spMkLst>
            <pc:docMk/>
            <pc:sldMk cId="504698341" sldId="260"/>
            <ac:spMk id="141" creationId="{B505A279-E0E1-466C-8EB9-86412EE14104}"/>
          </ac:spMkLst>
        </pc:spChg>
        <pc:spChg chg="add mod">
          <ac:chgData name="Viggo Tellefsen Wivestad" userId="188c9604-811f-4fd1-b50f-32200e37762f" providerId="ADAL" clId="{BF3470F4-533E-46CA-A018-6A7327E63C83}" dt="2020-09-02T06:25:13.312" v="1146" actId="164"/>
          <ac:spMkLst>
            <pc:docMk/>
            <pc:sldMk cId="504698341" sldId="260"/>
            <ac:spMk id="142" creationId="{4DEEFFB2-3EBE-453A-803E-0D1144B9E7D0}"/>
          </ac:spMkLst>
        </pc:spChg>
        <pc:spChg chg="add mod">
          <ac:chgData name="Viggo Tellefsen Wivestad" userId="188c9604-811f-4fd1-b50f-32200e37762f" providerId="ADAL" clId="{BF3470F4-533E-46CA-A018-6A7327E63C83}" dt="2020-09-02T06:25:13.312" v="1146" actId="164"/>
          <ac:spMkLst>
            <pc:docMk/>
            <pc:sldMk cId="504698341" sldId="260"/>
            <ac:spMk id="143" creationId="{63732D52-BC8E-4ECF-9FBE-CDEA8FE8F227}"/>
          </ac:spMkLst>
        </pc:spChg>
        <pc:spChg chg="add mod">
          <ac:chgData name="Viggo Tellefsen Wivestad" userId="188c9604-811f-4fd1-b50f-32200e37762f" providerId="ADAL" clId="{BF3470F4-533E-46CA-A018-6A7327E63C83}" dt="2020-09-02T06:25:13.312" v="1146" actId="164"/>
          <ac:spMkLst>
            <pc:docMk/>
            <pc:sldMk cId="504698341" sldId="260"/>
            <ac:spMk id="144" creationId="{32C0C046-6AEF-4FB3-8178-0E9CE7F5A188}"/>
          </ac:spMkLst>
        </pc:spChg>
        <pc:spChg chg="add mod">
          <ac:chgData name="Viggo Tellefsen Wivestad" userId="188c9604-811f-4fd1-b50f-32200e37762f" providerId="ADAL" clId="{BF3470F4-533E-46CA-A018-6A7327E63C83}" dt="2020-09-02T06:26:59.736" v="1174" actId="20577"/>
          <ac:spMkLst>
            <pc:docMk/>
            <pc:sldMk cId="504698341" sldId="260"/>
            <ac:spMk id="150" creationId="{9F6BD5EB-46E4-4182-ADD7-2B95BA295E84}"/>
          </ac:spMkLst>
        </pc:spChg>
        <pc:spChg chg="add del">
          <ac:chgData name="Viggo Tellefsen Wivestad" userId="188c9604-811f-4fd1-b50f-32200e37762f" providerId="ADAL" clId="{BF3470F4-533E-46CA-A018-6A7327E63C83}" dt="2020-09-02T06:29:14.757" v="1176" actId="22"/>
          <ac:spMkLst>
            <pc:docMk/>
            <pc:sldMk cId="504698341" sldId="260"/>
            <ac:spMk id="152" creationId="{6B9F1B00-945F-4E03-AC50-DBBBF6C668BE}"/>
          </ac:spMkLst>
        </pc:spChg>
        <pc:spChg chg="add mod">
          <ac:chgData name="Viggo Tellefsen Wivestad" userId="188c9604-811f-4fd1-b50f-32200e37762f" providerId="ADAL" clId="{BF3470F4-533E-46CA-A018-6A7327E63C83}" dt="2020-09-02T06:36:22.783" v="1998" actId="571"/>
          <ac:spMkLst>
            <pc:docMk/>
            <pc:sldMk cId="504698341" sldId="260"/>
            <ac:spMk id="153" creationId="{873597D5-66CD-4CE6-B4CD-64DA4F430A3F}"/>
          </ac:spMkLst>
        </pc:spChg>
        <pc:grpChg chg="add del mod">
          <ac:chgData name="Viggo Tellefsen Wivestad" userId="188c9604-811f-4fd1-b50f-32200e37762f" providerId="ADAL" clId="{BF3470F4-533E-46CA-A018-6A7327E63C83}" dt="2020-09-02T06:22:17.503" v="1104" actId="165"/>
          <ac:grpSpMkLst>
            <pc:docMk/>
            <pc:sldMk cId="504698341" sldId="260"/>
            <ac:grpSpMk id="2" creationId="{E1EA35A6-C6F8-47F9-A7B3-668D4D8D47B9}"/>
          </ac:grpSpMkLst>
        </pc:grpChg>
        <pc:grpChg chg="add mod">
          <ac:chgData name="Viggo Tellefsen Wivestad" userId="188c9604-811f-4fd1-b50f-32200e37762f" providerId="ADAL" clId="{BF3470F4-533E-46CA-A018-6A7327E63C83}" dt="2020-09-02T06:25:32.244" v="1149" actId="465"/>
          <ac:grpSpMkLst>
            <pc:docMk/>
            <pc:sldMk cId="504698341" sldId="260"/>
            <ac:grpSpMk id="3" creationId="{B0999870-53CB-4EA9-8D58-DA5D550C8CCA}"/>
          </ac:grpSpMkLst>
        </pc:grpChg>
        <pc:grpChg chg="add mod">
          <ac:chgData name="Viggo Tellefsen Wivestad" userId="188c9604-811f-4fd1-b50f-32200e37762f" providerId="ADAL" clId="{BF3470F4-533E-46CA-A018-6A7327E63C83}" dt="2020-09-02T06:14:19.453" v="987" actId="164"/>
          <ac:grpSpMkLst>
            <pc:docMk/>
            <pc:sldMk cId="504698341" sldId="260"/>
            <ac:grpSpMk id="22" creationId="{35153FC6-3A06-441E-BB8A-9E4A3026661A}"/>
          </ac:grpSpMkLst>
        </pc:grpChg>
        <pc:grpChg chg="add mod">
          <ac:chgData name="Viggo Tellefsen Wivestad" userId="188c9604-811f-4fd1-b50f-32200e37762f" providerId="ADAL" clId="{BF3470F4-533E-46CA-A018-6A7327E63C83}" dt="2020-09-02T06:19:00.586" v="1037" actId="164"/>
          <ac:grpSpMkLst>
            <pc:docMk/>
            <pc:sldMk cId="504698341" sldId="260"/>
            <ac:grpSpMk id="26" creationId="{5F93A91D-50FE-43EA-954D-F669F12AC8C9}"/>
          </ac:grpSpMkLst>
        </pc:grpChg>
        <pc:grpChg chg="add del mod topLvl">
          <ac:chgData name="Viggo Tellefsen Wivestad" userId="188c9604-811f-4fd1-b50f-32200e37762f" providerId="ADAL" clId="{BF3470F4-533E-46CA-A018-6A7327E63C83}" dt="2020-09-02T06:22:24.936" v="1107" actId="165"/>
          <ac:grpSpMkLst>
            <pc:docMk/>
            <pc:sldMk cId="504698341" sldId="260"/>
            <ac:grpSpMk id="38" creationId="{C04FE5CF-0644-434A-AFDE-29D0B69D0D1B}"/>
          </ac:grpSpMkLst>
        </pc:grpChg>
        <pc:grpChg chg="add del mod">
          <ac:chgData name="Viggo Tellefsen Wivestad" userId="188c9604-811f-4fd1-b50f-32200e37762f" providerId="ADAL" clId="{BF3470F4-533E-46CA-A018-6A7327E63C83}" dt="2020-09-02T06:22:24.455" v="1106" actId="165"/>
          <ac:grpSpMkLst>
            <pc:docMk/>
            <pc:sldMk cId="504698341" sldId="260"/>
            <ac:grpSpMk id="39" creationId="{5F9A8282-5220-4BA0-A166-C3EF7F019DFB}"/>
          </ac:grpSpMkLst>
        </pc:grpChg>
        <pc:grpChg chg="mod">
          <ac:chgData name="Viggo Tellefsen Wivestad" userId="188c9604-811f-4fd1-b50f-32200e37762f" providerId="ADAL" clId="{BF3470F4-533E-46CA-A018-6A7327E63C83}" dt="2020-09-02T06:14:16.927" v="986" actId="164"/>
          <ac:grpSpMkLst>
            <pc:docMk/>
            <pc:sldMk cId="504698341" sldId="260"/>
            <ac:grpSpMk id="54" creationId="{84A6A949-EC83-4922-A005-919A4F59DA87}"/>
          </ac:grpSpMkLst>
        </pc:grpChg>
        <pc:grpChg chg="mod">
          <ac:chgData name="Viggo Tellefsen Wivestad" userId="188c9604-811f-4fd1-b50f-32200e37762f" providerId="ADAL" clId="{BF3470F4-533E-46CA-A018-6A7327E63C83}" dt="2020-09-02T06:14:19.453" v="987" actId="164"/>
          <ac:grpSpMkLst>
            <pc:docMk/>
            <pc:sldMk cId="504698341" sldId="260"/>
            <ac:grpSpMk id="55" creationId="{C1CF400D-32DF-4F03-9D79-DC7882EF98BE}"/>
          </ac:grpSpMkLst>
        </pc:grpChg>
        <pc:grpChg chg="add del mod">
          <ac:chgData name="Viggo Tellefsen Wivestad" userId="188c9604-811f-4fd1-b50f-32200e37762f" providerId="ADAL" clId="{BF3470F4-533E-46CA-A018-6A7327E63C83}" dt="2020-09-02T06:15:26.216" v="997" actId="165"/>
          <ac:grpSpMkLst>
            <pc:docMk/>
            <pc:sldMk cId="504698341" sldId="260"/>
            <ac:grpSpMk id="64" creationId="{3A29FAE3-FF7C-4986-8F98-45B19C3E14D6}"/>
          </ac:grpSpMkLst>
        </pc:grpChg>
        <pc:grpChg chg="del mod topLvl">
          <ac:chgData name="Viggo Tellefsen Wivestad" userId="188c9604-811f-4fd1-b50f-32200e37762f" providerId="ADAL" clId="{BF3470F4-533E-46CA-A018-6A7327E63C83}" dt="2020-09-02T06:18:58.897" v="1035" actId="165"/>
          <ac:grpSpMkLst>
            <pc:docMk/>
            <pc:sldMk cId="504698341" sldId="260"/>
            <ac:grpSpMk id="65" creationId="{8D6946BA-7D77-4D96-BE83-9BCFA6088BF2}"/>
          </ac:grpSpMkLst>
        </pc:grpChg>
        <pc:grpChg chg="add del mod">
          <ac:chgData name="Viggo Tellefsen Wivestad" userId="188c9604-811f-4fd1-b50f-32200e37762f" providerId="ADAL" clId="{BF3470F4-533E-46CA-A018-6A7327E63C83}" dt="2020-09-02T06:18:58.897" v="1035" actId="165"/>
          <ac:grpSpMkLst>
            <pc:docMk/>
            <pc:sldMk cId="504698341" sldId="260"/>
            <ac:grpSpMk id="82" creationId="{CA26AB35-11CB-446F-99F9-176663CAD711}"/>
          </ac:grpSpMkLst>
        </pc:grpChg>
        <pc:grpChg chg="add del mod">
          <ac:chgData name="Viggo Tellefsen Wivestad" userId="188c9604-811f-4fd1-b50f-32200e37762f" providerId="ADAL" clId="{BF3470F4-533E-46CA-A018-6A7327E63C83}" dt="2020-09-02T06:18:58.897" v="1035" actId="165"/>
          <ac:grpSpMkLst>
            <pc:docMk/>
            <pc:sldMk cId="504698341" sldId="260"/>
            <ac:grpSpMk id="89" creationId="{F4C55E1D-2776-4107-BF78-BCD7B9DB9DE5}"/>
          </ac:grpSpMkLst>
        </pc:grpChg>
        <pc:grpChg chg="add mod">
          <ac:chgData name="Viggo Tellefsen Wivestad" userId="188c9604-811f-4fd1-b50f-32200e37762f" providerId="ADAL" clId="{BF3470F4-533E-46CA-A018-6A7327E63C83}" dt="2020-09-02T06:24:57.966" v="1142" actId="164"/>
          <ac:grpSpMkLst>
            <pc:docMk/>
            <pc:sldMk cId="504698341" sldId="260"/>
            <ac:grpSpMk id="131" creationId="{7B5E3AE7-5F6D-4B6F-83C0-BD73E2A4D469}"/>
          </ac:grpSpMkLst>
        </pc:grpChg>
        <pc:grpChg chg="add mod">
          <ac:chgData name="Viggo Tellefsen Wivestad" userId="188c9604-811f-4fd1-b50f-32200e37762f" providerId="ADAL" clId="{BF3470F4-533E-46CA-A018-6A7327E63C83}" dt="2020-09-02T06:24:57.966" v="1142" actId="164"/>
          <ac:grpSpMkLst>
            <pc:docMk/>
            <pc:sldMk cId="504698341" sldId="260"/>
            <ac:grpSpMk id="132" creationId="{6B98C495-46D3-420B-B498-32A2A0645F59}"/>
          </ac:grpSpMkLst>
        </pc:grpChg>
        <pc:grpChg chg="add mod">
          <ac:chgData name="Viggo Tellefsen Wivestad" userId="188c9604-811f-4fd1-b50f-32200e37762f" providerId="ADAL" clId="{BF3470F4-533E-46CA-A018-6A7327E63C83}" dt="2020-09-02T06:24:57.966" v="1142" actId="164"/>
          <ac:grpSpMkLst>
            <pc:docMk/>
            <pc:sldMk cId="504698341" sldId="260"/>
            <ac:grpSpMk id="133" creationId="{33257DEB-3A61-4148-B764-AA6786E17526}"/>
          </ac:grpSpMkLst>
        </pc:grpChg>
        <pc:grpChg chg="add mod">
          <ac:chgData name="Viggo Tellefsen Wivestad" userId="188c9604-811f-4fd1-b50f-32200e37762f" providerId="ADAL" clId="{BF3470F4-533E-46CA-A018-6A7327E63C83}" dt="2020-09-02T06:24:57.966" v="1142" actId="164"/>
          <ac:grpSpMkLst>
            <pc:docMk/>
            <pc:sldMk cId="504698341" sldId="260"/>
            <ac:grpSpMk id="134" creationId="{9E88F3FD-A553-4141-8301-91C77048F5D9}"/>
          </ac:grpSpMkLst>
        </pc:grpChg>
        <pc:grpChg chg="del mod topLvl">
          <ac:chgData name="Viggo Tellefsen Wivestad" userId="188c9604-811f-4fd1-b50f-32200e37762f" providerId="ADAL" clId="{BF3470F4-533E-46CA-A018-6A7327E63C83}" dt="2020-09-02T06:22:18.664" v="1105" actId="165"/>
          <ac:grpSpMkLst>
            <pc:docMk/>
            <pc:sldMk cId="504698341" sldId="260"/>
            <ac:grpSpMk id="136" creationId="{38325248-7D7E-48FD-AD7E-890B72A7F7F1}"/>
          </ac:grpSpMkLst>
        </pc:grpChg>
        <pc:grpChg chg="add mod">
          <ac:chgData name="Viggo Tellefsen Wivestad" userId="188c9604-811f-4fd1-b50f-32200e37762f" providerId="ADAL" clId="{BF3470F4-533E-46CA-A018-6A7327E63C83}" dt="2020-09-02T06:24:57.966" v="1142" actId="164"/>
          <ac:grpSpMkLst>
            <pc:docMk/>
            <pc:sldMk cId="504698341" sldId="260"/>
            <ac:grpSpMk id="137" creationId="{C34E0B55-7236-4088-8A96-19EFFC57C3DF}"/>
          </ac:grpSpMkLst>
        </pc:grpChg>
        <pc:grpChg chg="add mod">
          <ac:chgData name="Viggo Tellefsen Wivestad" userId="188c9604-811f-4fd1-b50f-32200e37762f" providerId="ADAL" clId="{BF3470F4-533E-46CA-A018-6A7327E63C83}" dt="2020-09-02T06:24:57.966" v="1142" actId="164"/>
          <ac:grpSpMkLst>
            <pc:docMk/>
            <pc:sldMk cId="504698341" sldId="260"/>
            <ac:grpSpMk id="138" creationId="{DD40259F-D1F4-4E4C-9BFD-08826765B688}"/>
          </ac:grpSpMkLst>
        </pc:grpChg>
        <pc:grpChg chg="add mod">
          <ac:chgData name="Viggo Tellefsen Wivestad" userId="188c9604-811f-4fd1-b50f-32200e37762f" providerId="ADAL" clId="{BF3470F4-533E-46CA-A018-6A7327E63C83}" dt="2020-09-02T06:24:59.592" v="1143" actId="164"/>
          <ac:grpSpMkLst>
            <pc:docMk/>
            <pc:sldMk cId="504698341" sldId="260"/>
            <ac:grpSpMk id="145" creationId="{045070BA-9221-4471-B9EC-9E3E56E6A6F1}"/>
          </ac:grpSpMkLst>
        </pc:grpChg>
        <pc:grpChg chg="add mod">
          <ac:chgData name="Viggo Tellefsen Wivestad" userId="188c9604-811f-4fd1-b50f-32200e37762f" providerId="ADAL" clId="{BF3470F4-533E-46CA-A018-6A7327E63C83}" dt="2020-09-02T06:25:32.244" v="1149" actId="465"/>
          <ac:grpSpMkLst>
            <pc:docMk/>
            <pc:sldMk cId="504698341" sldId="260"/>
            <ac:grpSpMk id="146" creationId="{B91457B3-CD42-413F-85EB-1C8FD14C5907}"/>
          </ac:grpSpMkLst>
        </pc:grpChg>
        <pc:grpChg chg="add mod">
          <ac:chgData name="Viggo Tellefsen Wivestad" userId="188c9604-811f-4fd1-b50f-32200e37762f" providerId="ADAL" clId="{BF3470F4-533E-46CA-A018-6A7327E63C83}" dt="2020-09-02T06:25:07.522" v="1145" actId="164"/>
          <ac:grpSpMkLst>
            <pc:docMk/>
            <pc:sldMk cId="504698341" sldId="260"/>
            <ac:grpSpMk id="147" creationId="{3C279F60-EF12-4CEF-9A93-61078DEF4EFF}"/>
          </ac:grpSpMkLst>
        </pc:grpChg>
        <pc:grpChg chg="add mod">
          <ac:chgData name="Viggo Tellefsen Wivestad" userId="188c9604-811f-4fd1-b50f-32200e37762f" providerId="ADAL" clId="{BF3470F4-533E-46CA-A018-6A7327E63C83}" dt="2020-09-02T06:25:22.455" v="1148" actId="1076"/>
          <ac:grpSpMkLst>
            <pc:docMk/>
            <pc:sldMk cId="504698341" sldId="260"/>
            <ac:grpSpMk id="148" creationId="{6DDA405B-D378-4C6A-8277-DCD3F935F698}"/>
          </ac:grpSpMkLst>
        </pc:grpChg>
        <pc:grpChg chg="add mod">
          <ac:chgData name="Viggo Tellefsen Wivestad" userId="188c9604-811f-4fd1-b50f-32200e37762f" providerId="ADAL" clId="{BF3470F4-533E-46CA-A018-6A7327E63C83}" dt="2020-09-02T06:25:32.244" v="1149" actId="465"/>
          <ac:grpSpMkLst>
            <pc:docMk/>
            <pc:sldMk cId="504698341" sldId="260"/>
            <ac:grpSpMk id="149" creationId="{0F92F8F4-3DB3-4114-B6A5-BF7409B0654B}"/>
          </ac:grpSpMkLst>
        </pc:grp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63" creationId="{73993289-59F8-4CBC-A45D-D97AF48B9F10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66" creationId="{6C067A14-3D0C-48C7-9F1B-872EF5804C87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69" creationId="{23041B60-22F7-4362-A158-BE3563CE13AB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0" creationId="{0DEC933D-39AC-44F3-B3F1-F5DFBC277B1E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1" creationId="{01B07B9B-1752-4CF8-9D8A-7E0167DAD11C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2" creationId="{BC8DD01F-087F-48F1-83F6-6A9C9D4843C0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3" creationId="{567E56E8-7EC3-4857-A8BA-24B0FAB2CEA8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4" creationId="{77FBBC87-5C7B-42B4-9CBA-D43DAAAAECB8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5" creationId="{612868C4-DE5D-4720-882D-E171DA37423D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6" creationId="{3E10B889-0038-44BF-8DB6-55E3022BA73A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97" creationId="{F36D973D-3A6B-4EB0-8151-50EFFF87BD00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98" creationId="{41F7FC1A-C4B6-48AB-A8F0-B3846EA24FBC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99" creationId="{8CDBE6ED-D1B0-4051-B7DC-25D77C0CF4C0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0" creationId="{D528A269-4D58-41E1-90D5-D2B5FE075A6A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1" creationId="{4FC92380-8F4E-411A-9502-81EF354E2E1B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2" creationId="{A20D689C-5547-468A-A782-8893741AA575}"/>
          </ac:cxnSpMkLst>
        </pc:cxnChg>
        <pc:cxnChg chg="add del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3" creationId="{54E53A41-883F-4875-ACBB-690F4AD21EC7}"/>
          </ac:cxnSpMkLst>
        </pc:cxnChg>
        <pc:cxnChg chg="add del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4" creationId="{194161BC-4DD7-4875-9DF9-B312CB9F229F}"/>
          </ac:cxnSpMkLst>
        </pc:cxnChg>
        <pc:cxnChg chg="add del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5" creationId="{6663F4E7-DEC7-416A-9BEC-1A3FDBE6F01D}"/>
          </ac:cxnSpMkLst>
        </pc:cxnChg>
        <pc:cxnChg chg="add del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6" creationId="{5E48BAD1-83E2-4E36-8B15-1DF7C9DE8549}"/>
          </ac:cxnSpMkLst>
        </pc:cxnChg>
        <pc:cxnChg chg="add del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7" creationId="{3E97C75D-86C9-43FC-B171-01B1426CD73D}"/>
          </ac:cxnSpMkLst>
        </pc:cxnChg>
        <pc:cxnChg chg="add del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8" creationId="{E43BC8CB-8998-4B5A-B86F-852B21931488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9" creationId="{2C82EFA0-3485-4A40-A922-DF8805070B13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10" creationId="{3DD17346-8305-43AE-B8DC-1422C5CDCD61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11" creationId="{3B522BE5-D2C3-4C56-A25E-F0C45F6286E7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12" creationId="{319CFDC8-D680-4D6E-979D-B4563CA58EB2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13" creationId="{DB1EEF83-E1A7-413E-BC4C-87DA20094917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14" creationId="{F485E90D-E17F-4ECA-A2F1-FC4573AB7105}"/>
          </ac:cxnSpMkLst>
        </pc:cxnChg>
      </pc:sldChg>
      <pc:sldChg chg="addSp delSp modSp add del mod">
        <pc:chgData name="Viggo Tellefsen Wivestad" userId="188c9604-811f-4fd1-b50f-32200e37762f" providerId="ADAL" clId="{BF3470F4-533E-46CA-A018-6A7327E63C83}" dt="2020-09-02T05:56:35.552" v="378" actId="47"/>
        <pc:sldMkLst>
          <pc:docMk/>
          <pc:sldMk cId="2314812200" sldId="260"/>
        </pc:sldMkLst>
        <pc:spChg chg="mod topLvl">
          <ac:chgData name="Viggo Tellefsen Wivestad" userId="188c9604-811f-4fd1-b50f-32200e37762f" providerId="ADAL" clId="{BF3470F4-533E-46CA-A018-6A7327E63C83}" dt="2020-09-02T05:53:55.614" v="333" actId="165"/>
          <ac:spMkLst>
            <pc:docMk/>
            <pc:sldMk cId="2314812200" sldId="260"/>
            <ac:spMk id="50" creationId="{40727BDA-94DE-4BE5-80E0-961BD7A0E9DD}"/>
          </ac:spMkLst>
        </pc:spChg>
        <pc:spChg chg="mod">
          <ac:chgData name="Viggo Tellefsen Wivestad" userId="188c9604-811f-4fd1-b50f-32200e37762f" providerId="ADAL" clId="{BF3470F4-533E-46CA-A018-6A7327E63C83}" dt="2020-09-02T05:53:50.330" v="332" actId="20577"/>
          <ac:spMkLst>
            <pc:docMk/>
            <pc:sldMk cId="2314812200" sldId="260"/>
            <ac:spMk id="135" creationId="{673509FC-DD09-4AC4-A0E4-C0ADFAF69CDF}"/>
          </ac:spMkLst>
        </pc:spChg>
        <pc:grpChg chg="mod topLvl">
          <ac:chgData name="Viggo Tellefsen Wivestad" userId="188c9604-811f-4fd1-b50f-32200e37762f" providerId="ADAL" clId="{BF3470F4-533E-46CA-A018-6A7327E63C83}" dt="2020-09-02T05:53:55.614" v="333" actId="165"/>
          <ac:grpSpMkLst>
            <pc:docMk/>
            <pc:sldMk cId="2314812200" sldId="260"/>
            <ac:grpSpMk id="53" creationId="{ACB7CCF2-BD89-437A-88E2-B59F38EAEBFD}"/>
          </ac:grpSpMkLst>
        </pc:grpChg>
        <pc:grpChg chg="add mod">
          <ac:chgData name="Viggo Tellefsen Wivestad" userId="188c9604-811f-4fd1-b50f-32200e37762f" providerId="ADAL" clId="{BF3470F4-533E-46CA-A018-6A7327E63C83}" dt="2020-09-02T05:54:13.332" v="335" actId="571"/>
          <ac:grpSpMkLst>
            <pc:docMk/>
            <pc:sldMk cId="2314812200" sldId="260"/>
            <ac:grpSpMk id="67" creationId="{D6969693-2D92-4D84-B0BD-1C21BD69137D}"/>
          </ac:grpSpMkLst>
        </pc:grpChg>
        <pc:grpChg chg="del">
          <ac:chgData name="Viggo Tellefsen Wivestad" userId="188c9604-811f-4fd1-b50f-32200e37762f" providerId="ADAL" clId="{BF3470F4-533E-46CA-A018-6A7327E63C83}" dt="2020-09-02T05:53:55.614" v="333" actId="165"/>
          <ac:grpSpMkLst>
            <pc:docMk/>
            <pc:sldMk cId="2314812200" sldId="260"/>
            <ac:grpSpMk id="131" creationId="{CB9152F8-D5F4-438D-B27A-EE7F490BEEE6}"/>
          </ac:grpSpMkLst>
        </pc:grpChg>
      </pc:sldChg>
      <pc:sldChg chg="addSp delSp modSp add del mod ord">
        <pc:chgData name="Viggo Tellefsen Wivestad" userId="188c9604-811f-4fd1-b50f-32200e37762f" providerId="ADAL" clId="{BF3470F4-533E-46CA-A018-6A7327E63C83}" dt="2020-09-02T06:13:21.828" v="976" actId="47"/>
        <pc:sldMkLst>
          <pc:docMk/>
          <pc:sldMk cId="2583492950" sldId="260"/>
        </pc:sldMkLst>
        <pc:spChg chg="mod">
          <ac:chgData name="Viggo Tellefsen Wivestad" userId="188c9604-811f-4fd1-b50f-32200e37762f" providerId="ADAL" clId="{BF3470F4-533E-46CA-A018-6A7327E63C83}" dt="2020-09-02T06:12:19.232" v="895" actId="20577"/>
          <ac:spMkLst>
            <pc:docMk/>
            <pc:sldMk cId="2583492950" sldId="260"/>
            <ac:spMk id="4" creationId="{B56FE20D-8BB5-4FD1-B067-35B4047EFA8B}"/>
          </ac:spMkLst>
        </pc:spChg>
        <pc:spChg chg="mod">
          <ac:chgData name="Viggo Tellefsen Wivestad" userId="188c9604-811f-4fd1-b50f-32200e37762f" providerId="ADAL" clId="{BF3470F4-533E-46CA-A018-6A7327E63C83}" dt="2020-09-02T06:12:21.040" v="896" actId="20577"/>
          <ac:spMkLst>
            <pc:docMk/>
            <pc:sldMk cId="2583492950" sldId="260"/>
            <ac:spMk id="5" creationId="{E4AED821-385E-44CD-A10D-848628725EC8}"/>
          </ac:spMkLst>
        </pc:spChg>
        <pc:spChg chg="mod">
          <ac:chgData name="Viggo Tellefsen Wivestad" userId="188c9604-811f-4fd1-b50f-32200e37762f" providerId="ADAL" clId="{BF3470F4-533E-46CA-A018-6A7327E63C83}" dt="2020-09-02T06:12:22.455" v="900" actId="5793"/>
          <ac:spMkLst>
            <pc:docMk/>
            <pc:sldMk cId="2583492950" sldId="260"/>
            <ac:spMk id="6" creationId="{5663E007-6871-448C-A371-082E6EA40B45}"/>
          </ac:spMkLst>
        </pc:spChg>
        <pc:spChg chg="mod">
          <ac:chgData name="Viggo Tellefsen Wivestad" userId="188c9604-811f-4fd1-b50f-32200e37762f" providerId="ADAL" clId="{BF3470F4-533E-46CA-A018-6A7327E63C83}" dt="2020-09-02T06:12:23.541" v="904" actId="5793"/>
          <ac:spMkLst>
            <pc:docMk/>
            <pc:sldMk cId="2583492950" sldId="260"/>
            <ac:spMk id="7" creationId="{052631CD-7369-4A71-9368-D7C92567F763}"/>
          </ac:spMkLst>
        </pc:spChg>
        <pc:spChg chg="mod">
          <ac:chgData name="Viggo Tellefsen Wivestad" userId="188c9604-811f-4fd1-b50f-32200e37762f" providerId="ADAL" clId="{BF3470F4-533E-46CA-A018-6A7327E63C83}" dt="2020-09-02T06:12:24.398" v="908" actId="5793"/>
          <ac:spMkLst>
            <pc:docMk/>
            <pc:sldMk cId="2583492950" sldId="260"/>
            <ac:spMk id="8" creationId="{6D0563E0-D309-47FB-8450-DD25F17185D3}"/>
          </ac:spMkLst>
        </pc:spChg>
        <pc:spChg chg="mod">
          <ac:chgData name="Viggo Tellefsen Wivestad" userId="188c9604-811f-4fd1-b50f-32200e37762f" providerId="ADAL" clId="{BF3470F4-533E-46CA-A018-6A7327E63C83}" dt="2020-09-02T06:12:25.232" v="912" actId="5793"/>
          <ac:spMkLst>
            <pc:docMk/>
            <pc:sldMk cId="2583492950" sldId="260"/>
            <ac:spMk id="9" creationId="{505212FF-AD00-46BC-B9DC-7BEF17CE94FB}"/>
          </ac:spMkLst>
        </pc:spChg>
        <pc:spChg chg="mod">
          <ac:chgData name="Viggo Tellefsen Wivestad" userId="188c9604-811f-4fd1-b50f-32200e37762f" providerId="ADAL" clId="{BF3470F4-533E-46CA-A018-6A7327E63C83}" dt="2020-09-02T06:12:26.165" v="916" actId="5793"/>
          <ac:spMkLst>
            <pc:docMk/>
            <pc:sldMk cId="2583492950" sldId="260"/>
            <ac:spMk id="10" creationId="{F7F44FA3-AF15-4FF9-87B5-588976F7B9C4}"/>
          </ac:spMkLst>
        </pc:spChg>
        <pc:spChg chg="mod">
          <ac:chgData name="Viggo Tellefsen Wivestad" userId="188c9604-811f-4fd1-b50f-32200e37762f" providerId="ADAL" clId="{BF3470F4-533E-46CA-A018-6A7327E63C83}" dt="2020-09-02T06:12:27.137" v="920" actId="5793"/>
          <ac:spMkLst>
            <pc:docMk/>
            <pc:sldMk cId="2583492950" sldId="260"/>
            <ac:spMk id="11" creationId="{000CEDC1-03F7-4C74-AA1C-9EFA162CD5E4}"/>
          </ac:spMkLst>
        </pc:spChg>
        <pc:spChg chg="mod">
          <ac:chgData name="Viggo Tellefsen Wivestad" userId="188c9604-811f-4fd1-b50f-32200e37762f" providerId="ADAL" clId="{BF3470F4-533E-46CA-A018-6A7327E63C83}" dt="2020-09-02T06:12:27.859" v="924" actId="5793"/>
          <ac:spMkLst>
            <pc:docMk/>
            <pc:sldMk cId="2583492950" sldId="260"/>
            <ac:spMk id="12" creationId="{7F2AA942-F773-4CDC-8425-477A3084094F}"/>
          </ac:spMkLst>
        </pc:spChg>
        <pc:spChg chg="mod">
          <ac:chgData name="Viggo Tellefsen Wivestad" userId="188c9604-811f-4fd1-b50f-32200e37762f" providerId="ADAL" clId="{BF3470F4-533E-46CA-A018-6A7327E63C83}" dt="2020-09-02T06:12:28.695" v="928" actId="5793"/>
          <ac:spMkLst>
            <pc:docMk/>
            <pc:sldMk cId="2583492950" sldId="260"/>
            <ac:spMk id="13" creationId="{0C473D0F-89FC-4A00-9B9C-DBB1C497232F}"/>
          </ac:spMkLst>
        </pc:spChg>
        <pc:spChg chg="mod">
          <ac:chgData name="Viggo Tellefsen Wivestad" userId="188c9604-811f-4fd1-b50f-32200e37762f" providerId="ADAL" clId="{BF3470F4-533E-46CA-A018-6A7327E63C83}" dt="2020-09-02T06:12:29.589" v="932" actId="5793"/>
          <ac:spMkLst>
            <pc:docMk/>
            <pc:sldMk cId="2583492950" sldId="260"/>
            <ac:spMk id="14" creationId="{575AD5A9-204F-4E8E-9A7E-49A5A48F23F1}"/>
          </ac:spMkLst>
        </pc:spChg>
        <pc:spChg chg="mod">
          <ac:chgData name="Viggo Tellefsen Wivestad" userId="188c9604-811f-4fd1-b50f-32200e37762f" providerId="ADAL" clId="{BF3470F4-533E-46CA-A018-6A7327E63C83}" dt="2020-09-02T06:12:30.562" v="936" actId="5793"/>
          <ac:spMkLst>
            <pc:docMk/>
            <pc:sldMk cId="2583492950" sldId="260"/>
            <ac:spMk id="15" creationId="{C1894F75-ACB1-4635-94CD-1C91F46F2301}"/>
          </ac:spMkLst>
        </pc:spChg>
        <pc:spChg chg="mod">
          <ac:chgData name="Viggo Tellefsen Wivestad" userId="188c9604-811f-4fd1-b50f-32200e37762f" providerId="ADAL" clId="{BF3470F4-533E-46CA-A018-6A7327E63C83}" dt="2020-09-02T06:12:31.538" v="940" actId="5793"/>
          <ac:spMkLst>
            <pc:docMk/>
            <pc:sldMk cId="2583492950" sldId="260"/>
            <ac:spMk id="16" creationId="{4DED8079-E0CE-4B40-BDF9-6A56CF9BC6DE}"/>
          </ac:spMkLst>
        </pc:spChg>
        <pc:spChg chg="mod">
          <ac:chgData name="Viggo Tellefsen Wivestad" userId="188c9604-811f-4fd1-b50f-32200e37762f" providerId="ADAL" clId="{BF3470F4-533E-46CA-A018-6A7327E63C83}" dt="2020-09-02T06:12:32.637" v="944" actId="5793"/>
          <ac:spMkLst>
            <pc:docMk/>
            <pc:sldMk cId="2583492950" sldId="260"/>
            <ac:spMk id="17" creationId="{A688D9E7-AA32-46D5-9F20-459462756943}"/>
          </ac:spMkLst>
        </pc:spChg>
        <pc:spChg chg="mod">
          <ac:chgData name="Viggo Tellefsen Wivestad" userId="188c9604-811f-4fd1-b50f-32200e37762f" providerId="ADAL" clId="{BF3470F4-533E-46CA-A018-6A7327E63C83}" dt="2020-09-02T06:13:10.895" v="975" actId="5793"/>
          <ac:spMkLst>
            <pc:docMk/>
            <pc:sldMk cId="2583492950" sldId="260"/>
            <ac:spMk id="18" creationId="{9C846594-12CF-4AD9-A967-ECF2C12DDDAD}"/>
          </ac:spMkLst>
        </pc:spChg>
        <pc:spChg chg="mod">
          <ac:chgData name="Viggo Tellefsen Wivestad" userId="188c9604-811f-4fd1-b50f-32200e37762f" providerId="ADAL" clId="{BF3470F4-533E-46CA-A018-6A7327E63C83}" dt="2020-09-02T06:13:08.129" v="973" actId="20577"/>
          <ac:spMkLst>
            <pc:docMk/>
            <pc:sldMk cId="2583492950" sldId="260"/>
            <ac:spMk id="19" creationId="{B24B55B0-E55B-4881-8DD5-5E37AEFC6833}"/>
          </ac:spMkLst>
        </pc:spChg>
        <pc:spChg chg="ord">
          <ac:chgData name="Viggo Tellefsen Wivestad" userId="188c9604-811f-4fd1-b50f-32200e37762f" providerId="ADAL" clId="{BF3470F4-533E-46CA-A018-6A7327E63C83}" dt="2020-09-02T06:01:14.009" v="451" actId="166"/>
          <ac:spMkLst>
            <pc:docMk/>
            <pc:sldMk cId="2583492950" sldId="260"/>
            <ac:spMk id="20" creationId="{34FC84B3-D351-4C10-8EB0-0EC0BA56B232}"/>
          </ac:spMkLst>
        </pc:spChg>
        <pc:spChg chg="mod topLvl">
          <ac:chgData name="Viggo Tellefsen Wivestad" userId="188c9604-811f-4fd1-b50f-32200e37762f" providerId="ADAL" clId="{BF3470F4-533E-46CA-A018-6A7327E63C83}" dt="2020-09-02T06:06:04.506" v="556" actId="20577"/>
          <ac:spMkLst>
            <pc:docMk/>
            <pc:sldMk cId="2583492950" sldId="260"/>
            <ac:spMk id="32" creationId="{E1B67C0C-C934-4328-88C8-B55801189A9D}"/>
          </ac:spMkLst>
        </pc:spChg>
        <pc:spChg chg="mod topLvl">
          <ac:chgData name="Viggo Tellefsen Wivestad" userId="188c9604-811f-4fd1-b50f-32200e37762f" providerId="ADAL" clId="{BF3470F4-533E-46CA-A018-6A7327E63C83}" dt="2020-09-02T06:06:05.987" v="557" actId="20577"/>
          <ac:spMkLst>
            <pc:docMk/>
            <pc:sldMk cId="2583492950" sldId="260"/>
            <ac:spMk id="33" creationId="{8A4083F1-5626-4198-AF36-789BD2558051}"/>
          </ac:spMkLst>
        </pc:spChg>
        <pc:spChg chg="mod topLvl">
          <ac:chgData name="Viggo Tellefsen Wivestad" userId="188c9604-811f-4fd1-b50f-32200e37762f" providerId="ADAL" clId="{BF3470F4-533E-46CA-A018-6A7327E63C83}" dt="2020-09-02T06:05:24.602" v="546" actId="207"/>
          <ac:spMkLst>
            <pc:docMk/>
            <pc:sldMk cId="2583492950" sldId="260"/>
            <ac:spMk id="34" creationId="{60952570-27B8-4D6E-8A64-7A5606836FB7}"/>
          </ac:spMkLst>
        </pc:spChg>
        <pc:spChg chg="mod topLvl">
          <ac:chgData name="Viggo Tellefsen Wivestad" userId="188c9604-811f-4fd1-b50f-32200e37762f" providerId="ADAL" clId="{BF3470F4-533E-46CA-A018-6A7327E63C83}" dt="2020-09-02T06:06:07.564" v="558" actId="20577"/>
          <ac:spMkLst>
            <pc:docMk/>
            <pc:sldMk cId="2583492950" sldId="260"/>
            <ac:spMk id="35" creationId="{72430B42-9FDA-402A-BFBD-D19E3A4C5DC6}"/>
          </ac:spMkLst>
        </pc:spChg>
        <pc:spChg chg="mod topLvl">
          <ac:chgData name="Viggo Tellefsen Wivestad" userId="188c9604-811f-4fd1-b50f-32200e37762f" providerId="ADAL" clId="{BF3470F4-533E-46CA-A018-6A7327E63C83}" dt="2020-09-02T06:06:08.761" v="559" actId="20577"/>
          <ac:spMkLst>
            <pc:docMk/>
            <pc:sldMk cId="2583492950" sldId="260"/>
            <ac:spMk id="36" creationId="{497EAD1E-6143-4CE9-ACD9-954FB39B9C9D}"/>
          </ac:spMkLst>
        </pc:spChg>
        <pc:spChg chg="mod topLvl">
          <ac:chgData name="Viggo Tellefsen Wivestad" userId="188c9604-811f-4fd1-b50f-32200e37762f" providerId="ADAL" clId="{BF3470F4-533E-46CA-A018-6A7327E63C83}" dt="2020-09-02T06:06:12.987" v="561" actId="20577"/>
          <ac:spMkLst>
            <pc:docMk/>
            <pc:sldMk cId="2583492950" sldId="260"/>
            <ac:spMk id="37" creationId="{D39B7BAD-4D6E-4620-9E45-9080ECE78C1A}"/>
          </ac:spMkLst>
        </pc:spChg>
        <pc:spChg chg="mod topLvl">
          <ac:chgData name="Viggo Tellefsen Wivestad" userId="188c9604-811f-4fd1-b50f-32200e37762f" providerId="ADAL" clId="{BF3470F4-533E-46CA-A018-6A7327E63C83}" dt="2020-09-02T05:56:56.773" v="394" actId="165"/>
          <ac:spMkLst>
            <pc:docMk/>
            <pc:sldMk cId="2583492950" sldId="260"/>
            <ac:spMk id="50" creationId="{40727BDA-94DE-4BE5-80E0-961BD7A0E9DD}"/>
          </ac:spMkLst>
        </pc:spChg>
        <pc:spChg chg="mod">
          <ac:chgData name="Viggo Tellefsen Wivestad" userId="188c9604-811f-4fd1-b50f-32200e37762f" providerId="ADAL" clId="{BF3470F4-533E-46CA-A018-6A7327E63C83}" dt="2020-09-02T06:02:03.820" v="478" actId="14100"/>
          <ac:spMkLst>
            <pc:docMk/>
            <pc:sldMk cId="2583492950" sldId="260"/>
            <ac:spMk id="60" creationId="{D84EDC49-0BED-4490-B746-2C642D233490}"/>
          </ac:spMkLst>
        </pc:spChg>
        <pc:spChg chg="mod">
          <ac:chgData name="Viggo Tellefsen Wivestad" userId="188c9604-811f-4fd1-b50f-32200e37762f" providerId="ADAL" clId="{BF3470F4-533E-46CA-A018-6A7327E63C83}" dt="2020-09-02T06:02:52.055" v="486"/>
          <ac:spMkLst>
            <pc:docMk/>
            <pc:sldMk cId="2583492950" sldId="260"/>
            <ac:spMk id="61" creationId="{1D44BEA9-7F77-493A-8DDE-F7DF1A6754B2}"/>
          </ac:spMkLst>
        </pc:spChg>
        <pc:spChg chg="mod topLvl">
          <ac:chgData name="Viggo Tellefsen Wivestad" userId="188c9604-811f-4fd1-b50f-32200e37762f" providerId="ADAL" clId="{BF3470F4-533E-46CA-A018-6A7327E63C83}" dt="2020-09-02T06:13:07.948" v="972" actId="20577"/>
          <ac:spMkLst>
            <pc:docMk/>
            <pc:sldMk cId="2583492950" sldId="260"/>
            <ac:spMk id="65" creationId="{8DDD7433-7B86-4EE7-A42E-BA757AF09CBA}"/>
          </ac:spMkLst>
        </pc:spChg>
        <pc:spChg chg="mod topLvl">
          <ac:chgData name="Viggo Tellefsen Wivestad" userId="188c9604-811f-4fd1-b50f-32200e37762f" providerId="ADAL" clId="{BF3470F4-533E-46CA-A018-6A7327E63C83}" dt="2020-09-02T06:05:51.722" v="551" actId="20577"/>
          <ac:spMkLst>
            <pc:docMk/>
            <pc:sldMk cId="2583492950" sldId="260"/>
            <ac:spMk id="67" creationId="{8753C3C7-09EE-48EA-A414-30F0AE8F7E9B}"/>
          </ac:spMkLst>
        </pc:spChg>
        <pc:spChg chg="mod topLvl">
          <ac:chgData name="Viggo Tellefsen Wivestad" userId="188c9604-811f-4fd1-b50f-32200e37762f" providerId="ADAL" clId="{BF3470F4-533E-46CA-A018-6A7327E63C83}" dt="2020-09-02T06:05:55.631" v="552" actId="20577"/>
          <ac:spMkLst>
            <pc:docMk/>
            <pc:sldMk cId="2583492950" sldId="260"/>
            <ac:spMk id="68" creationId="{501BF99F-AC23-4D6F-A464-1C0959EF5831}"/>
          </ac:spMkLst>
        </pc:spChg>
        <pc:spChg chg="mod topLvl">
          <ac:chgData name="Viggo Tellefsen Wivestad" userId="188c9604-811f-4fd1-b50f-32200e37762f" providerId="ADAL" clId="{BF3470F4-533E-46CA-A018-6A7327E63C83}" dt="2020-09-02T06:05:58.220" v="553" actId="20577"/>
          <ac:spMkLst>
            <pc:docMk/>
            <pc:sldMk cId="2583492950" sldId="260"/>
            <ac:spMk id="77" creationId="{C7B5DC5A-DBDD-40B7-A491-D05642A7F5E2}"/>
          </ac:spMkLst>
        </pc:spChg>
        <pc:spChg chg="mod topLvl">
          <ac:chgData name="Viggo Tellefsen Wivestad" userId="188c9604-811f-4fd1-b50f-32200e37762f" providerId="ADAL" clId="{BF3470F4-533E-46CA-A018-6A7327E63C83}" dt="2020-09-02T06:05:18.960" v="545" actId="207"/>
          <ac:spMkLst>
            <pc:docMk/>
            <pc:sldMk cId="2583492950" sldId="260"/>
            <ac:spMk id="78" creationId="{F51C8235-20AF-4E30-B2AC-92E530BD7139}"/>
          </ac:spMkLst>
        </pc:spChg>
        <pc:spChg chg="mod topLvl">
          <ac:chgData name="Viggo Tellefsen Wivestad" userId="188c9604-811f-4fd1-b50f-32200e37762f" providerId="ADAL" clId="{BF3470F4-533E-46CA-A018-6A7327E63C83}" dt="2020-09-02T06:06:01.198" v="554" actId="20577"/>
          <ac:spMkLst>
            <pc:docMk/>
            <pc:sldMk cId="2583492950" sldId="260"/>
            <ac:spMk id="79" creationId="{A55FA0C1-CA35-4EFB-8643-2DD637B42D9B}"/>
          </ac:spMkLst>
        </pc:spChg>
        <pc:spChg chg="mod topLvl">
          <ac:chgData name="Viggo Tellefsen Wivestad" userId="188c9604-811f-4fd1-b50f-32200e37762f" providerId="ADAL" clId="{BF3470F4-533E-46CA-A018-6A7327E63C83}" dt="2020-09-02T06:06:14.471" v="562" actId="20577"/>
          <ac:spMkLst>
            <pc:docMk/>
            <pc:sldMk cId="2583492950" sldId="260"/>
            <ac:spMk id="81" creationId="{93EB6B8E-2ADF-40C4-BAE2-0F7F458F95F2}"/>
          </ac:spMkLst>
        </pc:spChg>
        <pc:spChg chg="mod topLvl">
          <ac:chgData name="Viggo Tellefsen Wivestad" userId="188c9604-811f-4fd1-b50f-32200e37762f" providerId="ADAL" clId="{BF3470F4-533E-46CA-A018-6A7327E63C83}" dt="2020-09-02T06:06:15.743" v="563" actId="20577"/>
          <ac:spMkLst>
            <pc:docMk/>
            <pc:sldMk cId="2583492950" sldId="260"/>
            <ac:spMk id="82" creationId="{3D2ACFFD-5871-4FDF-9C53-7E5243AD1464}"/>
          </ac:spMkLst>
        </pc:spChg>
        <pc:spChg chg="mod topLvl">
          <ac:chgData name="Viggo Tellefsen Wivestad" userId="188c9604-811f-4fd1-b50f-32200e37762f" providerId="ADAL" clId="{BF3470F4-533E-46CA-A018-6A7327E63C83}" dt="2020-09-02T06:06:17.286" v="564" actId="20577"/>
          <ac:spMkLst>
            <pc:docMk/>
            <pc:sldMk cId="2583492950" sldId="260"/>
            <ac:spMk id="83" creationId="{21FE43ED-5D24-4277-882C-019E9F51AC73}"/>
          </ac:spMkLst>
        </pc:spChg>
        <pc:spChg chg="mod topLvl">
          <ac:chgData name="Viggo Tellefsen Wivestad" userId="188c9604-811f-4fd1-b50f-32200e37762f" providerId="ADAL" clId="{BF3470F4-533E-46CA-A018-6A7327E63C83}" dt="2020-09-02T06:06:18.705" v="565" actId="20577"/>
          <ac:spMkLst>
            <pc:docMk/>
            <pc:sldMk cId="2583492950" sldId="260"/>
            <ac:spMk id="84" creationId="{DA183541-27E4-4058-9F92-BA230D1ACC83}"/>
          </ac:spMkLst>
        </pc:spChg>
        <pc:spChg chg="mod topLvl">
          <ac:chgData name="Viggo Tellefsen Wivestad" userId="188c9604-811f-4fd1-b50f-32200e37762f" providerId="ADAL" clId="{BF3470F4-533E-46CA-A018-6A7327E63C83}" dt="2020-09-02T06:06:20.396" v="566" actId="20577"/>
          <ac:spMkLst>
            <pc:docMk/>
            <pc:sldMk cId="2583492950" sldId="260"/>
            <ac:spMk id="85" creationId="{9A2735DB-AAAD-4164-A09D-C89A1282894B}"/>
          </ac:spMkLst>
        </pc:spChg>
        <pc:spChg chg="mod topLvl">
          <ac:chgData name="Viggo Tellefsen Wivestad" userId="188c9604-811f-4fd1-b50f-32200e37762f" providerId="ADAL" clId="{BF3470F4-533E-46CA-A018-6A7327E63C83}" dt="2020-09-02T06:06:22.322" v="567" actId="20577"/>
          <ac:spMkLst>
            <pc:docMk/>
            <pc:sldMk cId="2583492950" sldId="260"/>
            <ac:spMk id="86" creationId="{ACA8B238-F82A-4C8D-AC21-B8F37519DD34}"/>
          </ac:spMkLst>
        </pc:spChg>
        <pc:spChg chg="mod">
          <ac:chgData name="Viggo Tellefsen Wivestad" userId="188c9604-811f-4fd1-b50f-32200e37762f" providerId="ADAL" clId="{BF3470F4-533E-46CA-A018-6A7327E63C83}" dt="2020-09-02T05:56:42.793" v="393" actId="20577"/>
          <ac:spMkLst>
            <pc:docMk/>
            <pc:sldMk cId="2583492950" sldId="260"/>
            <ac:spMk id="135" creationId="{673509FC-DD09-4AC4-A0E4-C0ADFAF69CDF}"/>
          </ac:spMkLst>
        </pc:spChg>
        <pc:grpChg chg="add del mod">
          <ac:chgData name="Viggo Tellefsen Wivestad" userId="188c9604-811f-4fd1-b50f-32200e37762f" providerId="ADAL" clId="{BF3470F4-533E-46CA-A018-6A7327E63C83}" dt="2020-09-02T05:57:18.172" v="398" actId="165"/>
          <ac:grpSpMkLst>
            <pc:docMk/>
            <pc:sldMk cId="2583492950" sldId="260"/>
            <ac:grpSpMk id="2" creationId="{140F0A16-606C-4818-9FF1-F67DEB18958E}"/>
          </ac:grpSpMkLst>
        </pc:grpChg>
        <pc:grpChg chg="add del mod topLvl">
          <ac:chgData name="Viggo Tellefsen Wivestad" userId="188c9604-811f-4fd1-b50f-32200e37762f" providerId="ADAL" clId="{BF3470F4-533E-46CA-A018-6A7327E63C83}" dt="2020-09-02T05:57:30.255" v="402" actId="165"/>
          <ac:grpSpMkLst>
            <pc:docMk/>
            <pc:sldMk cId="2583492950" sldId="260"/>
            <ac:grpSpMk id="64" creationId="{9F7F7482-0C32-4E4D-B410-325C78DA5F67}"/>
          </ac:grpSpMkLst>
        </pc:grpChg>
        <pc:grpChg chg="add del mod topLvl">
          <ac:chgData name="Viggo Tellefsen Wivestad" userId="188c9604-811f-4fd1-b50f-32200e37762f" providerId="ADAL" clId="{BF3470F4-533E-46CA-A018-6A7327E63C83}" dt="2020-09-02T05:57:30.255" v="402" actId="165"/>
          <ac:grpSpMkLst>
            <pc:docMk/>
            <pc:sldMk cId="2583492950" sldId="260"/>
            <ac:grpSpMk id="80" creationId="{D89FB933-BC15-4042-860A-12F9AD06CB6C}"/>
          </ac:grpSpMkLst>
        </pc:grpChg>
        <pc:grpChg chg="add del mod topLvl">
          <ac:chgData name="Viggo Tellefsen Wivestad" userId="188c9604-811f-4fd1-b50f-32200e37762f" providerId="ADAL" clId="{BF3470F4-533E-46CA-A018-6A7327E63C83}" dt="2020-09-02T05:57:30.255" v="402" actId="165"/>
          <ac:grpSpMkLst>
            <pc:docMk/>
            <pc:sldMk cId="2583492950" sldId="260"/>
            <ac:grpSpMk id="136" creationId="{38325248-7D7E-48FD-AD7E-890B72A7F7F1}"/>
          </ac:grpSpMkLst>
        </pc:grpChg>
        <pc:grpChg chg="del">
          <ac:chgData name="Viggo Tellefsen Wivestad" userId="188c9604-811f-4fd1-b50f-32200e37762f" providerId="ADAL" clId="{BF3470F4-533E-46CA-A018-6A7327E63C83}" dt="2020-09-02T05:56:56.773" v="394" actId="165"/>
          <ac:grpSpMkLst>
            <pc:docMk/>
            <pc:sldMk cId="2583492950" sldId="260"/>
            <ac:grpSpMk id="137" creationId="{8F675F85-AE4D-4FFA-B6E7-279B3CBA1C7D}"/>
          </ac:grpSpMkLst>
        </pc:grpChg>
        <pc:cxnChg chg="add mod">
          <ac:chgData name="Viggo Tellefsen Wivestad" userId="188c9604-811f-4fd1-b50f-32200e37762f" providerId="ADAL" clId="{BF3470F4-533E-46CA-A018-6A7327E63C83}" dt="2020-09-02T06:00:14.070" v="432" actId="14100"/>
          <ac:cxnSpMkLst>
            <pc:docMk/>
            <pc:sldMk cId="2583492950" sldId="260"/>
            <ac:cxnSpMk id="87" creationId="{6EDF65F7-E155-4AD8-9C28-C85054A0731D}"/>
          </ac:cxnSpMkLst>
        </pc:cxnChg>
        <pc:cxnChg chg="add mod">
          <ac:chgData name="Viggo Tellefsen Wivestad" userId="188c9604-811f-4fd1-b50f-32200e37762f" providerId="ADAL" clId="{BF3470F4-533E-46CA-A018-6A7327E63C83}" dt="2020-09-02T06:00:08.077" v="431" actId="14100"/>
          <ac:cxnSpMkLst>
            <pc:docMk/>
            <pc:sldMk cId="2583492950" sldId="260"/>
            <ac:cxnSpMk id="88" creationId="{D46A99BC-C0EE-4B31-BD2A-017B002E7E08}"/>
          </ac:cxnSpMkLst>
        </pc:cxnChg>
        <pc:cxnChg chg="add mod">
          <ac:chgData name="Viggo Tellefsen Wivestad" userId="188c9604-811f-4fd1-b50f-32200e37762f" providerId="ADAL" clId="{BF3470F4-533E-46CA-A018-6A7327E63C83}" dt="2020-09-02T06:00:04.215" v="430" actId="14100"/>
          <ac:cxnSpMkLst>
            <pc:docMk/>
            <pc:sldMk cId="2583492950" sldId="260"/>
            <ac:cxnSpMk id="89" creationId="{6CB93204-F9DB-4EE3-8DA8-C3961F49C75E}"/>
          </ac:cxnSpMkLst>
        </pc:cxnChg>
        <pc:cxnChg chg="add mod">
          <ac:chgData name="Viggo Tellefsen Wivestad" userId="188c9604-811f-4fd1-b50f-32200e37762f" providerId="ADAL" clId="{BF3470F4-533E-46CA-A018-6A7327E63C83}" dt="2020-09-02T06:00:00.232" v="429" actId="14100"/>
          <ac:cxnSpMkLst>
            <pc:docMk/>
            <pc:sldMk cId="2583492950" sldId="260"/>
            <ac:cxnSpMk id="90" creationId="{A1DB2606-D6E6-4165-BD9A-43FD973B39D5}"/>
          </ac:cxnSpMkLst>
        </pc:cxnChg>
        <pc:cxnChg chg="add mod">
          <ac:chgData name="Viggo Tellefsen Wivestad" userId="188c9604-811f-4fd1-b50f-32200e37762f" providerId="ADAL" clId="{BF3470F4-533E-46CA-A018-6A7327E63C83}" dt="2020-09-02T05:59:56.633" v="428" actId="14100"/>
          <ac:cxnSpMkLst>
            <pc:docMk/>
            <pc:sldMk cId="2583492950" sldId="260"/>
            <ac:cxnSpMk id="91" creationId="{771143D9-9BBD-4159-9297-FFDDEE6C3DB2}"/>
          </ac:cxnSpMkLst>
        </pc:cxnChg>
        <pc:cxnChg chg="add mod">
          <ac:chgData name="Viggo Tellefsen Wivestad" userId="188c9604-811f-4fd1-b50f-32200e37762f" providerId="ADAL" clId="{BF3470F4-533E-46CA-A018-6A7327E63C83}" dt="2020-09-02T05:59:52.860" v="427" actId="14100"/>
          <ac:cxnSpMkLst>
            <pc:docMk/>
            <pc:sldMk cId="2583492950" sldId="260"/>
            <ac:cxnSpMk id="92" creationId="{03B0A8C7-C586-4890-B5C7-CCC76F4F8A50}"/>
          </ac:cxnSpMkLst>
        </pc:cxnChg>
        <pc:cxnChg chg="add mod">
          <ac:chgData name="Viggo Tellefsen Wivestad" userId="188c9604-811f-4fd1-b50f-32200e37762f" providerId="ADAL" clId="{BF3470F4-533E-46CA-A018-6A7327E63C83}" dt="2020-09-02T06:00:48.667" v="445" actId="14100"/>
          <ac:cxnSpMkLst>
            <pc:docMk/>
            <pc:sldMk cId="2583492950" sldId="260"/>
            <ac:cxnSpMk id="98" creationId="{B53F4E92-CE54-430A-84AA-CA05D14C4498}"/>
          </ac:cxnSpMkLst>
        </pc:cxnChg>
        <pc:cxnChg chg="add mod">
          <ac:chgData name="Viggo Tellefsen Wivestad" userId="188c9604-811f-4fd1-b50f-32200e37762f" providerId="ADAL" clId="{BF3470F4-533E-46CA-A018-6A7327E63C83}" dt="2020-09-02T06:00:51.615" v="446" actId="14100"/>
          <ac:cxnSpMkLst>
            <pc:docMk/>
            <pc:sldMk cId="2583492950" sldId="260"/>
            <ac:cxnSpMk id="99" creationId="{F3A62E30-8916-41A8-BA5F-AA94046A2743}"/>
          </ac:cxnSpMkLst>
        </pc:cxnChg>
        <pc:cxnChg chg="add mod">
          <ac:chgData name="Viggo Tellefsen Wivestad" userId="188c9604-811f-4fd1-b50f-32200e37762f" providerId="ADAL" clId="{BF3470F4-533E-46CA-A018-6A7327E63C83}" dt="2020-09-02T06:00:55.057" v="447" actId="14100"/>
          <ac:cxnSpMkLst>
            <pc:docMk/>
            <pc:sldMk cId="2583492950" sldId="260"/>
            <ac:cxnSpMk id="100" creationId="{B7B56A1B-BE46-44C9-92BD-DA1B1255B552}"/>
          </ac:cxnSpMkLst>
        </pc:cxnChg>
        <pc:cxnChg chg="add mod">
          <ac:chgData name="Viggo Tellefsen Wivestad" userId="188c9604-811f-4fd1-b50f-32200e37762f" providerId="ADAL" clId="{BF3470F4-533E-46CA-A018-6A7327E63C83}" dt="2020-09-02T06:00:58.679" v="448" actId="14100"/>
          <ac:cxnSpMkLst>
            <pc:docMk/>
            <pc:sldMk cId="2583492950" sldId="260"/>
            <ac:cxnSpMk id="101" creationId="{D1DCE47E-868D-4C28-9F41-FDBE31E1FD2E}"/>
          </ac:cxnSpMkLst>
        </pc:cxnChg>
        <pc:cxnChg chg="add mod">
          <ac:chgData name="Viggo Tellefsen Wivestad" userId="188c9604-811f-4fd1-b50f-32200e37762f" providerId="ADAL" clId="{BF3470F4-533E-46CA-A018-6A7327E63C83}" dt="2020-09-02T06:01:02.948" v="449" actId="14100"/>
          <ac:cxnSpMkLst>
            <pc:docMk/>
            <pc:sldMk cId="2583492950" sldId="260"/>
            <ac:cxnSpMk id="102" creationId="{56AB7FCF-66F7-4796-801A-0FE36883DF6C}"/>
          </ac:cxnSpMkLst>
        </pc:cxnChg>
        <pc:cxnChg chg="add mod">
          <ac:chgData name="Viggo Tellefsen Wivestad" userId="188c9604-811f-4fd1-b50f-32200e37762f" providerId="ADAL" clId="{BF3470F4-533E-46CA-A018-6A7327E63C83}" dt="2020-09-02T06:01:07.875" v="450" actId="14100"/>
          <ac:cxnSpMkLst>
            <pc:docMk/>
            <pc:sldMk cId="2583492950" sldId="260"/>
            <ac:cxnSpMk id="109" creationId="{58C93F02-4C8E-4098-9141-2AF000DBF6E4}"/>
          </ac:cxnSpMkLst>
        </pc:cxnChg>
      </pc:sldChg>
      <pc:sldChg chg="addSp delSp modSp add mod">
        <pc:chgData name="Viggo Tellefsen Wivestad" userId="188c9604-811f-4fd1-b50f-32200e37762f" providerId="ADAL" clId="{BF3470F4-533E-46CA-A018-6A7327E63C83}" dt="2020-09-02T06:53:26.971" v="2781" actId="20577"/>
        <pc:sldMkLst>
          <pc:docMk/>
          <pc:sldMk cId="3044722278" sldId="261"/>
        </pc:sldMkLst>
        <pc:spChg chg="mod">
          <ac:chgData name="Viggo Tellefsen Wivestad" userId="188c9604-811f-4fd1-b50f-32200e37762f" providerId="ADAL" clId="{BF3470F4-533E-46CA-A018-6A7327E63C83}" dt="2020-09-02T06:39:33.302" v="2099" actId="1076"/>
          <ac:spMkLst>
            <pc:docMk/>
            <pc:sldMk cId="3044722278" sldId="261"/>
            <ac:spMk id="59" creationId="{264AC229-F246-4236-B27D-BB66F9990D56}"/>
          </ac:spMkLst>
        </pc:spChg>
        <pc:spChg chg="del">
          <ac:chgData name="Viggo Tellefsen Wivestad" userId="188c9604-811f-4fd1-b50f-32200e37762f" providerId="ADAL" clId="{BF3470F4-533E-46CA-A018-6A7327E63C83}" dt="2020-09-02T06:35:49.384" v="1989" actId="478"/>
          <ac:spMkLst>
            <pc:docMk/>
            <pc:sldMk cId="3044722278" sldId="261"/>
            <ac:spMk id="60" creationId="{D84EDC49-0BED-4490-B746-2C642D233490}"/>
          </ac:spMkLst>
        </pc:spChg>
        <pc:spChg chg="add del mod">
          <ac:chgData name="Viggo Tellefsen Wivestad" userId="188c9604-811f-4fd1-b50f-32200e37762f" providerId="ADAL" clId="{BF3470F4-533E-46CA-A018-6A7327E63C83}" dt="2020-09-02T06:52:38.570" v="2771" actId="20577"/>
          <ac:spMkLst>
            <pc:docMk/>
            <pc:sldMk cId="3044722278" sldId="261"/>
            <ac:spMk id="65" creationId="{337A6A57-E3D1-4B98-A790-56F337A95231}"/>
          </ac:spMkLst>
        </pc:spChg>
        <pc:spChg chg="mod">
          <ac:chgData name="Viggo Tellefsen Wivestad" userId="188c9604-811f-4fd1-b50f-32200e37762f" providerId="ADAL" clId="{BF3470F4-533E-46CA-A018-6A7327E63C83}" dt="2020-09-02T06:53:26.971" v="2781" actId="20577"/>
          <ac:spMkLst>
            <pc:docMk/>
            <pc:sldMk cId="3044722278" sldId="261"/>
            <ac:spMk id="67" creationId="{21EFA38C-9A35-4587-A092-EC87DEA4C9E5}"/>
          </ac:spMkLst>
        </pc:spChg>
        <pc:spChg chg="mod">
          <ac:chgData name="Viggo Tellefsen Wivestad" userId="188c9604-811f-4fd1-b50f-32200e37762f" providerId="ADAL" clId="{BF3470F4-533E-46CA-A018-6A7327E63C83}" dt="2020-09-02T06:41:47.220" v="2179" actId="20577"/>
          <ac:spMkLst>
            <pc:docMk/>
            <pc:sldMk cId="3044722278" sldId="261"/>
            <ac:spMk id="78" creationId="{7319631C-9408-4769-B665-823BBB14C404}"/>
          </ac:spMkLst>
        </pc:spChg>
        <pc:spChg chg="mod">
          <ac:chgData name="Viggo Tellefsen Wivestad" userId="188c9604-811f-4fd1-b50f-32200e37762f" providerId="ADAL" clId="{BF3470F4-533E-46CA-A018-6A7327E63C83}" dt="2020-09-02T06:41:43.030" v="2176" actId="20577"/>
          <ac:spMkLst>
            <pc:docMk/>
            <pc:sldMk cId="3044722278" sldId="261"/>
            <ac:spMk id="81" creationId="{52F2F8DA-1453-45A6-B370-6780BF39A7FA}"/>
          </ac:spMkLst>
        </pc:spChg>
        <pc:spChg chg="mod">
          <ac:chgData name="Viggo Tellefsen Wivestad" userId="188c9604-811f-4fd1-b50f-32200e37762f" providerId="ADAL" clId="{BF3470F4-533E-46CA-A018-6A7327E63C83}" dt="2020-09-02T06:41:00.773" v="2154" actId="20577"/>
          <ac:spMkLst>
            <pc:docMk/>
            <pc:sldMk cId="3044722278" sldId="261"/>
            <ac:spMk id="85" creationId="{F072CA06-FBC0-44BE-8BD9-664F6FCE4F34}"/>
          </ac:spMkLst>
        </pc:spChg>
        <pc:spChg chg="mod">
          <ac:chgData name="Viggo Tellefsen Wivestad" userId="188c9604-811f-4fd1-b50f-32200e37762f" providerId="ADAL" clId="{BF3470F4-533E-46CA-A018-6A7327E63C83}" dt="2020-09-02T06:41:50.987" v="2181" actId="20577"/>
          <ac:spMkLst>
            <pc:docMk/>
            <pc:sldMk cId="3044722278" sldId="261"/>
            <ac:spMk id="88" creationId="{59A55D59-39F3-4C57-9B6F-C0A4B9AD5078}"/>
          </ac:spMkLst>
        </pc:spChg>
        <pc:spChg chg="mod">
          <ac:chgData name="Viggo Tellefsen Wivestad" userId="188c9604-811f-4fd1-b50f-32200e37762f" providerId="ADAL" clId="{BF3470F4-533E-46CA-A018-6A7327E63C83}" dt="2020-09-02T06:41:37.557" v="2173" actId="20577"/>
          <ac:spMkLst>
            <pc:docMk/>
            <pc:sldMk cId="3044722278" sldId="261"/>
            <ac:spMk id="92" creationId="{0AE7BA54-1575-438C-BBE5-AE6B735708BC}"/>
          </ac:spMkLst>
        </pc:spChg>
        <pc:spChg chg="mod">
          <ac:chgData name="Viggo Tellefsen Wivestad" userId="188c9604-811f-4fd1-b50f-32200e37762f" providerId="ADAL" clId="{BF3470F4-533E-46CA-A018-6A7327E63C83}" dt="2020-09-02T06:41:21.966" v="2161" actId="20577"/>
          <ac:spMkLst>
            <pc:docMk/>
            <pc:sldMk cId="3044722278" sldId="261"/>
            <ac:spMk id="95" creationId="{82875DFA-FA3E-4470-880D-D3600DB9FE03}"/>
          </ac:spMkLst>
        </pc:spChg>
        <pc:grpChg chg="del">
          <ac:chgData name="Viggo Tellefsen Wivestad" userId="188c9604-811f-4fd1-b50f-32200e37762f" providerId="ADAL" clId="{BF3470F4-533E-46CA-A018-6A7327E63C83}" dt="2020-09-02T06:34:29.837" v="1965" actId="478"/>
          <ac:grpSpMkLst>
            <pc:docMk/>
            <pc:sldMk cId="3044722278" sldId="261"/>
            <ac:grpSpMk id="3" creationId="{B0999870-53CB-4EA9-8D58-DA5D550C8CCA}"/>
          </ac:grpSpMkLst>
        </pc:grpChg>
        <pc:grpChg chg="mod">
          <ac:chgData name="Viggo Tellefsen Wivestad" userId="188c9604-811f-4fd1-b50f-32200e37762f" providerId="ADAL" clId="{BF3470F4-533E-46CA-A018-6A7327E63C83}" dt="2020-09-02T06:39:33.302" v="2099" actId="1076"/>
          <ac:grpSpMkLst>
            <pc:docMk/>
            <pc:sldMk cId="3044722278" sldId="261"/>
            <ac:grpSpMk id="22" creationId="{35153FC6-3A06-441E-BB8A-9E4A3026661A}"/>
          </ac:grpSpMkLst>
        </pc:grp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63" creationId="{73993289-59F8-4CBC-A45D-D97AF48B9F10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66" creationId="{6C067A14-3D0C-48C7-9F1B-872EF5804C87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69" creationId="{23041B60-22F7-4362-A158-BE3563CE13AB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0" creationId="{0DEC933D-39AC-44F3-B3F1-F5DFBC277B1E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1" creationId="{01B07B9B-1752-4CF8-9D8A-7E0167DAD11C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2" creationId="{BC8DD01F-087F-48F1-83F6-6A9C9D4843C0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3" creationId="{567E56E8-7EC3-4857-A8BA-24B0FAB2CEA8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4" creationId="{77FBBC87-5C7B-42B4-9CBA-D43DAAAAECB8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5" creationId="{612868C4-DE5D-4720-882D-E171DA37423D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6" creationId="{3E10B889-0038-44BF-8DB6-55E3022BA73A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97" creationId="{F36D973D-3A6B-4EB0-8151-50EFFF87BD00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98" creationId="{41F7FC1A-C4B6-48AB-A8F0-B3846EA24FBC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99" creationId="{8CDBE6ED-D1B0-4051-B7DC-25D77C0CF4C0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0" creationId="{D528A269-4D58-41E1-90D5-D2B5FE075A6A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1" creationId="{4FC92380-8F4E-411A-9502-81EF354E2E1B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2" creationId="{A20D689C-5547-468A-A782-8893741AA575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3" creationId="{54E53A41-883F-4875-ACBB-690F4AD21EC7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4" creationId="{194161BC-4DD7-4875-9DF9-B312CB9F229F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5" creationId="{6663F4E7-DEC7-416A-9BEC-1A3FDBE6F01D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6" creationId="{5E48BAD1-83E2-4E36-8B15-1DF7C9DE8549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7" creationId="{3E97C75D-86C9-43FC-B171-01B1426CD73D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8" creationId="{E43BC8CB-8998-4B5A-B86F-852B21931488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9" creationId="{2C82EFA0-3485-4A40-A922-DF8805070B13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10" creationId="{3DD17346-8305-43AE-B8DC-1422C5CDCD61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11" creationId="{3B522BE5-D2C3-4C56-A25E-F0C45F6286E7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12" creationId="{319CFDC8-D680-4D6E-979D-B4563CA58EB2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13" creationId="{DB1EEF83-E1A7-413E-BC4C-87DA20094917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14" creationId="{F485E90D-E17F-4ECA-A2F1-FC4573AB7105}"/>
          </ac:cxnSpMkLst>
        </pc:cxnChg>
      </pc:sldChg>
      <pc:sldChg chg="addSp delSp modSp add mod">
        <pc:chgData name="Viggo Tellefsen Wivestad" userId="188c9604-811f-4fd1-b50f-32200e37762f" providerId="ADAL" clId="{BF3470F4-533E-46CA-A018-6A7327E63C83}" dt="2020-09-02T06:55:46.624" v="2865" actId="20577"/>
        <pc:sldMkLst>
          <pc:docMk/>
          <pc:sldMk cId="174717583" sldId="262"/>
        </pc:sldMkLst>
        <pc:spChg chg="add mod">
          <ac:chgData name="Viggo Tellefsen Wivestad" userId="188c9604-811f-4fd1-b50f-32200e37762f" providerId="ADAL" clId="{BF3470F4-533E-46CA-A018-6A7327E63C83}" dt="2020-09-02T06:55:36.204" v="2863" actId="790"/>
          <ac:spMkLst>
            <pc:docMk/>
            <pc:sldMk cId="174717583" sldId="262"/>
            <ac:spMk id="20" creationId="{67EFF3A6-190C-4B18-B67A-01A6C369C99A}"/>
          </ac:spMkLst>
        </pc:spChg>
        <pc:spChg chg="mod">
          <ac:chgData name="Viggo Tellefsen Wivestad" userId="188c9604-811f-4fd1-b50f-32200e37762f" providerId="ADAL" clId="{BF3470F4-533E-46CA-A018-6A7327E63C83}" dt="2020-09-02T06:55:46.624" v="2865" actId="20577"/>
          <ac:spMkLst>
            <pc:docMk/>
            <pc:sldMk cId="174717583" sldId="262"/>
            <ac:spMk id="65" creationId="{337A6A57-E3D1-4B98-A790-56F337A95231}"/>
          </ac:spMkLst>
        </pc:spChg>
        <pc:spChg chg="mod">
          <ac:chgData name="Viggo Tellefsen Wivestad" userId="188c9604-811f-4fd1-b50f-32200e37762f" providerId="ADAL" clId="{BF3470F4-533E-46CA-A018-6A7327E63C83}" dt="2020-09-02T06:53:35.501" v="2791" actId="14100"/>
          <ac:spMkLst>
            <pc:docMk/>
            <pc:sldMk cId="174717583" sldId="262"/>
            <ac:spMk id="67" creationId="{21EFA38C-9A35-4587-A092-EC87DEA4C9E5}"/>
          </ac:spMkLst>
        </pc:spChg>
        <pc:spChg chg="add mod">
          <ac:chgData name="Viggo Tellefsen Wivestad" userId="188c9604-811f-4fd1-b50f-32200e37762f" providerId="ADAL" clId="{BF3470F4-533E-46CA-A018-6A7327E63C83}" dt="2020-09-02T06:55:36.204" v="2863" actId="790"/>
          <ac:spMkLst>
            <pc:docMk/>
            <pc:sldMk cId="174717583" sldId="262"/>
            <ac:spMk id="89" creationId="{AAB0FE98-954B-4B83-8FE5-C0589A517B3A}"/>
          </ac:spMkLst>
        </pc:spChg>
        <pc:spChg chg="add mod">
          <ac:chgData name="Viggo Tellefsen Wivestad" userId="188c9604-811f-4fd1-b50f-32200e37762f" providerId="ADAL" clId="{BF3470F4-533E-46CA-A018-6A7327E63C83}" dt="2020-09-02T06:55:36.204" v="2863" actId="790"/>
          <ac:spMkLst>
            <pc:docMk/>
            <pc:sldMk cId="174717583" sldId="262"/>
            <ac:spMk id="96" creationId="{1B2B1221-5C7A-4BA4-86E9-4A2A9C3BBFD7}"/>
          </ac:spMkLst>
        </pc:spChg>
        <pc:grpChg chg="mod">
          <ac:chgData name="Viggo Tellefsen Wivestad" userId="188c9604-811f-4fd1-b50f-32200e37762f" providerId="ADAL" clId="{BF3470F4-533E-46CA-A018-6A7327E63C83}" dt="2020-09-02T06:54:34.007" v="2824" actId="1076"/>
          <ac:grpSpMkLst>
            <pc:docMk/>
            <pc:sldMk cId="174717583" sldId="262"/>
            <ac:grpSpMk id="149" creationId="{0F92F8F4-3DB3-4114-B6A5-BF7409B0654B}"/>
          </ac:grpSpMkLst>
        </pc:grpChg>
        <pc:cxnChg chg="add del mod">
          <ac:chgData name="Viggo Tellefsen Wivestad" userId="188c9604-811f-4fd1-b50f-32200e37762f" providerId="ADAL" clId="{BF3470F4-533E-46CA-A018-6A7327E63C83}" dt="2020-09-02T06:50:12.438" v="2458" actId="478"/>
          <ac:cxnSpMkLst>
            <pc:docMk/>
            <pc:sldMk cId="174717583" sldId="262"/>
            <ac:cxnSpMk id="3" creationId="{CC5F01CA-60F7-46F7-AE15-9A348EAAF2DE}"/>
          </ac:cxnSpMkLst>
        </pc:cxnChg>
      </pc:sldChg>
      <pc:sldChg chg="add del">
        <pc:chgData name="Viggo Tellefsen Wivestad" userId="188c9604-811f-4fd1-b50f-32200e37762f" providerId="ADAL" clId="{BF3470F4-533E-46CA-A018-6A7327E63C83}" dt="2020-09-02T06:49:09.020" v="2450" actId="47"/>
        <pc:sldMkLst>
          <pc:docMk/>
          <pc:sldMk cId="2376190337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0FFE3-FA1C-4757-A096-13BCFFBEE28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60A51-C90B-48B8-9AF8-1A97F72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Enkel konfigurasjon med allokering av arbeidere til prosjekt.</a:t>
            </a:r>
          </a:p>
          <a:p>
            <a:r>
              <a:rPr lang="nb-NO" noProof="0" dirty="0"/>
              <a:t>Problem: Arbeidere allokeres ofte I teams, noe denne konfigurasjonen ikke støtter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60A51-C90B-48B8-9AF8-1A97F723CB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3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Utvidet konfigurasjon som tillater gruppering I teams som deretter allokeres til prosjekter</a:t>
            </a:r>
          </a:p>
          <a:p>
            <a:r>
              <a:rPr lang="nb-NO" noProof="0" dirty="0"/>
              <a:t>Problem: Team jobber ofte skiftordninger, med f.eks. To alternerende team som jobber dag/natt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60A51-C90B-48B8-9AF8-1A97F723CB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Enkel konfigurasjon med allokering av arbeidere til skift. En dag kan ha flere skift, som I dette tilfellet som består av tre dager, hver med to skift</a:t>
            </a:r>
          </a:p>
          <a:p>
            <a:r>
              <a:rPr lang="nb-NO" noProof="0" dirty="0"/>
              <a:t>Problem: Her mistet vi team-strukturen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60A51-C90B-48B8-9AF8-1A97F723CB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43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 dirty="0"/>
              <a:t>Utvidet konfigurasjon med arbeidere som </a:t>
            </a:r>
            <a:r>
              <a:rPr lang="nb-NO" noProof="0" dirty="0" err="1"/>
              <a:t>alokeres</a:t>
            </a:r>
            <a:r>
              <a:rPr lang="nb-NO" noProof="0" dirty="0"/>
              <a:t> til ulike teams, hvor disse teamene videre </a:t>
            </a:r>
          </a:p>
          <a:p>
            <a:r>
              <a:rPr lang="nb-NO" noProof="0" dirty="0"/>
              <a:t>Problem: Vi vet normal antall arbeidere, prosjekt og skift på forhånd. Men det er ikke gitt at vi vet antall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60A51-C90B-48B8-9AF8-1A97F723CB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F3F2-DC71-4B43-9054-0C8D80F3B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38008-0F79-4F7C-ADB7-B419E4D6C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880A7-160C-4F7D-B5D7-21F9A447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A4C2-1B92-4906-B8D5-4991BA32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38BA-7C9E-4850-B6AC-09E76B0E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1D1D-7BC2-46E8-B572-D549199D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3BCD4-E323-4185-AECE-13D6114E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89CF-20A8-4850-AA92-0DF38B62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0A2E8-8A3F-4C70-9B0C-11B22862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9639-47B0-4701-BE06-A3403E8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7EF02-DF2C-4D7A-B405-199C22949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93137-3607-4112-BADA-7319F22D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38FF-BC21-4C83-A4C2-47E8D10F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E461-64C3-4607-801D-AE6B846E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7666-98FD-4C2B-A195-99532A53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7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ABD1-D142-4806-91CE-8FE7D78B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27FB-93B2-4CEB-BD45-9DC6DF23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3B0E-F928-465F-8C52-084D1A86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7D5D-7342-4869-AC99-2FF63612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D54B-BE40-42FB-8F16-F6C2916E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8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2D14-2B55-4B71-BEED-A1C30553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9E68-936C-4C14-B263-CE0889274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F0C4-257E-42DA-BCE7-0A8362D5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C5687-6156-4151-9B0F-A6FBF243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C491-03AD-41DD-8F8A-D9BD4807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0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FC87-7EFD-440F-B48F-66D7EC17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4CFB-C672-40D6-8AFE-87C11C55E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A488A-FDB5-44B7-906D-C87576A33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2BE1A-F6CF-4355-B33D-09671F59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38837-AC6B-4831-8746-0D42861B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699AC-54FC-433C-AFD8-2F7B0F5D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81A0-8C39-4B06-A110-3CE65827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951D-0965-45C9-80B6-A7FCF7A3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53713-B6AE-4BE3-879D-8A7D89F84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4175F-0930-4FBF-A463-59F1A19C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4981F-E5EF-4D6C-8C56-924F4EEF3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61E85-8BD8-4323-A08D-A6F1F5F6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10AF9-1F40-40F9-9438-0C6173C9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A09C7-F172-4B05-8437-478287F6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7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047C-A63D-4ABE-881F-3FED7362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2AD6F-2C4E-42CF-B128-493DA063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09E3C-3D4C-4D83-BBBA-5CA46DC8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0D3A2-0FA6-45D2-BACE-399B8CAC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2DE37-6E25-4755-B564-428493AA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9F50F-06AD-42A9-85B1-F9DA79B1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FEBE1-A104-47CA-9F65-8CB979BF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5AB9-BCA3-4294-829E-7DCBE12B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8D2E-5C6A-401C-A3C4-B8AF601D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91133-17D5-4D86-AF8C-E83A2C0C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BD614-1083-4C24-B0B2-6EA5D8F0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BFCB0-DB45-455A-B1DD-BECFC381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CAEE3-5296-4325-9627-66BEB98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9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3825-B90F-4845-8ED8-959D449C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11459-7631-4D82-AD63-CC8D510D8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E5387-5277-4407-B689-90D622712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743E6-E3C5-4920-B78F-0D1FAE77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BA34F-07D3-4AF7-A812-38E8BD22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31E76-6D0E-4CB7-ACCD-7411B45C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5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1E533-D83D-4F7D-9799-CF5C7DA2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9CA69-F376-4DEE-A735-EE085F1E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3A9C-9EE3-41CF-B290-1629437BF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526E4-15A8-47BA-8876-D2FFFFC0239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0E93D-E818-4BA7-8D79-3FE4F475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383F-C531-47C4-8B8C-69B86F264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/>
              <p:nvPr/>
            </p:nvSpPr>
            <p:spPr>
              <a:xfrm>
                <a:off x="8828955" y="4095241"/>
                <a:ext cx="31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workers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projects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4095241"/>
                <a:ext cx="313319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E53A41-883F-4875-ACBB-690F4AD21EC7}"/>
              </a:ext>
            </a:extLst>
          </p:cNvPr>
          <p:cNvCxnSpPr>
            <a:cxnSpLocks/>
            <a:stCxn id="4" idx="0"/>
            <a:endCxn id="32" idx="4"/>
          </p:cNvCxnSpPr>
          <p:nvPr/>
        </p:nvCxnSpPr>
        <p:spPr>
          <a:xfrm flipV="1">
            <a:off x="2647150" y="2589320"/>
            <a:ext cx="2856963" cy="338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4161BC-4DD7-4875-9DF9-B312CB9F229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V="1">
            <a:off x="2647150" y="2589320"/>
            <a:ext cx="3416193" cy="338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63F4E7-DEC7-416A-9BEC-1A3FDBE6F01D}"/>
              </a:ext>
            </a:extLst>
          </p:cNvPr>
          <p:cNvCxnSpPr>
            <a:cxnSpLocks/>
            <a:stCxn id="4" idx="0"/>
            <a:endCxn id="34" idx="4"/>
          </p:cNvCxnSpPr>
          <p:nvPr/>
        </p:nvCxnSpPr>
        <p:spPr>
          <a:xfrm flipV="1">
            <a:off x="2647150" y="2589320"/>
            <a:ext cx="3975423" cy="338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E48BAD1-83E2-4E36-8B15-1DF7C9DE8549}"/>
              </a:ext>
            </a:extLst>
          </p:cNvPr>
          <p:cNvCxnSpPr>
            <a:cxnSpLocks/>
            <a:stCxn id="4" idx="0"/>
            <a:endCxn id="35" idx="3"/>
          </p:cNvCxnSpPr>
          <p:nvPr/>
        </p:nvCxnSpPr>
        <p:spPr>
          <a:xfrm flipV="1">
            <a:off x="2647150" y="2540932"/>
            <a:ext cx="4417834" cy="342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97C75D-86C9-43FC-B171-01B1426CD73D}"/>
              </a:ext>
            </a:extLst>
          </p:cNvPr>
          <p:cNvCxnSpPr>
            <a:cxnSpLocks/>
            <a:stCxn id="4" idx="0"/>
            <a:endCxn id="36" idx="3"/>
          </p:cNvCxnSpPr>
          <p:nvPr/>
        </p:nvCxnSpPr>
        <p:spPr>
          <a:xfrm flipV="1">
            <a:off x="2647150" y="2540932"/>
            <a:ext cx="4977064" cy="342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3BC8CB-8998-4B5A-B86F-852B21931488}"/>
              </a:ext>
            </a:extLst>
          </p:cNvPr>
          <p:cNvCxnSpPr>
            <a:cxnSpLocks/>
            <a:stCxn id="4" idx="0"/>
            <a:endCxn id="37" idx="3"/>
          </p:cNvCxnSpPr>
          <p:nvPr/>
        </p:nvCxnSpPr>
        <p:spPr>
          <a:xfrm flipV="1">
            <a:off x="2647150" y="2540932"/>
            <a:ext cx="5536294" cy="342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12ADDEA-55DC-4DC1-AA91-5C080E0EA907}"/>
              </a:ext>
            </a:extLst>
          </p:cNvPr>
          <p:cNvGrpSpPr/>
          <p:nvPr/>
        </p:nvGrpSpPr>
        <p:grpSpPr>
          <a:xfrm>
            <a:off x="39805" y="2239447"/>
            <a:ext cx="8425665" cy="369332"/>
            <a:chOff x="39805" y="2239447"/>
            <a:chExt cx="8425665" cy="36933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2D00BDF-E627-4375-A8B3-52EF6D2AD0AB}"/>
                </a:ext>
              </a:extLst>
            </p:cNvPr>
            <p:cNvGrpSpPr/>
            <p:nvPr/>
          </p:nvGrpSpPr>
          <p:grpSpPr>
            <a:xfrm>
              <a:off x="5338906" y="2258906"/>
              <a:ext cx="3126564" cy="330414"/>
              <a:chOff x="4779676" y="2258906"/>
              <a:chExt cx="3126564" cy="33041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B67C0C-C934-4328-88C8-B55801189A9D}"/>
                  </a:ext>
                </a:extLst>
              </p:cNvPr>
              <p:cNvSpPr/>
              <p:nvPr/>
            </p:nvSpPr>
            <p:spPr>
              <a:xfrm>
                <a:off x="477967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4083F1-5626-4198-AF36-789BD2558051}"/>
                  </a:ext>
                </a:extLst>
              </p:cNvPr>
              <p:cNvSpPr/>
              <p:nvPr/>
            </p:nvSpPr>
            <p:spPr>
              <a:xfrm>
                <a:off x="533890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952570-27B8-4D6E-8A64-7A5606836FB7}"/>
                  </a:ext>
                </a:extLst>
              </p:cNvPr>
              <p:cNvSpPr/>
              <p:nvPr/>
            </p:nvSpPr>
            <p:spPr>
              <a:xfrm>
                <a:off x="589813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2430B42-9FDA-402A-BFBD-D19E3A4C5DC6}"/>
                  </a:ext>
                </a:extLst>
              </p:cNvPr>
              <p:cNvSpPr/>
              <p:nvPr/>
            </p:nvSpPr>
            <p:spPr>
              <a:xfrm>
                <a:off x="645736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7EAD1E-6143-4CE9-ACD9-954FB39B9C9D}"/>
                  </a:ext>
                </a:extLst>
              </p:cNvPr>
              <p:cNvSpPr/>
              <p:nvPr/>
            </p:nvSpPr>
            <p:spPr>
              <a:xfrm>
                <a:off x="701659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39B7BAD-4D6E-4620-9E45-9080ECE78C1A}"/>
                  </a:ext>
                </a:extLst>
              </p:cNvPr>
              <p:cNvSpPr/>
              <p:nvPr/>
            </p:nvSpPr>
            <p:spPr>
              <a:xfrm>
                <a:off x="757582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27BDA-94DE-4BE5-80E0-961BD7A0E9DD}"/>
                </a:ext>
              </a:extLst>
            </p:cNvPr>
            <p:cNvSpPr txBox="1"/>
            <p:nvPr/>
          </p:nvSpPr>
          <p:spPr>
            <a:xfrm>
              <a:off x="39805" y="2239447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Projects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E3815BA-1EFF-4CD0-8906-328F230640A2}"/>
              </a:ext>
            </a:extLst>
          </p:cNvPr>
          <p:cNvGrpSpPr/>
          <p:nvPr/>
        </p:nvGrpSpPr>
        <p:grpSpPr>
          <a:xfrm>
            <a:off x="39805" y="5951035"/>
            <a:ext cx="11282629" cy="369332"/>
            <a:chOff x="39805" y="5951035"/>
            <a:chExt cx="11282629" cy="3693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CF400D-32DF-4F03-9D79-DC7882EF98BE}"/>
                </a:ext>
              </a:extLst>
            </p:cNvPr>
            <p:cNvGrpSpPr/>
            <p:nvPr/>
          </p:nvGrpSpPr>
          <p:grpSpPr>
            <a:xfrm>
              <a:off x="2481943" y="5970494"/>
              <a:ext cx="8840491" cy="330414"/>
              <a:chOff x="2481943" y="5970494"/>
              <a:chExt cx="8840491" cy="3304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6FE20D-8BB5-4FD1-B067-35B4047EFA8B}"/>
                  </a:ext>
                </a:extLst>
              </p:cNvPr>
              <p:cNvSpPr/>
              <p:nvPr/>
            </p:nvSpPr>
            <p:spPr>
              <a:xfrm>
                <a:off x="248194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AED821-385E-44CD-A10D-848628725EC8}"/>
                  </a:ext>
                </a:extLst>
              </p:cNvPr>
              <p:cNvSpPr/>
              <p:nvPr/>
            </p:nvSpPr>
            <p:spPr>
              <a:xfrm>
                <a:off x="305056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63E007-6871-448C-A371-082E6EA40B45}"/>
                  </a:ext>
                </a:extLst>
              </p:cNvPr>
              <p:cNvSpPr/>
              <p:nvPr/>
            </p:nvSpPr>
            <p:spPr>
              <a:xfrm>
                <a:off x="361918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631CD-7369-4A71-9368-D7C92567F763}"/>
                  </a:ext>
                </a:extLst>
              </p:cNvPr>
              <p:cNvSpPr/>
              <p:nvPr/>
            </p:nvSpPr>
            <p:spPr>
              <a:xfrm>
                <a:off x="418780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0563E0-D309-47FB-8450-DD25F17185D3}"/>
                  </a:ext>
                </a:extLst>
              </p:cNvPr>
              <p:cNvSpPr/>
              <p:nvPr/>
            </p:nvSpPr>
            <p:spPr>
              <a:xfrm>
                <a:off x="473721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5212FF-AD00-46BC-B9DC-7BEF17CE94FB}"/>
                  </a:ext>
                </a:extLst>
              </p:cNvPr>
              <p:cNvSpPr/>
              <p:nvPr/>
            </p:nvSpPr>
            <p:spPr>
              <a:xfrm>
                <a:off x="530583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F44FA3-AF15-4FF9-87B5-588976F7B9C4}"/>
                  </a:ext>
                </a:extLst>
              </p:cNvPr>
              <p:cNvSpPr/>
              <p:nvPr/>
            </p:nvSpPr>
            <p:spPr>
              <a:xfrm>
                <a:off x="5874449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0CEDC1-03F7-4C74-AA1C-9EFA162CD5E4}"/>
                  </a:ext>
                </a:extLst>
              </p:cNvPr>
              <p:cNvSpPr/>
              <p:nvPr/>
            </p:nvSpPr>
            <p:spPr>
              <a:xfrm>
                <a:off x="6443068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2AA942-F773-4CDC-8425-477A3084094F}"/>
                  </a:ext>
                </a:extLst>
              </p:cNvPr>
              <p:cNvSpPr/>
              <p:nvPr/>
            </p:nvSpPr>
            <p:spPr>
              <a:xfrm>
                <a:off x="7011687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73D0F-89FC-4A00-9B9C-DBB1C497232F}"/>
                  </a:ext>
                </a:extLst>
              </p:cNvPr>
              <p:cNvSpPr/>
              <p:nvPr/>
            </p:nvSpPr>
            <p:spPr>
              <a:xfrm>
                <a:off x="7580306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AD5A9-204F-4E8E-9A7E-49A5A48F23F1}"/>
                  </a:ext>
                </a:extLst>
              </p:cNvPr>
              <p:cNvSpPr/>
              <p:nvPr/>
            </p:nvSpPr>
            <p:spPr>
              <a:xfrm>
                <a:off x="8148925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1894F75-ACB1-4635-94CD-1C91F46F2301}"/>
                  </a:ext>
                </a:extLst>
              </p:cNvPr>
              <p:cNvSpPr/>
              <p:nvPr/>
            </p:nvSpPr>
            <p:spPr>
              <a:xfrm>
                <a:off x="8717544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DED8079-E0CE-4B40-BDF9-6A56CF9BC6DE}"/>
                  </a:ext>
                </a:extLst>
              </p:cNvPr>
              <p:cNvSpPr/>
              <p:nvPr/>
            </p:nvSpPr>
            <p:spPr>
              <a:xfrm>
                <a:off x="928616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88D9E7-AA32-46D5-9F20-459462756943}"/>
                  </a:ext>
                </a:extLst>
              </p:cNvPr>
              <p:cNvSpPr/>
              <p:nvPr/>
            </p:nvSpPr>
            <p:spPr>
              <a:xfrm>
                <a:off x="985478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846594-12CF-4AD9-A967-ECF2C12DDDAD}"/>
                  </a:ext>
                </a:extLst>
              </p:cNvPr>
              <p:cNvSpPr/>
              <p:nvPr/>
            </p:nvSpPr>
            <p:spPr>
              <a:xfrm>
                <a:off x="1042340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4B55B0-E55B-4881-8DD5-5E37AEFC6833}"/>
                  </a:ext>
                </a:extLst>
              </p:cNvPr>
              <p:cNvSpPr/>
              <p:nvPr/>
            </p:nvSpPr>
            <p:spPr>
              <a:xfrm>
                <a:off x="1099202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FD2EED-6F81-4530-BFFF-93AF306F24B2}"/>
                </a:ext>
              </a:extLst>
            </p:cNvPr>
            <p:cNvSpPr txBox="1"/>
            <p:nvPr/>
          </p:nvSpPr>
          <p:spPr>
            <a:xfrm>
              <a:off x="39805" y="5951035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Workers</a:t>
              </a:r>
            </a:p>
          </p:txBody>
        </p:sp>
      </p:grpSp>
      <p:sp>
        <p:nvSpPr>
          <p:cNvPr id="135" name="Title 134">
            <a:extLst>
              <a:ext uri="{FF2B5EF4-FFF2-40B4-BE49-F238E27FC236}">
                <a16:creationId xmlns:a16="http://schemas.microsoft.com/office/drawing/2014/main" id="{673509FC-DD09-4AC4-A0E4-C0ADFA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0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Workers and projects</a:t>
            </a:r>
          </a:p>
        </p:txBody>
      </p:sp>
    </p:spTree>
    <p:extLst>
      <p:ext uri="{BB962C8B-B14F-4D97-AF65-F5344CB8AC3E}">
        <p14:creationId xmlns:p14="http://schemas.microsoft.com/office/powerpoint/2010/main" val="288949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/>
              <p:nvPr/>
            </p:nvSpPr>
            <p:spPr>
              <a:xfrm>
                <a:off x="8828955" y="5023138"/>
                <a:ext cx="31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workers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teams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5023138"/>
                <a:ext cx="313319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/>
              <p:nvPr/>
            </p:nvSpPr>
            <p:spPr>
              <a:xfrm>
                <a:off x="8828955" y="3167344"/>
                <a:ext cx="31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teams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projects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3167344"/>
                <a:ext cx="313319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44BEA9-7F77-493A-8DDE-F7DF1A6754B2}"/>
                  </a:ext>
                </a:extLst>
              </p:cNvPr>
              <p:cNvSpPr txBox="1"/>
              <p:nvPr/>
            </p:nvSpPr>
            <p:spPr>
              <a:xfrm>
                <a:off x="6285539" y="1311550"/>
                <a:ext cx="5676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workers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projects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nb-NO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teams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workers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projects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44BEA9-7F77-493A-8DDE-F7DF1A675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539" y="1311550"/>
                <a:ext cx="5676607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993289-59F8-4CBC-A45D-D97AF48B9F10}"/>
              </a:ext>
            </a:extLst>
          </p:cNvPr>
          <p:cNvCxnSpPr>
            <a:cxnSpLocks/>
            <a:stCxn id="4" idx="0"/>
            <a:endCxn id="20" idx="3"/>
          </p:cNvCxnSpPr>
          <p:nvPr/>
        </p:nvCxnSpPr>
        <p:spPr>
          <a:xfrm flipV="1">
            <a:off x="2647150" y="4396726"/>
            <a:ext cx="162168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067A14-3D0C-48C7-9F1B-872EF5804C87}"/>
              </a:ext>
            </a:extLst>
          </p:cNvPr>
          <p:cNvCxnSpPr>
            <a:cxnSpLocks/>
            <a:stCxn id="4" idx="0"/>
            <a:endCxn id="21" idx="3"/>
          </p:cNvCxnSpPr>
          <p:nvPr/>
        </p:nvCxnSpPr>
        <p:spPr>
          <a:xfrm flipV="1">
            <a:off x="2647150" y="4396726"/>
            <a:ext cx="218091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041B60-22F7-4362-A158-BE3563CE13AB}"/>
              </a:ext>
            </a:extLst>
          </p:cNvPr>
          <p:cNvCxnSpPr>
            <a:cxnSpLocks/>
            <a:stCxn id="4" idx="0"/>
            <a:endCxn id="23" idx="3"/>
          </p:cNvCxnSpPr>
          <p:nvPr/>
        </p:nvCxnSpPr>
        <p:spPr>
          <a:xfrm flipV="1">
            <a:off x="2647150" y="4396726"/>
            <a:ext cx="274014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EC933D-39AC-44F3-B3F1-F5DFBC277B1E}"/>
              </a:ext>
            </a:extLst>
          </p:cNvPr>
          <p:cNvCxnSpPr>
            <a:cxnSpLocks/>
            <a:stCxn id="4" idx="0"/>
            <a:endCxn id="24" idx="3"/>
          </p:cNvCxnSpPr>
          <p:nvPr/>
        </p:nvCxnSpPr>
        <p:spPr>
          <a:xfrm flipV="1">
            <a:off x="2647150" y="4396726"/>
            <a:ext cx="329937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B07B9B-1752-4CF8-9D8A-7E0167DAD11C}"/>
              </a:ext>
            </a:extLst>
          </p:cNvPr>
          <p:cNvCxnSpPr>
            <a:cxnSpLocks/>
            <a:stCxn id="4" idx="0"/>
            <a:endCxn id="25" idx="3"/>
          </p:cNvCxnSpPr>
          <p:nvPr/>
        </p:nvCxnSpPr>
        <p:spPr>
          <a:xfrm flipV="1">
            <a:off x="2647150" y="4396726"/>
            <a:ext cx="385860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8DD01F-087F-48F1-83F6-6A9C9D4843C0}"/>
              </a:ext>
            </a:extLst>
          </p:cNvPr>
          <p:cNvCxnSpPr>
            <a:cxnSpLocks/>
            <a:stCxn id="4" idx="0"/>
            <a:endCxn id="27" idx="3"/>
          </p:cNvCxnSpPr>
          <p:nvPr/>
        </p:nvCxnSpPr>
        <p:spPr>
          <a:xfrm flipV="1">
            <a:off x="2647150" y="4396726"/>
            <a:ext cx="441783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7E56E8-7EC3-4857-A8BA-24B0FAB2CEA8}"/>
              </a:ext>
            </a:extLst>
          </p:cNvPr>
          <p:cNvCxnSpPr>
            <a:cxnSpLocks/>
            <a:stCxn id="4" idx="0"/>
            <a:endCxn id="28" idx="3"/>
          </p:cNvCxnSpPr>
          <p:nvPr/>
        </p:nvCxnSpPr>
        <p:spPr>
          <a:xfrm flipV="1">
            <a:off x="2647150" y="4396726"/>
            <a:ext cx="497706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FBBC87-5C7B-42B4-9CBA-D43DAAAAECB8}"/>
              </a:ext>
            </a:extLst>
          </p:cNvPr>
          <p:cNvCxnSpPr>
            <a:cxnSpLocks/>
            <a:stCxn id="4" idx="0"/>
            <a:endCxn id="29" idx="3"/>
          </p:cNvCxnSpPr>
          <p:nvPr/>
        </p:nvCxnSpPr>
        <p:spPr>
          <a:xfrm flipV="1">
            <a:off x="2647150" y="4396726"/>
            <a:ext cx="553629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2868C4-DE5D-4720-882D-E171DA37423D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V="1">
            <a:off x="2647150" y="4396726"/>
            <a:ext cx="609552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10B889-0038-44BF-8DB6-55E3022BA73A}"/>
              </a:ext>
            </a:extLst>
          </p:cNvPr>
          <p:cNvCxnSpPr>
            <a:cxnSpLocks/>
            <a:stCxn id="4" idx="0"/>
            <a:endCxn id="31" idx="3"/>
          </p:cNvCxnSpPr>
          <p:nvPr/>
        </p:nvCxnSpPr>
        <p:spPr>
          <a:xfrm flipV="1">
            <a:off x="2647150" y="4396726"/>
            <a:ext cx="6654752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E53A41-883F-4875-ACBB-690F4AD21EC7}"/>
              </a:ext>
            </a:extLst>
          </p:cNvPr>
          <p:cNvCxnSpPr>
            <a:stCxn id="20" idx="0"/>
            <a:endCxn id="32" idx="4"/>
          </p:cNvCxnSpPr>
          <p:nvPr/>
        </p:nvCxnSpPr>
        <p:spPr>
          <a:xfrm flipV="1">
            <a:off x="4385655" y="2589320"/>
            <a:ext cx="1118458" cy="152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4161BC-4DD7-4875-9DF9-B312CB9F229F}"/>
              </a:ext>
            </a:extLst>
          </p:cNvPr>
          <p:cNvCxnSpPr>
            <a:cxnSpLocks/>
            <a:stCxn id="20" idx="0"/>
            <a:endCxn id="33" idx="4"/>
          </p:cNvCxnSpPr>
          <p:nvPr/>
        </p:nvCxnSpPr>
        <p:spPr>
          <a:xfrm flipV="1">
            <a:off x="4385655" y="2589320"/>
            <a:ext cx="1677688" cy="152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63F4E7-DEC7-416A-9BEC-1A3FDBE6F01D}"/>
              </a:ext>
            </a:extLst>
          </p:cNvPr>
          <p:cNvCxnSpPr>
            <a:cxnSpLocks/>
            <a:stCxn id="20" idx="0"/>
            <a:endCxn id="34" idx="4"/>
          </p:cNvCxnSpPr>
          <p:nvPr/>
        </p:nvCxnSpPr>
        <p:spPr>
          <a:xfrm flipV="1">
            <a:off x="4385655" y="2589320"/>
            <a:ext cx="2236918" cy="152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E48BAD1-83E2-4E36-8B15-1DF7C9DE8549}"/>
              </a:ext>
            </a:extLst>
          </p:cNvPr>
          <p:cNvCxnSpPr>
            <a:cxnSpLocks/>
            <a:stCxn id="20" idx="0"/>
            <a:endCxn id="35" idx="3"/>
          </p:cNvCxnSpPr>
          <p:nvPr/>
        </p:nvCxnSpPr>
        <p:spPr>
          <a:xfrm flipV="1">
            <a:off x="4385655" y="2540932"/>
            <a:ext cx="2679329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97C75D-86C9-43FC-B171-01B1426CD73D}"/>
              </a:ext>
            </a:extLst>
          </p:cNvPr>
          <p:cNvCxnSpPr>
            <a:cxnSpLocks/>
            <a:stCxn id="20" idx="0"/>
            <a:endCxn id="36" idx="3"/>
          </p:cNvCxnSpPr>
          <p:nvPr/>
        </p:nvCxnSpPr>
        <p:spPr>
          <a:xfrm flipV="1">
            <a:off x="4385655" y="2540932"/>
            <a:ext cx="3238559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3BC8CB-8998-4B5A-B86F-852B21931488}"/>
              </a:ext>
            </a:extLst>
          </p:cNvPr>
          <p:cNvCxnSpPr>
            <a:cxnSpLocks/>
            <a:stCxn id="20" idx="0"/>
            <a:endCxn id="37" idx="3"/>
          </p:cNvCxnSpPr>
          <p:nvPr/>
        </p:nvCxnSpPr>
        <p:spPr>
          <a:xfrm flipV="1">
            <a:off x="4385655" y="2540932"/>
            <a:ext cx="3797789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AEA6138-F36E-4E1E-A37F-364DD61A5877}"/>
              </a:ext>
            </a:extLst>
          </p:cNvPr>
          <p:cNvGrpSpPr/>
          <p:nvPr/>
        </p:nvGrpSpPr>
        <p:grpSpPr>
          <a:xfrm>
            <a:off x="39805" y="2239447"/>
            <a:ext cx="8425665" cy="369332"/>
            <a:chOff x="39805" y="2239447"/>
            <a:chExt cx="8425665" cy="369332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8325248-7D7E-48FD-AD7E-890B72A7F7F1}"/>
                </a:ext>
              </a:extLst>
            </p:cNvPr>
            <p:cNvGrpSpPr/>
            <p:nvPr/>
          </p:nvGrpSpPr>
          <p:grpSpPr>
            <a:xfrm>
              <a:off x="5338906" y="2258906"/>
              <a:ext cx="3126564" cy="330414"/>
              <a:chOff x="4779676" y="2258906"/>
              <a:chExt cx="3126564" cy="33041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B67C0C-C934-4328-88C8-B55801189A9D}"/>
                  </a:ext>
                </a:extLst>
              </p:cNvPr>
              <p:cNvSpPr/>
              <p:nvPr/>
            </p:nvSpPr>
            <p:spPr>
              <a:xfrm>
                <a:off x="477967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4083F1-5626-4198-AF36-789BD2558051}"/>
                  </a:ext>
                </a:extLst>
              </p:cNvPr>
              <p:cNvSpPr/>
              <p:nvPr/>
            </p:nvSpPr>
            <p:spPr>
              <a:xfrm>
                <a:off x="533890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952570-27B8-4D6E-8A64-7A5606836FB7}"/>
                  </a:ext>
                </a:extLst>
              </p:cNvPr>
              <p:cNvSpPr/>
              <p:nvPr/>
            </p:nvSpPr>
            <p:spPr>
              <a:xfrm>
                <a:off x="589813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2430B42-9FDA-402A-BFBD-D19E3A4C5DC6}"/>
                  </a:ext>
                </a:extLst>
              </p:cNvPr>
              <p:cNvSpPr/>
              <p:nvPr/>
            </p:nvSpPr>
            <p:spPr>
              <a:xfrm>
                <a:off x="645736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7EAD1E-6143-4CE9-ACD9-954FB39B9C9D}"/>
                  </a:ext>
                </a:extLst>
              </p:cNvPr>
              <p:cNvSpPr/>
              <p:nvPr/>
            </p:nvSpPr>
            <p:spPr>
              <a:xfrm>
                <a:off x="701659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39B7BAD-4D6E-4620-9E45-9080ECE78C1A}"/>
                  </a:ext>
                </a:extLst>
              </p:cNvPr>
              <p:cNvSpPr/>
              <p:nvPr/>
            </p:nvSpPr>
            <p:spPr>
              <a:xfrm>
                <a:off x="757582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27BDA-94DE-4BE5-80E0-961BD7A0E9DD}"/>
                </a:ext>
              </a:extLst>
            </p:cNvPr>
            <p:cNvSpPr txBox="1"/>
            <p:nvPr/>
          </p:nvSpPr>
          <p:spPr>
            <a:xfrm>
              <a:off x="39805" y="2239447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Projects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AC1BD66-E20A-4DC9-9E44-48FE8360805A}"/>
              </a:ext>
            </a:extLst>
          </p:cNvPr>
          <p:cNvGrpSpPr/>
          <p:nvPr/>
        </p:nvGrpSpPr>
        <p:grpSpPr>
          <a:xfrm>
            <a:off x="39805" y="4095241"/>
            <a:ext cx="9544123" cy="369332"/>
            <a:chOff x="39805" y="4095241"/>
            <a:chExt cx="9544123" cy="3693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A6A949-EC83-4922-A005-919A4F59DA87}"/>
                </a:ext>
              </a:extLst>
            </p:cNvPr>
            <p:cNvGrpSpPr/>
            <p:nvPr/>
          </p:nvGrpSpPr>
          <p:grpSpPr>
            <a:xfrm>
              <a:off x="4220448" y="4114700"/>
              <a:ext cx="5363480" cy="330414"/>
              <a:chOff x="4153229" y="3903489"/>
              <a:chExt cx="5363480" cy="33041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4FC84B3-D351-4C10-8EB0-0EC0BA56B232}"/>
                  </a:ext>
                </a:extLst>
              </p:cNvPr>
              <p:cNvSpPr/>
              <p:nvPr/>
            </p:nvSpPr>
            <p:spPr>
              <a:xfrm>
                <a:off x="415322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FA6B7F-406C-432F-908C-76B4D5E25ADC}"/>
                  </a:ext>
                </a:extLst>
              </p:cNvPr>
              <p:cNvSpPr/>
              <p:nvPr/>
            </p:nvSpPr>
            <p:spPr>
              <a:xfrm>
                <a:off x="471245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D96F547-D4DB-4556-97E4-5445CBD118B7}"/>
                  </a:ext>
                </a:extLst>
              </p:cNvPr>
              <p:cNvSpPr/>
              <p:nvPr/>
            </p:nvSpPr>
            <p:spPr>
              <a:xfrm>
                <a:off x="527168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0BF0C8F-330F-4871-880C-CF54551FE425}"/>
                  </a:ext>
                </a:extLst>
              </p:cNvPr>
              <p:cNvSpPr/>
              <p:nvPr/>
            </p:nvSpPr>
            <p:spPr>
              <a:xfrm>
                <a:off x="583091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A118D6-C77C-4B6E-BCD5-C8C7EEF2C243}"/>
                  </a:ext>
                </a:extLst>
              </p:cNvPr>
              <p:cNvSpPr/>
              <p:nvPr/>
            </p:nvSpPr>
            <p:spPr>
              <a:xfrm>
                <a:off x="639014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3EF85A5-67D4-4658-A8F8-C3154DD57285}"/>
                  </a:ext>
                </a:extLst>
              </p:cNvPr>
              <p:cNvSpPr/>
              <p:nvPr/>
            </p:nvSpPr>
            <p:spPr>
              <a:xfrm>
                <a:off x="694937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49EE2CB-D507-4568-9CA8-1A062C76CC61}"/>
                  </a:ext>
                </a:extLst>
              </p:cNvPr>
              <p:cNvSpPr/>
              <p:nvPr/>
            </p:nvSpPr>
            <p:spPr>
              <a:xfrm>
                <a:off x="750860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D31D3A2-F19C-46A8-B016-EB17745378BA}"/>
                  </a:ext>
                </a:extLst>
              </p:cNvPr>
              <p:cNvSpPr/>
              <p:nvPr/>
            </p:nvSpPr>
            <p:spPr>
              <a:xfrm>
                <a:off x="806783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EAA92AA-C601-489D-8726-630D86927C5C}"/>
                  </a:ext>
                </a:extLst>
              </p:cNvPr>
              <p:cNvSpPr/>
              <p:nvPr/>
            </p:nvSpPr>
            <p:spPr>
              <a:xfrm>
                <a:off x="862706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CF45490-60E8-4F3D-8BDB-A055C4F1F571}"/>
                  </a:ext>
                </a:extLst>
              </p:cNvPr>
              <p:cNvSpPr/>
              <p:nvPr/>
            </p:nvSpPr>
            <p:spPr>
              <a:xfrm>
                <a:off x="9186295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38A098-BECF-4DAC-A3BC-0477C828AE97}"/>
                </a:ext>
              </a:extLst>
            </p:cNvPr>
            <p:cNvSpPr txBox="1"/>
            <p:nvPr/>
          </p:nvSpPr>
          <p:spPr>
            <a:xfrm>
              <a:off x="39805" y="4095241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Teams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EFC41FE-DF31-4D99-9D2F-CB3C7A16AFBD}"/>
              </a:ext>
            </a:extLst>
          </p:cNvPr>
          <p:cNvGrpSpPr/>
          <p:nvPr/>
        </p:nvGrpSpPr>
        <p:grpSpPr>
          <a:xfrm>
            <a:off x="39805" y="5951035"/>
            <a:ext cx="11282629" cy="369332"/>
            <a:chOff x="39805" y="5951035"/>
            <a:chExt cx="11282629" cy="3693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CF400D-32DF-4F03-9D79-DC7882EF98BE}"/>
                </a:ext>
              </a:extLst>
            </p:cNvPr>
            <p:cNvGrpSpPr/>
            <p:nvPr/>
          </p:nvGrpSpPr>
          <p:grpSpPr>
            <a:xfrm>
              <a:off x="2481943" y="5970494"/>
              <a:ext cx="8840491" cy="330414"/>
              <a:chOff x="2481943" y="5970494"/>
              <a:chExt cx="8840491" cy="3304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6FE20D-8BB5-4FD1-B067-35B4047EFA8B}"/>
                  </a:ext>
                </a:extLst>
              </p:cNvPr>
              <p:cNvSpPr/>
              <p:nvPr/>
            </p:nvSpPr>
            <p:spPr>
              <a:xfrm>
                <a:off x="248194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AED821-385E-44CD-A10D-848628725EC8}"/>
                  </a:ext>
                </a:extLst>
              </p:cNvPr>
              <p:cNvSpPr/>
              <p:nvPr/>
            </p:nvSpPr>
            <p:spPr>
              <a:xfrm>
                <a:off x="305056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63E007-6871-448C-A371-082E6EA40B45}"/>
                  </a:ext>
                </a:extLst>
              </p:cNvPr>
              <p:cNvSpPr/>
              <p:nvPr/>
            </p:nvSpPr>
            <p:spPr>
              <a:xfrm>
                <a:off x="361918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631CD-7369-4A71-9368-D7C92567F763}"/>
                  </a:ext>
                </a:extLst>
              </p:cNvPr>
              <p:cNvSpPr/>
              <p:nvPr/>
            </p:nvSpPr>
            <p:spPr>
              <a:xfrm>
                <a:off x="418780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0563E0-D309-47FB-8450-DD25F17185D3}"/>
                  </a:ext>
                </a:extLst>
              </p:cNvPr>
              <p:cNvSpPr/>
              <p:nvPr/>
            </p:nvSpPr>
            <p:spPr>
              <a:xfrm>
                <a:off x="473721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5212FF-AD00-46BC-B9DC-7BEF17CE94FB}"/>
                  </a:ext>
                </a:extLst>
              </p:cNvPr>
              <p:cNvSpPr/>
              <p:nvPr/>
            </p:nvSpPr>
            <p:spPr>
              <a:xfrm>
                <a:off x="530583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F44FA3-AF15-4FF9-87B5-588976F7B9C4}"/>
                  </a:ext>
                </a:extLst>
              </p:cNvPr>
              <p:cNvSpPr/>
              <p:nvPr/>
            </p:nvSpPr>
            <p:spPr>
              <a:xfrm>
                <a:off x="5874449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0CEDC1-03F7-4C74-AA1C-9EFA162CD5E4}"/>
                  </a:ext>
                </a:extLst>
              </p:cNvPr>
              <p:cNvSpPr/>
              <p:nvPr/>
            </p:nvSpPr>
            <p:spPr>
              <a:xfrm>
                <a:off x="6443068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2AA942-F773-4CDC-8425-477A3084094F}"/>
                  </a:ext>
                </a:extLst>
              </p:cNvPr>
              <p:cNvSpPr/>
              <p:nvPr/>
            </p:nvSpPr>
            <p:spPr>
              <a:xfrm>
                <a:off x="7011687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73D0F-89FC-4A00-9B9C-DBB1C497232F}"/>
                  </a:ext>
                </a:extLst>
              </p:cNvPr>
              <p:cNvSpPr/>
              <p:nvPr/>
            </p:nvSpPr>
            <p:spPr>
              <a:xfrm>
                <a:off x="7580306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AD5A9-204F-4E8E-9A7E-49A5A48F23F1}"/>
                  </a:ext>
                </a:extLst>
              </p:cNvPr>
              <p:cNvSpPr/>
              <p:nvPr/>
            </p:nvSpPr>
            <p:spPr>
              <a:xfrm>
                <a:off x="8148925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1894F75-ACB1-4635-94CD-1C91F46F2301}"/>
                  </a:ext>
                </a:extLst>
              </p:cNvPr>
              <p:cNvSpPr/>
              <p:nvPr/>
            </p:nvSpPr>
            <p:spPr>
              <a:xfrm>
                <a:off x="8717544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DED8079-E0CE-4B40-BDF9-6A56CF9BC6DE}"/>
                  </a:ext>
                </a:extLst>
              </p:cNvPr>
              <p:cNvSpPr/>
              <p:nvPr/>
            </p:nvSpPr>
            <p:spPr>
              <a:xfrm>
                <a:off x="928616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88D9E7-AA32-46D5-9F20-459462756943}"/>
                  </a:ext>
                </a:extLst>
              </p:cNvPr>
              <p:cNvSpPr/>
              <p:nvPr/>
            </p:nvSpPr>
            <p:spPr>
              <a:xfrm>
                <a:off x="985478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846594-12CF-4AD9-A967-ECF2C12DDDAD}"/>
                  </a:ext>
                </a:extLst>
              </p:cNvPr>
              <p:cNvSpPr/>
              <p:nvPr/>
            </p:nvSpPr>
            <p:spPr>
              <a:xfrm>
                <a:off x="1042340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4B55B0-E55B-4881-8DD5-5E37AEFC6833}"/>
                  </a:ext>
                </a:extLst>
              </p:cNvPr>
              <p:cNvSpPr/>
              <p:nvPr/>
            </p:nvSpPr>
            <p:spPr>
              <a:xfrm>
                <a:off x="1099202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FD2EED-6F81-4530-BFFF-93AF306F24B2}"/>
                </a:ext>
              </a:extLst>
            </p:cNvPr>
            <p:cNvSpPr txBox="1"/>
            <p:nvPr/>
          </p:nvSpPr>
          <p:spPr>
            <a:xfrm>
              <a:off x="39805" y="5951035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Workers</a:t>
              </a:r>
            </a:p>
          </p:txBody>
        </p:sp>
      </p:grpSp>
      <p:sp>
        <p:nvSpPr>
          <p:cNvPr id="135" name="Title 134">
            <a:extLst>
              <a:ext uri="{FF2B5EF4-FFF2-40B4-BE49-F238E27FC236}">
                <a16:creationId xmlns:a16="http://schemas.microsoft.com/office/drawing/2014/main" id="{673509FC-DD09-4AC4-A0E4-C0ADFA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0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Workers, teams and projects</a:t>
            </a:r>
          </a:p>
        </p:txBody>
      </p:sp>
    </p:spTree>
    <p:extLst>
      <p:ext uri="{BB962C8B-B14F-4D97-AF65-F5344CB8AC3E}">
        <p14:creationId xmlns:p14="http://schemas.microsoft.com/office/powerpoint/2010/main" val="28709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/>
              <p:nvPr/>
            </p:nvSpPr>
            <p:spPr>
              <a:xfrm>
                <a:off x="8183445" y="4095241"/>
                <a:ext cx="37787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teams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shifts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shifts</m:t>
                      </m:r>
                      <m:r>
                        <a:rPr lang="nb-NO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project</m:t>
                      </m:r>
                      <m:r>
                        <a:rPr lang="nb-NO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projects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45" y="4095241"/>
                <a:ext cx="3778702" cy="64633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E53A41-883F-4875-ACBB-690F4AD21EC7}"/>
              </a:ext>
            </a:extLst>
          </p:cNvPr>
          <p:cNvCxnSpPr>
            <a:cxnSpLocks/>
            <a:stCxn id="4" idx="0"/>
            <a:endCxn id="32" idx="4"/>
          </p:cNvCxnSpPr>
          <p:nvPr/>
        </p:nvCxnSpPr>
        <p:spPr>
          <a:xfrm flipV="1">
            <a:off x="2647150" y="3274708"/>
            <a:ext cx="2856963" cy="269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4161BC-4DD7-4875-9DF9-B312CB9F229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V="1">
            <a:off x="2647150" y="3274708"/>
            <a:ext cx="3416193" cy="269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63F4E7-DEC7-416A-9BEC-1A3FDBE6F01D}"/>
              </a:ext>
            </a:extLst>
          </p:cNvPr>
          <p:cNvCxnSpPr>
            <a:cxnSpLocks/>
            <a:stCxn id="4" idx="0"/>
            <a:endCxn id="34" idx="4"/>
          </p:cNvCxnSpPr>
          <p:nvPr/>
        </p:nvCxnSpPr>
        <p:spPr>
          <a:xfrm flipV="1">
            <a:off x="2647150" y="3274708"/>
            <a:ext cx="3975423" cy="269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97C75D-86C9-43FC-B171-01B1426CD73D}"/>
              </a:ext>
            </a:extLst>
          </p:cNvPr>
          <p:cNvCxnSpPr>
            <a:cxnSpLocks/>
            <a:stCxn id="4" idx="0"/>
            <a:endCxn id="36" idx="3"/>
          </p:cNvCxnSpPr>
          <p:nvPr/>
        </p:nvCxnSpPr>
        <p:spPr>
          <a:xfrm flipV="1">
            <a:off x="2647150" y="3226320"/>
            <a:ext cx="4417834" cy="274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3BC8CB-8998-4B5A-B86F-852B21931488}"/>
              </a:ext>
            </a:extLst>
          </p:cNvPr>
          <p:cNvCxnSpPr>
            <a:cxnSpLocks/>
            <a:stCxn id="4" idx="0"/>
            <a:endCxn id="37" idx="3"/>
          </p:cNvCxnSpPr>
          <p:nvPr/>
        </p:nvCxnSpPr>
        <p:spPr>
          <a:xfrm flipV="1">
            <a:off x="2647150" y="3226320"/>
            <a:ext cx="4977064" cy="274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B43A367-CA41-4145-B86B-5A4CDBE5D197}"/>
              </a:ext>
            </a:extLst>
          </p:cNvPr>
          <p:cNvCxnSpPr>
            <a:cxnSpLocks/>
            <a:stCxn id="4" idx="0"/>
            <a:endCxn id="38" idx="3"/>
          </p:cNvCxnSpPr>
          <p:nvPr/>
        </p:nvCxnSpPr>
        <p:spPr>
          <a:xfrm flipV="1">
            <a:off x="2647150" y="3226320"/>
            <a:ext cx="5536294" cy="274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3EAB5E-CB18-4112-93F3-3931E08A0DB5}"/>
              </a:ext>
            </a:extLst>
          </p:cNvPr>
          <p:cNvGrpSpPr/>
          <p:nvPr/>
        </p:nvGrpSpPr>
        <p:grpSpPr>
          <a:xfrm>
            <a:off x="39805" y="2924835"/>
            <a:ext cx="8425665" cy="369332"/>
            <a:chOff x="39805" y="2239447"/>
            <a:chExt cx="8425665" cy="36933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40A7F5B-7CED-4453-9837-FDF86E9AE6C0}"/>
                </a:ext>
              </a:extLst>
            </p:cNvPr>
            <p:cNvGrpSpPr/>
            <p:nvPr/>
          </p:nvGrpSpPr>
          <p:grpSpPr>
            <a:xfrm>
              <a:off x="5338906" y="2258906"/>
              <a:ext cx="3126564" cy="330414"/>
              <a:chOff x="5338906" y="2258906"/>
              <a:chExt cx="3126564" cy="33041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B67C0C-C934-4328-88C8-B55801189A9D}"/>
                  </a:ext>
                </a:extLst>
              </p:cNvPr>
              <p:cNvSpPr/>
              <p:nvPr/>
            </p:nvSpPr>
            <p:spPr>
              <a:xfrm>
                <a:off x="5338906" y="2258906"/>
                <a:ext cx="330414" cy="330414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4083F1-5626-4198-AF36-789BD2558051}"/>
                  </a:ext>
                </a:extLst>
              </p:cNvPr>
              <p:cNvSpPr/>
              <p:nvPr/>
            </p:nvSpPr>
            <p:spPr>
              <a:xfrm>
                <a:off x="5898136" y="2258906"/>
                <a:ext cx="330414" cy="330414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952570-27B8-4D6E-8A64-7A5606836FB7}"/>
                  </a:ext>
                </a:extLst>
              </p:cNvPr>
              <p:cNvSpPr/>
              <p:nvPr/>
            </p:nvSpPr>
            <p:spPr>
              <a:xfrm>
                <a:off x="6457366" y="2258906"/>
                <a:ext cx="330414" cy="33041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7EAD1E-6143-4CE9-ACD9-954FB39B9C9D}"/>
                  </a:ext>
                </a:extLst>
              </p:cNvPr>
              <p:cNvSpPr/>
              <p:nvPr/>
            </p:nvSpPr>
            <p:spPr>
              <a:xfrm>
                <a:off x="7016596" y="2258906"/>
                <a:ext cx="330414" cy="33041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39B7BAD-4D6E-4620-9E45-9080ECE78C1A}"/>
                  </a:ext>
                </a:extLst>
              </p:cNvPr>
              <p:cNvSpPr/>
              <p:nvPr/>
            </p:nvSpPr>
            <p:spPr>
              <a:xfrm>
                <a:off x="7575826" y="2258906"/>
                <a:ext cx="330414" cy="33041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506F00B-AFEB-456B-AAE5-4192703777E7}"/>
                  </a:ext>
                </a:extLst>
              </p:cNvPr>
              <p:cNvSpPr/>
              <p:nvPr/>
            </p:nvSpPr>
            <p:spPr>
              <a:xfrm>
                <a:off x="8135056" y="2258906"/>
                <a:ext cx="330414" cy="33041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27BDA-94DE-4BE5-80E0-961BD7A0E9DD}"/>
                </a:ext>
              </a:extLst>
            </p:cNvPr>
            <p:cNvSpPr txBox="1"/>
            <p:nvPr/>
          </p:nvSpPr>
          <p:spPr>
            <a:xfrm>
              <a:off x="39805" y="2239447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Shifts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8E22F5-ED9B-47F9-89C8-E5694E939EC2}"/>
              </a:ext>
            </a:extLst>
          </p:cNvPr>
          <p:cNvGrpSpPr/>
          <p:nvPr/>
        </p:nvGrpSpPr>
        <p:grpSpPr>
          <a:xfrm>
            <a:off x="39805" y="5951035"/>
            <a:ext cx="11282629" cy="369332"/>
            <a:chOff x="39805" y="5951035"/>
            <a:chExt cx="11282629" cy="3693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CF400D-32DF-4F03-9D79-DC7882EF98BE}"/>
                </a:ext>
              </a:extLst>
            </p:cNvPr>
            <p:cNvGrpSpPr/>
            <p:nvPr/>
          </p:nvGrpSpPr>
          <p:grpSpPr>
            <a:xfrm>
              <a:off x="2481943" y="5970494"/>
              <a:ext cx="8840491" cy="330414"/>
              <a:chOff x="2481943" y="5970494"/>
              <a:chExt cx="8840491" cy="3304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6FE20D-8BB5-4FD1-B067-35B4047EFA8B}"/>
                  </a:ext>
                </a:extLst>
              </p:cNvPr>
              <p:cNvSpPr/>
              <p:nvPr/>
            </p:nvSpPr>
            <p:spPr>
              <a:xfrm>
                <a:off x="248194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AED821-385E-44CD-A10D-848628725EC8}"/>
                  </a:ext>
                </a:extLst>
              </p:cNvPr>
              <p:cNvSpPr/>
              <p:nvPr/>
            </p:nvSpPr>
            <p:spPr>
              <a:xfrm>
                <a:off x="305056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63E007-6871-448C-A371-082E6EA40B45}"/>
                  </a:ext>
                </a:extLst>
              </p:cNvPr>
              <p:cNvSpPr/>
              <p:nvPr/>
            </p:nvSpPr>
            <p:spPr>
              <a:xfrm>
                <a:off x="361918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631CD-7369-4A71-9368-D7C92567F763}"/>
                  </a:ext>
                </a:extLst>
              </p:cNvPr>
              <p:cNvSpPr/>
              <p:nvPr/>
            </p:nvSpPr>
            <p:spPr>
              <a:xfrm>
                <a:off x="418780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0563E0-D309-47FB-8450-DD25F17185D3}"/>
                  </a:ext>
                </a:extLst>
              </p:cNvPr>
              <p:cNvSpPr/>
              <p:nvPr/>
            </p:nvSpPr>
            <p:spPr>
              <a:xfrm>
                <a:off x="473721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5212FF-AD00-46BC-B9DC-7BEF17CE94FB}"/>
                  </a:ext>
                </a:extLst>
              </p:cNvPr>
              <p:cNvSpPr/>
              <p:nvPr/>
            </p:nvSpPr>
            <p:spPr>
              <a:xfrm>
                <a:off x="530583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F44FA3-AF15-4FF9-87B5-588976F7B9C4}"/>
                  </a:ext>
                </a:extLst>
              </p:cNvPr>
              <p:cNvSpPr/>
              <p:nvPr/>
            </p:nvSpPr>
            <p:spPr>
              <a:xfrm>
                <a:off x="5874449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0CEDC1-03F7-4C74-AA1C-9EFA162CD5E4}"/>
                  </a:ext>
                </a:extLst>
              </p:cNvPr>
              <p:cNvSpPr/>
              <p:nvPr/>
            </p:nvSpPr>
            <p:spPr>
              <a:xfrm>
                <a:off x="6443068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2AA942-F773-4CDC-8425-477A3084094F}"/>
                  </a:ext>
                </a:extLst>
              </p:cNvPr>
              <p:cNvSpPr/>
              <p:nvPr/>
            </p:nvSpPr>
            <p:spPr>
              <a:xfrm>
                <a:off x="7011687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73D0F-89FC-4A00-9B9C-DBB1C497232F}"/>
                  </a:ext>
                </a:extLst>
              </p:cNvPr>
              <p:cNvSpPr/>
              <p:nvPr/>
            </p:nvSpPr>
            <p:spPr>
              <a:xfrm>
                <a:off x="7580306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AD5A9-204F-4E8E-9A7E-49A5A48F23F1}"/>
                  </a:ext>
                </a:extLst>
              </p:cNvPr>
              <p:cNvSpPr/>
              <p:nvPr/>
            </p:nvSpPr>
            <p:spPr>
              <a:xfrm>
                <a:off x="8148925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1894F75-ACB1-4635-94CD-1C91F46F2301}"/>
                  </a:ext>
                </a:extLst>
              </p:cNvPr>
              <p:cNvSpPr/>
              <p:nvPr/>
            </p:nvSpPr>
            <p:spPr>
              <a:xfrm>
                <a:off x="8717544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DED8079-E0CE-4B40-BDF9-6A56CF9BC6DE}"/>
                  </a:ext>
                </a:extLst>
              </p:cNvPr>
              <p:cNvSpPr/>
              <p:nvPr/>
            </p:nvSpPr>
            <p:spPr>
              <a:xfrm>
                <a:off x="928616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88D9E7-AA32-46D5-9F20-459462756943}"/>
                  </a:ext>
                </a:extLst>
              </p:cNvPr>
              <p:cNvSpPr/>
              <p:nvPr/>
            </p:nvSpPr>
            <p:spPr>
              <a:xfrm>
                <a:off x="985478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846594-12CF-4AD9-A967-ECF2C12DDDAD}"/>
                  </a:ext>
                </a:extLst>
              </p:cNvPr>
              <p:cNvSpPr/>
              <p:nvPr/>
            </p:nvSpPr>
            <p:spPr>
              <a:xfrm>
                <a:off x="1042340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4B55B0-E55B-4881-8DD5-5E37AEFC6833}"/>
                  </a:ext>
                </a:extLst>
              </p:cNvPr>
              <p:cNvSpPr/>
              <p:nvPr/>
            </p:nvSpPr>
            <p:spPr>
              <a:xfrm>
                <a:off x="1099202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FD2EED-6F81-4530-BFFF-93AF306F24B2}"/>
                </a:ext>
              </a:extLst>
            </p:cNvPr>
            <p:cNvSpPr txBox="1"/>
            <p:nvPr/>
          </p:nvSpPr>
          <p:spPr>
            <a:xfrm>
              <a:off x="39805" y="5951035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Workers</a:t>
              </a:r>
            </a:p>
          </p:txBody>
        </p:sp>
      </p:grpSp>
      <p:sp>
        <p:nvSpPr>
          <p:cNvPr id="135" name="Title 134">
            <a:extLst>
              <a:ext uri="{FF2B5EF4-FFF2-40B4-BE49-F238E27FC236}">
                <a16:creationId xmlns:a16="http://schemas.microsoft.com/office/drawing/2014/main" id="{673509FC-DD09-4AC4-A0E4-C0ADFA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0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Workers and shifts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943E6DB-134D-472C-894C-F9E140700EA9}"/>
              </a:ext>
            </a:extLst>
          </p:cNvPr>
          <p:cNvSpPr/>
          <p:nvPr/>
        </p:nvSpPr>
        <p:spPr>
          <a:xfrm>
            <a:off x="6773482" y="1912488"/>
            <a:ext cx="330414" cy="330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A6E30D-00E3-4BA9-A230-F6A7A7BC533C}"/>
              </a:ext>
            </a:extLst>
          </p:cNvPr>
          <p:cNvSpPr txBox="1"/>
          <p:nvPr/>
        </p:nvSpPr>
        <p:spPr>
          <a:xfrm>
            <a:off x="9069" y="1893029"/>
            <a:ext cx="129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Day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8B5CEA31-81C9-4C31-8821-4191CA4F9A92}"/>
              </a:ext>
            </a:extLst>
          </p:cNvPr>
          <p:cNvSpPr/>
          <p:nvPr/>
        </p:nvSpPr>
        <p:spPr>
          <a:xfrm rot="5400000">
            <a:off x="6856086" y="2236237"/>
            <a:ext cx="165207" cy="958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0FA2214-9169-44BD-AFDB-DC935BED4476}"/>
              </a:ext>
            </a:extLst>
          </p:cNvPr>
          <p:cNvSpPr/>
          <p:nvPr/>
        </p:nvSpPr>
        <p:spPr>
          <a:xfrm>
            <a:off x="5615964" y="1912488"/>
            <a:ext cx="330414" cy="330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21ADE27F-A272-4DDA-AFD6-EB8E6EEDE254}"/>
              </a:ext>
            </a:extLst>
          </p:cNvPr>
          <p:cNvSpPr/>
          <p:nvPr/>
        </p:nvSpPr>
        <p:spPr>
          <a:xfrm rot="5400000">
            <a:off x="5698568" y="2236237"/>
            <a:ext cx="165207" cy="958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F92E41B-3C87-4CB1-9506-5B72C83FCEE5}"/>
              </a:ext>
            </a:extLst>
          </p:cNvPr>
          <p:cNvSpPr/>
          <p:nvPr/>
        </p:nvSpPr>
        <p:spPr>
          <a:xfrm>
            <a:off x="7854168" y="1912488"/>
            <a:ext cx="330414" cy="330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EE5EE93B-25BA-423A-8E03-341ED080A7BC}"/>
              </a:ext>
            </a:extLst>
          </p:cNvPr>
          <p:cNvSpPr/>
          <p:nvPr/>
        </p:nvSpPr>
        <p:spPr>
          <a:xfrm rot="5400000">
            <a:off x="7936772" y="2236237"/>
            <a:ext cx="165207" cy="958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7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/>
              <p:nvPr/>
            </p:nvSpPr>
            <p:spPr>
              <a:xfrm>
                <a:off x="8828955" y="5211254"/>
                <a:ext cx="31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workers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teams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5211254"/>
                <a:ext cx="313319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/>
              <p:nvPr/>
            </p:nvSpPr>
            <p:spPr>
              <a:xfrm>
                <a:off x="8068235" y="3731688"/>
                <a:ext cx="38939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teams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shifts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shifts</m:t>
                      </m:r>
                      <m:r>
                        <a:rPr lang="nb-NO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project</m:t>
                      </m:r>
                      <m:r>
                        <a:rPr lang="nb-NO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projects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35" y="3731688"/>
                <a:ext cx="3893911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993289-59F8-4CBC-A45D-D97AF48B9F10}"/>
              </a:ext>
            </a:extLst>
          </p:cNvPr>
          <p:cNvCxnSpPr>
            <a:cxnSpLocks/>
            <a:stCxn id="4" idx="0"/>
            <a:endCxn id="20" idx="3"/>
          </p:cNvCxnSpPr>
          <p:nvPr/>
        </p:nvCxnSpPr>
        <p:spPr>
          <a:xfrm flipV="1">
            <a:off x="2647150" y="4772956"/>
            <a:ext cx="162168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067A14-3D0C-48C7-9F1B-872EF5804C87}"/>
              </a:ext>
            </a:extLst>
          </p:cNvPr>
          <p:cNvCxnSpPr>
            <a:cxnSpLocks/>
            <a:stCxn id="4" idx="0"/>
            <a:endCxn id="21" idx="3"/>
          </p:cNvCxnSpPr>
          <p:nvPr/>
        </p:nvCxnSpPr>
        <p:spPr>
          <a:xfrm flipV="1">
            <a:off x="2647150" y="4772956"/>
            <a:ext cx="218091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041B60-22F7-4362-A158-BE3563CE13AB}"/>
              </a:ext>
            </a:extLst>
          </p:cNvPr>
          <p:cNvCxnSpPr>
            <a:cxnSpLocks/>
            <a:stCxn id="4" idx="0"/>
            <a:endCxn id="23" idx="3"/>
          </p:cNvCxnSpPr>
          <p:nvPr/>
        </p:nvCxnSpPr>
        <p:spPr>
          <a:xfrm flipV="1">
            <a:off x="2647150" y="4772956"/>
            <a:ext cx="274014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EC933D-39AC-44F3-B3F1-F5DFBC277B1E}"/>
              </a:ext>
            </a:extLst>
          </p:cNvPr>
          <p:cNvCxnSpPr>
            <a:cxnSpLocks/>
            <a:stCxn id="4" idx="0"/>
            <a:endCxn id="24" idx="3"/>
          </p:cNvCxnSpPr>
          <p:nvPr/>
        </p:nvCxnSpPr>
        <p:spPr>
          <a:xfrm flipV="1">
            <a:off x="2647150" y="4772956"/>
            <a:ext cx="329937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B07B9B-1752-4CF8-9D8A-7E0167DAD11C}"/>
              </a:ext>
            </a:extLst>
          </p:cNvPr>
          <p:cNvCxnSpPr>
            <a:cxnSpLocks/>
            <a:stCxn id="4" idx="0"/>
            <a:endCxn id="25" idx="3"/>
          </p:cNvCxnSpPr>
          <p:nvPr/>
        </p:nvCxnSpPr>
        <p:spPr>
          <a:xfrm flipV="1">
            <a:off x="2647150" y="4772956"/>
            <a:ext cx="385860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8DD01F-087F-48F1-83F6-6A9C9D4843C0}"/>
              </a:ext>
            </a:extLst>
          </p:cNvPr>
          <p:cNvCxnSpPr>
            <a:cxnSpLocks/>
            <a:stCxn id="4" idx="0"/>
            <a:endCxn id="27" idx="3"/>
          </p:cNvCxnSpPr>
          <p:nvPr/>
        </p:nvCxnSpPr>
        <p:spPr>
          <a:xfrm flipV="1">
            <a:off x="2647150" y="4772956"/>
            <a:ext cx="441783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7E56E8-7EC3-4857-A8BA-24B0FAB2CEA8}"/>
              </a:ext>
            </a:extLst>
          </p:cNvPr>
          <p:cNvCxnSpPr>
            <a:cxnSpLocks/>
            <a:stCxn id="4" idx="0"/>
            <a:endCxn id="28" idx="3"/>
          </p:cNvCxnSpPr>
          <p:nvPr/>
        </p:nvCxnSpPr>
        <p:spPr>
          <a:xfrm flipV="1">
            <a:off x="2647150" y="4772956"/>
            <a:ext cx="497706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FBBC87-5C7B-42B4-9CBA-D43DAAAAECB8}"/>
              </a:ext>
            </a:extLst>
          </p:cNvPr>
          <p:cNvCxnSpPr>
            <a:cxnSpLocks/>
            <a:stCxn id="4" idx="0"/>
            <a:endCxn id="29" idx="3"/>
          </p:cNvCxnSpPr>
          <p:nvPr/>
        </p:nvCxnSpPr>
        <p:spPr>
          <a:xfrm flipV="1">
            <a:off x="2647150" y="4772956"/>
            <a:ext cx="553629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2868C4-DE5D-4720-882D-E171DA37423D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V="1">
            <a:off x="2647150" y="4772956"/>
            <a:ext cx="609552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10B889-0038-44BF-8DB6-55E3022BA73A}"/>
              </a:ext>
            </a:extLst>
          </p:cNvPr>
          <p:cNvCxnSpPr>
            <a:cxnSpLocks/>
            <a:stCxn id="4" idx="0"/>
            <a:endCxn id="31" idx="3"/>
          </p:cNvCxnSpPr>
          <p:nvPr/>
        </p:nvCxnSpPr>
        <p:spPr>
          <a:xfrm flipV="1">
            <a:off x="2647150" y="4772956"/>
            <a:ext cx="6654752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E53A41-883F-4875-ACBB-690F4AD21EC7}"/>
              </a:ext>
            </a:extLst>
          </p:cNvPr>
          <p:cNvCxnSpPr>
            <a:cxnSpLocks/>
            <a:stCxn id="20" idx="0"/>
            <a:endCxn id="83" idx="5"/>
          </p:cNvCxnSpPr>
          <p:nvPr/>
        </p:nvCxnSpPr>
        <p:spPr>
          <a:xfrm flipH="1" flipV="1">
            <a:off x="2265554" y="3293390"/>
            <a:ext cx="2120101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4161BC-4DD7-4875-9DF9-B312CB9F229F}"/>
              </a:ext>
            </a:extLst>
          </p:cNvPr>
          <p:cNvCxnSpPr>
            <a:cxnSpLocks/>
            <a:stCxn id="20" idx="0"/>
            <a:endCxn id="84" idx="5"/>
          </p:cNvCxnSpPr>
          <p:nvPr/>
        </p:nvCxnSpPr>
        <p:spPr>
          <a:xfrm flipH="1" flipV="1">
            <a:off x="2824784" y="3293390"/>
            <a:ext cx="1560871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63F4E7-DEC7-416A-9BEC-1A3FDBE6F01D}"/>
              </a:ext>
            </a:extLst>
          </p:cNvPr>
          <p:cNvCxnSpPr>
            <a:cxnSpLocks/>
            <a:stCxn id="20" idx="0"/>
            <a:endCxn id="85" idx="5"/>
          </p:cNvCxnSpPr>
          <p:nvPr/>
        </p:nvCxnSpPr>
        <p:spPr>
          <a:xfrm flipH="1" flipV="1">
            <a:off x="3384014" y="3293390"/>
            <a:ext cx="1001641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E48BAD1-83E2-4E36-8B15-1DF7C9DE8549}"/>
              </a:ext>
            </a:extLst>
          </p:cNvPr>
          <p:cNvCxnSpPr>
            <a:cxnSpLocks/>
            <a:stCxn id="20" idx="0"/>
            <a:endCxn id="86" idx="4"/>
          </p:cNvCxnSpPr>
          <p:nvPr/>
        </p:nvCxnSpPr>
        <p:spPr>
          <a:xfrm flipH="1" flipV="1">
            <a:off x="3826425" y="3341778"/>
            <a:ext cx="559230" cy="114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97C75D-86C9-43FC-B171-01B1426CD73D}"/>
              </a:ext>
            </a:extLst>
          </p:cNvPr>
          <p:cNvCxnSpPr>
            <a:cxnSpLocks/>
            <a:stCxn id="20" idx="0"/>
            <a:endCxn id="87" idx="4"/>
          </p:cNvCxnSpPr>
          <p:nvPr/>
        </p:nvCxnSpPr>
        <p:spPr>
          <a:xfrm flipV="1">
            <a:off x="4385655" y="3341778"/>
            <a:ext cx="0" cy="114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3BC8CB-8998-4B5A-B86F-852B21931488}"/>
              </a:ext>
            </a:extLst>
          </p:cNvPr>
          <p:cNvCxnSpPr>
            <a:cxnSpLocks/>
            <a:stCxn id="20" idx="0"/>
            <a:endCxn id="88" idx="4"/>
          </p:cNvCxnSpPr>
          <p:nvPr/>
        </p:nvCxnSpPr>
        <p:spPr>
          <a:xfrm flipV="1">
            <a:off x="4385655" y="3341778"/>
            <a:ext cx="559230" cy="114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DDA405B-D378-4C6A-8277-DCD3F935F698}"/>
              </a:ext>
            </a:extLst>
          </p:cNvPr>
          <p:cNvGrpSpPr/>
          <p:nvPr/>
        </p:nvGrpSpPr>
        <p:grpSpPr>
          <a:xfrm>
            <a:off x="9069" y="1716464"/>
            <a:ext cx="11252551" cy="369332"/>
            <a:chOff x="9069" y="2421616"/>
            <a:chExt cx="11252551" cy="369332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C279F60-EF12-4CEF-9A93-61078DEF4EFF}"/>
                </a:ext>
              </a:extLst>
            </p:cNvPr>
            <p:cNvGrpSpPr/>
            <p:nvPr/>
          </p:nvGrpSpPr>
          <p:grpSpPr>
            <a:xfrm>
              <a:off x="2542758" y="2441075"/>
              <a:ext cx="8718862" cy="330414"/>
              <a:chOff x="2542758" y="2441075"/>
              <a:chExt cx="8718862" cy="33041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B67C0C-C934-4328-88C8-B55801189A9D}"/>
                  </a:ext>
                </a:extLst>
              </p:cNvPr>
              <p:cNvSpPr/>
              <p:nvPr/>
            </p:nvSpPr>
            <p:spPr>
              <a:xfrm>
                <a:off x="254275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4083F1-5626-4198-AF36-789BD2558051}"/>
                  </a:ext>
                </a:extLst>
              </p:cNvPr>
              <p:cNvSpPr/>
              <p:nvPr/>
            </p:nvSpPr>
            <p:spPr>
              <a:xfrm>
                <a:off x="422044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952570-27B8-4D6E-8A64-7A5606836FB7}"/>
                  </a:ext>
                </a:extLst>
              </p:cNvPr>
              <p:cNvSpPr/>
              <p:nvPr/>
            </p:nvSpPr>
            <p:spPr>
              <a:xfrm>
                <a:off x="5874449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2430B42-9FDA-402A-BFBD-D19E3A4C5DC6}"/>
                  </a:ext>
                </a:extLst>
              </p:cNvPr>
              <p:cNvSpPr/>
              <p:nvPr/>
            </p:nvSpPr>
            <p:spPr>
              <a:xfrm>
                <a:off x="9277203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7EAD1E-6143-4CE9-ACD9-954FB39B9C9D}"/>
                  </a:ext>
                </a:extLst>
              </p:cNvPr>
              <p:cNvSpPr/>
              <p:nvPr/>
            </p:nvSpPr>
            <p:spPr>
              <a:xfrm>
                <a:off x="757582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39B7BAD-4D6E-4620-9E45-9080ECE78C1A}"/>
                  </a:ext>
                </a:extLst>
              </p:cNvPr>
              <p:cNvSpPr/>
              <p:nvPr/>
            </p:nvSpPr>
            <p:spPr>
              <a:xfrm>
                <a:off x="1093120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27BDA-94DE-4BE5-80E0-961BD7A0E9DD}"/>
                </a:ext>
              </a:extLst>
            </p:cNvPr>
            <p:cNvSpPr txBox="1"/>
            <p:nvPr/>
          </p:nvSpPr>
          <p:spPr>
            <a:xfrm>
              <a:off x="9069" y="2421616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Projects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0999870-53CB-4EA9-8D58-DA5D550C8CCA}"/>
              </a:ext>
            </a:extLst>
          </p:cNvPr>
          <p:cNvGrpSpPr/>
          <p:nvPr/>
        </p:nvGrpSpPr>
        <p:grpSpPr>
          <a:xfrm>
            <a:off x="39805" y="4471471"/>
            <a:ext cx="9544123" cy="369332"/>
            <a:chOff x="39805" y="4095241"/>
            <a:chExt cx="9544123" cy="3693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A6A949-EC83-4922-A005-919A4F59DA87}"/>
                </a:ext>
              </a:extLst>
            </p:cNvPr>
            <p:cNvGrpSpPr/>
            <p:nvPr/>
          </p:nvGrpSpPr>
          <p:grpSpPr>
            <a:xfrm>
              <a:off x="4220448" y="4114700"/>
              <a:ext cx="5363480" cy="330414"/>
              <a:chOff x="4153229" y="3903489"/>
              <a:chExt cx="5363480" cy="33041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4FC84B3-D351-4C10-8EB0-0EC0BA56B232}"/>
                  </a:ext>
                </a:extLst>
              </p:cNvPr>
              <p:cNvSpPr/>
              <p:nvPr/>
            </p:nvSpPr>
            <p:spPr>
              <a:xfrm>
                <a:off x="415322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FA6B7F-406C-432F-908C-76B4D5E25ADC}"/>
                  </a:ext>
                </a:extLst>
              </p:cNvPr>
              <p:cNvSpPr/>
              <p:nvPr/>
            </p:nvSpPr>
            <p:spPr>
              <a:xfrm>
                <a:off x="471245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D96F547-D4DB-4556-97E4-5445CBD118B7}"/>
                  </a:ext>
                </a:extLst>
              </p:cNvPr>
              <p:cNvSpPr/>
              <p:nvPr/>
            </p:nvSpPr>
            <p:spPr>
              <a:xfrm>
                <a:off x="527168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0BF0C8F-330F-4871-880C-CF54551FE425}"/>
                  </a:ext>
                </a:extLst>
              </p:cNvPr>
              <p:cNvSpPr/>
              <p:nvPr/>
            </p:nvSpPr>
            <p:spPr>
              <a:xfrm>
                <a:off x="583091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A118D6-C77C-4B6E-BCD5-C8C7EEF2C243}"/>
                  </a:ext>
                </a:extLst>
              </p:cNvPr>
              <p:cNvSpPr/>
              <p:nvPr/>
            </p:nvSpPr>
            <p:spPr>
              <a:xfrm>
                <a:off x="639014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3EF85A5-67D4-4658-A8F8-C3154DD57285}"/>
                  </a:ext>
                </a:extLst>
              </p:cNvPr>
              <p:cNvSpPr/>
              <p:nvPr/>
            </p:nvSpPr>
            <p:spPr>
              <a:xfrm>
                <a:off x="694937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49EE2CB-D507-4568-9CA8-1A062C76CC61}"/>
                  </a:ext>
                </a:extLst>
              </p:cNvPr>
              <p:cNvSpPr/>
              <p:nvPr/>
            </p:nvSpPr>
            <p:spPr>
              <a:xfrm>
                <a:off x="750860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D31D3A2-F19C-46A8-B016-EB17745378BA}"/>
                  </a:ext>
                </a:extLst>
              </p:cNvPr>
              <p:cNvSpPr/>
              <p:nvPr/>
            </p:nvSpPr>
            <p:spPr>
              <a:xfrm>
                <a:off x="806783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EAA92AA-C601-489D-8726-630D86927C5C}"/>
                  </a:ext>
                </a:extLst>
              </p:cNvPr>
              <p:cNvSpPr/>
              <p:nvPr/>
            </p:nvSpPr>
            <p:spPr>
              <a:xfrm>
                <a:off x="862706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CF45490-60E8-4F3D-8BDB-A055C4F1F571}"/>
                  </a:ext>
                </a:extLst>
              </p:cNvPr>
              <p:cNvSpPr/>
              <p:nvPr/>
            </p:nvSpPr>
            <p:spPr>
              <a:xfrm>
                <a:off x="9186295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38A098-BECF-4DAC-A3BC-0477C828AE97}"/>
                </a:ext>
              </a:extLst>
            </p:cNvPr>
            <p:cNvSpPr txBox="1"/>
            <p:nvPr/>
          </p:nvSpPr>
          <p:spPr>
            <a:xfrm>
              <a:off x="39805" y="4095241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Teams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53FC6-3A06-441E-BB8A-9E4A3026661A}"/>
              </a:ext>
            </a:extLst>
          </p:cNvPr>
          <p:cNvGrpSpPr/>
          <p:nvPr/>
        </p:nvGrpSpPr>
        <p:grpSpPr>
          <a:xfrm>
            <a:off x="39805" y="5951035"/>
            <a:ext cx="11282629" cy="369332"/>
            <a:chOff x="39805" y="5951035"/>
            <a:chExt cx="11282629" cy="3693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CF400D-32DF-4F03-9D79-DC7882EF98BE}"/>
                </a:ext>
              </a:extLst>
            </p:cNvPr>
            <p:cNvGrpSpPr/>
            <p:nvPr/>
          </p:nvGrpSpPr>
          <p:grpSpPr>
            <a:xfrm>
              <a:off x="2481943" y="5970494"/>
              <a:ext cx="8840491" cy="330414"/>
              <a:chOff x="2481943" y="5970494"/>
              <a:chExt cx="8840491" cy="3304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6FE20D-8BB5-4FD1-B067-35B4047EFA8B}"/>
                  </a:ext>
                </a:extLst>
              </p:cNvPr>
              <p:cNvSpPr/>
              <p:nvPr/>
            </p:nvSpPr>
            <p:spPr>
              <a:xfrm>
                <a:off x="248194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AED821-385E-44CD-A10D-848628725EC8}"/>
                  </a:ext>
                </a:extLst>
              </p:cNvPr>
              <p:cNvSpPr/>
              <p:nvPr/>
            </p:nvSpPr>
            <p:spPr>
              <a:xfrm>
                <a:off x="305056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63E007-6871-448C-A371-082E6EA40B45}"/>
                  </a:ext>
                </a:extLst>
              </p:cNvPr>
              <p:cNvSpPr/>
              <p:nvPr/>
            </p:nvSpPr>
            <p:spPr>
              <a:xfrm>
                <a:off x="361918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631CD-7369-4A71-9368-D7C92567F763}"/>
                  </a:ext>
                </a:extLst>
              </p:cNvPr>
              <p:cNvSpPr/>
              <p:nvPr/>
            </p:nvSpPr>
            <p:spPr>
              <a:xfrm>
                <a:off x="418780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0563E0-D309-47FB-8450-DD25F17185D3}"/>
                  </a:ext>
                </a:extLst>
              </p:cNvPr>
              <p:cNvSpPr/>
              <p:nvPr/>
            </p:nvSpPr>
            <p:spPr>
              <a:xfrm>
                <a:off x="473721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5212FF-AD00-46BC-B9DC-7BEF17CE94FB}"/>
                  </a:ext>
                </a:extLst>
              </p:cNvPr>
              <p:cNvSpPr/>
              <p:nvPr/>
            </p:nvSpPr>
            <p:spPr>
              <a:xfrm>
                <a:off x="530583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F44FA3-AF15-4FF9-87B5-588976F7B9C4}"/>
                  </a:ext>
                </a:extLst>
              </p:cNvPr>
              <p:cNvSpPr/>
              <p:nvPr/>
            </p:nvSpPr>
            <p:spPr>
              <a:xfrm>
                <a:off x="5874449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0CEDC1-03F7-4C74-AA1C-9EFA162CD5E4}"/>
                  </a:ext>
                </a:extLst>
              </p:cNvPr>
              <p:cNvSpPr/>
              <p:nvPr/>
            </p:nvSpPr>
            <p:spPr>
              <a:xfrm>
                <a:off x="6443068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2AA942-F773-4CDC-8425-477A3084094F}"/>
                  </a:ext>
                </a:extLst>
              </p:cNvPr>
              <p:cNvSpPr/>
              <p:nvPr/>
            </p:nvSpPr>
            <p:spPr>
              <a:xfrm>
                <a:off x="7011687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73D0F-89FC-4A00-9B9C-DBB1C497232F}"/>
                  </a:ext>
                </a:extLst>
              </p:cNvPr>
              <p:cNvSpPr/>
              <p:nvPr/>
            </p:nvSpPr>
            <p:spPr>
              <a:xfrm>
                <a:off x="7580306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AD5A9-204F-4E8E-9A7E-49A5A48F23F1}"/>
                  </a:ext>
                </a:extLst>
              </p:cNvPr>
              <p:cNvSpPr/>
              <p:nvPr/>
            </p:nvSpPr>
            <p:spPr>
              <a:xfrm>
                <a:off x="8148925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1894F75-ACB1-4635-94CD-1C91F46F2301}"/>
                  </a:ext>
                </a:extLst>
              </p:cNvPr>
              <p:cNvSpPr/>
              <p:nvPr/>
            </p:nvSpPr>
            <p:spPr>
              <a:xfrm>
                <a:off x="8717544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DED8079-E0CE-4B40-BDF9-6A56CF9BC6DE}"/>
                  </a:ext>
                </a:extLst>
              </p:cNvPr>
              <p:cNvSpPr/>
              <p:nvPr/>
            </p:nvSpPr>
            <p:spPr>
              <a:xfrm>
                <a:off x="928616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88D9E7-AA32-46D5-9F20-459462756943}"/>
                  </a:ext>
                </a:extLst>
              </p:cNvPr>
              <p:cNvSpPr/>
              <p:nvPr/>
            </p:nvSpPr>
            <p:spPr>
              <a:xfrm>
                <a:off x="985478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846594-12CF-4AD9-A967-ECF2C12DDDAD}"/>
                  </a:ext>
                </a:extLst>
              </p:cNvPr>
              <p:cNvSpPr/>
              <p:nvPr/>
            </p:nvSpPr>
            <p:spPr>
              <a:xfrm>
                <a:off x="1042340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4B55B0-E55B-4881-8DD5-5E37AEFC6833}"/>
                  </a:ext>
                </a:extLst>
              </p:cNvPr>
              <p:cNvSpPr/>
              <p:nvPr/>
            </p:nvSpPr>
            <p:spPr>
              <a:xfrm>
                <a:off x="1099202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FD2EED-6F81-4530-BFFF-93AF306F24B2}"/>
                </a:ext>
              </a:extLst>
            </p:cNvPr>
            <p:cNvSpPr txBox="1"/>
            <p:nvPr/>
          </p:nvSpPr>
          <p:spPr>
            <a:xfrm>
              <a:off x="39805" y="5951035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Workers</a:t>
              </a:r>
            </a:p>
          </p:txBody>
        </p:sp>
      </p:grpSp>
      <p:sp>
        <p:nvSpPr>
          <p:cNvPr id="135" name="Title 134">
            <a:extLst>
              <a:ext uri="{FF2B5EF4-FFF2-40B4-BE49-F238E27FC236}">
                <a16:creationId xmlns:a16="http://schemas.microsoft.com/office/drawing/2014/main" id="{673509FC-DD09-4AC4-A0E4-C0ADFA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0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Workers, teams and projects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91457B3-CD42-413F-85EB-1C8FD14C5907}"/>
              </a:ext>
            </a:extLst>
          </p:cNvPr>
          <p:cNvGrpSpPr/>
          <p:nvPr/>
        </p:nvGrpSpPr>
        <p:grpSpPr>
          <a:xfrm>
            <a:off x="39805" y="2991905"/>
            <a:ext cx="11781045" cy="369332"/>
            <a:chOff x="39805" y="3540330"/>
            <a:chExt cx="11781045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EFA38C-9A35-4587-A092-EC87DEA4C9E5}"/>
                </a:ext>
              </a:extLst>
            </p:cNvPr>
            <p:cNvSpPr txBox="1"/>
            <p:nvPr/>
          </p:nvSpPr>
          <p:spPr>
            <a:xfrm>
              <a:off x="39805" y="3540330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Shifts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45070BA-9221-4471-B9EC-9E3E56E6A6F1}"/>
                </a:ext>
              </a:extLst>
            </p:cNvPr>
            <p:cNvGrpSpPr/>
            <p:nvPr/>
          </p:nvGrpSpPr>
          <p:grpSpPr>
            <a:xfrm>
              <a:off x="1983528" y="3559789"/>
              <a:ext cx="9837322" cy="330414"/>
              <a:chOff x="1983528" y="3559789"/>
              <a:chExt cx="9837322" cy="33041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3257DEB-3A61-4148-B764-AA6786E17526}"/>
                  </a:ext>
                </a:extLst>
              </p:cNvPr>
              <p:cNvGrpSpPr/>
              <p:nvPr/>
            </p:nvGrpSpPr>
            <p:grpSpPr>
              <a:xfrm>
                <a:off x="5338906" y="3559789"/>
                <a:ext cx="1448874" cy="330414"/>
                <a:chOff x="533890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E73FD12-6410-4692-9EF3-E48A4261C088}"/>
                    </a:ext>
                  </a:extLst>
                </p:cNvPr>
                <p:cNvSpPr/>
                <p:nvPr/>
              </p:nvSpPr>
              <p:spPr>
                <a:xfrm>
                  <a:off x="53389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63D4972-C4D6-4887-A1A3-68A16F724CDC}"/>
                    </a:ext>
                  </a:extLst>
                </p:cNvPr>
                <p:cNvSpPr/>
                <p:nvPr/>
              </p:nvSpPr>
              <p:spPr>
                <a:xfrm>
                  <a:off x="589813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7319631C-9408-4769-B665-823BBB14C404}"/>
                    </a:ext>
                  </a:extLst>
                </p:cNvPr>
                <p:cNvSpPr/>
                <p:nvPr/>
              </p:nvSpPr>
              <p:spPr>
                <a:xfrm>
                  <a:off x="645736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9E88F3FD-A553-4141-8301-91C77048F5D9}"/>
                  </a:ext>
                </a:extLst>
              </p:cNvPr>
              <p:cNvGrpSpPr/>
              <p:nvPr/>
            </p:nvGrpSpPr>
            <p:grpSpPr>
              <a:xfrm>
                <a:off x="7016596" y="3559789"/>
                <a:ext cx="1448874" cy="330414"/>
                <a:chOff x="701659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898E1DD9-17C4-40A6-A078-657E64D33D25}"/>
                    </a:ext>
                  </a:extLst>
                </p:cNvPr>
                <p:cNvSpPr/>
                <p:nvPr/>
              </p:nvSpPr>
              <p:spPr>
                <a:xfrm>
                  <a:off x="701659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FF98AB5-7C0E-4A5E-BDDD-52D2A979E1A7}"/>
                    </a:ext>
                  </a:extLst>
                </p:cNvPr>
                <p:cNvSpPr/>
                <p:nvPr/>
              </p:nvSpPr>
              <p:spPr>
                <a:xfrm>
                  <a:off x="757582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52F2F8DA-1453-45A6-B370-6780BF39A7FA}"/>
                    </a:ext>
                  </a:extLst>
                </p:cNvPr>
                <p:cNvSpPr/>
                <p:nvPr/>
              </p:nvSpPr>
              <p:spPr>
                <a:xfrm>
                  <a:off x="813505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</a:t>
                  </a: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B5E3AE7-5F6D-4B6F-83C0-BD73E2A4D469}"/>
                  </a:ext>
                </a:extLst>
              </p:cNvPr>
              <p:cNvGrpSpPr/>
              <p:nvPr/>
            </p:nvGrpSpPr>
            <p:grpSpPr>
              <a:xfrm>
                <a:off x="1983528" y="3559789"/>
                <a:ext cx="1448874" cy="330414"/>
                <a:chOff x="198352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A006530-0837-45EB-8FA4-D5A62E2A389F}"/>
                    </a:ext>
                  </a:extLst>
                </p:cNvPr>
                <p:cNvSpPr/>
                <p:nvPr/>
              </p:nvSpPr>
              <p:spPr>
                <a:xfrm>
                  <a:off x="198352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7573A51-3925-4E62-A6F3-A7BBD93011D3}"/>
                    </a:ext>
                  </a:extLst>
                </p:cNvPr>
                <p:cNvSpPr/>
                <p:nvPr/>
              </p:nvSpPr>
              <p:spPr>
                <a:xfrm>
                  <a:off x="254275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F072CA06-FBC0-44BE-8BD9-664F6FCE4F34}"/>
                    </a:ext>
                  </a:extLst>
                </p:cNvPr>
                <p:cNvSpPr/>
                <p:nvPr/>
              </p:nvSpPr>
              <p:spPr>
                <a:xfrm>
                  <a:off x="310198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6B98C495-46D3-420B-B498-32A2A0645F59}"/>
                  </a:ext>
                </a:extLst>
              </p:cNvPr>
              <p:cNvGrpSpPr/>
              <p:nvPr/>
            </p:nvGrpSpPr>
            <p:grpSpPr>
              <a:xfrm>
                <a:off x="3661218" y="3559789"/>
                <a:ext cx="1448874" cy="330414"/>
                <a:chOff x="366121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257167C-4C14-4572-A637-4E6728BD82F1}"/>
                    </a:ext>
                  </a:extLst>
                </p:cNvPr>
                <p:cNvSpPr/>
                <p:nvPr/>
              </p:nvSpPr>
              <p:spPr>
                <a:xfrm>
                  <a:off x="366121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47E9FF3-8BE0-4849-9710-7E5BB5D46990}"/>
                    </a:ext>
                  </a:extLst>
                </p:cNvPr>
                <p:cNvSpPr/>
                <p:nvPr/>
              </p:nvSpPr>
              <p:spPr>
                <a:xfrm>
                  <a:off x="422044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9A55D59-39F3-4C57-9B6F-C0A4B9AD5078}"/>
                    </a:ext>
                  </a:extLst>
                </p:cNvPr>
                <p:cNvSpPr/>
                <p:nvPr/>
              </p:nvSpPr>
              <p:spPr>
                <a:xfrm>
                  <a:off x="477967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34E0B55-7236-4088-8A96-19EFFC57C3DF}"/>
                  </a:ext>
                </a:extLst>
              </p:cNvPr>
              <p:cNvGrpSpPr/>
              <p:nvPr/>
            </p:nvGrpSpPr>
            <p:grpSpPr>
              <a:xfrm>
                <a:off x="8694286" y="3559789"/>
                <a:ext cx="1448874" cy="330414"/>
                <a:chOff x="869428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18F1FFA-6307-4D50-9AEC-A02F85A7EE29}"/>
                    </a:ext>
                  </a:extLst>
                </p:cNvPr>
                <p:cNvSpPr/>
                <p:nvPr/>
              </p:nvSpPr>
              <p:spPr>
                <a:xfrm>
                  <a:off x="869428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44ADB2F-83D3-48AF-B1AD-831FDB7E5373}"/>
                    </a:ext>
                  </a:extLst>
                </p:cNvPr>
                <p:cNvSpPr/>
                <p:nvPr/>
              </p:nvSpPr>
              <p:spPr>
                <a:xfrm>
                  <a:off x="925351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AE7BA54-1575-438C-BBE5-AE6B735708BC}"/>
                    </a:ext>
                  </a:extLst>
                </p:cNvPr>
                <p:cNvSpPr/>
                <p:nvPr/>
              </p:nvSpPr>
              <p:spPr>
                <a:xfrm>
                  <a:off x="981274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</a:t>
                  </a: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D40259F-D1F4-4E4C-9BFD-08826765B688}"/>
                  </a:ext>
                </a:extLst>
              </p:cNvPr>
              <p:cNvGrpSpPr/>
              <p:nvPr/>
            </p:nvGrpSpPr>
            <p:grpSpPr>
              <a:xfrm>
                <a:off x="10371976" y="3559789"/>
                <a:ext cx="1448874" cy="330414"/>
                <a:chOff x="1037197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DC9F8E8-2A7F-4908-BEE6-5FB09C1360F8}"/>
                    </a:ext>
                  </a:extLst>
                </p:cNvPr>
                <p:cNvSpPr/>
                <p:nvPr/>
              </p:nvSpPr>
              <p:spPr>
                <a:xfrm>
                  <a:off x="1037197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763B84A-2E78-4205-B4D9-4E5C63EF91B3}"/>
                    </a:ext>
                  </a:extLst>
                </p:cNvPr>
                <p:cNvSpPr/>
                <p:nvPr/>
              </p:nvSpPr>
              <p:spPr>
                <a:xfrm>
                  <a:off x="109312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2875DFA-FA3E-4470-880D-D3600DB9FE03}"/>
                    </a:ext>
                  </a:extLst>
                </p:cNvPr>
                <p:cNvSpPr/>
                <p:nvPr/>
              </p:nvSpPr>
              <p:spPr>
                <a:xfrm>
                  <a:off x="1149043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</a:t>
                  </a:r>
                </a:p>
              </p:txBody>
            </p:sp>
          </p:grp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36D973D-3A6B-4EB0-8151-50EFFF87BD00}"/>
              </a:ext>
            </a:extLst>
          </p:cNvPr>
          <p:cNvCxnSpPr>
            <a:cxnSpLocks/>
            <a:stCxn id="20" idx="0"/>
            <a:endCxn id="68" idx="3"/>
          </p:cNvCxnSpPr>
          <p:nvPr/>
        </p:nvCxnSpPr>
        <p:spPr>
          <a:xfrm flipV="1">
            <a:off x="4385655" y="3293390"/>
            <a:ext cx="100163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F7FC1A-C4B6-48AB-A8F0-B3846EA24FBC}"/>
              </a:ext>
            </a:extLst>
          </p:cNvPr>
          <p:cNvCxnSpPr>
            <a:cxnSpLocks/>
            <a:stCxn id="20" idx="0"/>
            <a:endCxn id="77" idx="3"/>
          </p:cNvCxnSpPr>
          <p:nvPr/>
        </p:nvCxnSpPr>
        <p:spPr>
          <a:xfrm flipV="1">
            <a:off x="4385655" y="3293390"/>
            <a:ext cx="156086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CDBE6ED-D1B0-4051-B7DC-25D77C0CF4C0}"/>
              </a:ext>
            </a:extLst>
          </p:cNvPr>
          <p:cNvCxnSpPr>
            <a:cxnSpLocks/>
            <a:stCxn id="20" idx="0"/>
            <a:endCxn id="78" idx="3"/>
          </p:cNvCxnSpPr>
          <p:nvPr/>
        </p:nvCxnSpPr>
        <p:spPr>
          <a:xfrm flipV="1">
            <a:off x="4385655" y="3293390"/>
            <a:ext cx="212009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28A269-4D58-41E1-90D5-D2B5FE075A6A}"/>
              </a:ext>
            </a:extLst>
          </p:cNvPr>
          <p:cNvCxnSpPr>
            <a:cxnSpLocks/>
            <a:stCxn id="20" idx="0"/>
            <a:endCxn id="79" idx="3"/>
          </p:cNvCxnSpPr>
          <p:nvPr/>
        </p:nvCxnSpPr>
        <p:spPr>
          <a:xfrm flipV="1">
            <a:off x="4385655" y="3293390"/>
            <a:ext cx="267932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C92380-8F4E-411A-9502-81EF354E2E1B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flipV="1">
            <a:off x="4385655" y="3293390"/>
            <a:ext cx="323855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20D689C-5547-468A-A782-8893741AA575}"/>
              </a:ext>
            </a:extLst>
          </p:cNvPr>
          <p:cNvCxnSpPr>
            <a:cxnSpLocks/>
            <a:stCxn id="20" idx="0"/>
            <a:endCxn id="81" idx="3"/>
          </p:cNvCxnSpPr>
          <p:nvPr/>
        </p:nvCxnSpPr>
        <p:spPr>
          <a:xfrm flipV="1">
            <a:off x="4385655" y="3293390"/>
            <a:ext cx="379778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C82EFA0-3485-4A40-A922-DF8805070B13}"/>
              </a:ext>
            </a:extLst>
          </p:cNvPr>
          <p:cNvCxnSpPr>
            <a:cxnSpLocks/>
            <a:stCxn id="20" idx="0"/>
            <a:endCxn id="90" idx="3"/>
          </p:cNvCxnSpPr>
          <p:nvPr/>
        </p:nvCxnSpPr>
        <p:spPr>
          <a:xfrm flipV="1">
            <a:off x="4385655" y="3293390"/>
            <a:ext cx="435701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DD17346-8305-43AE-B8DC-1422C5CDCD61}"/>
              </a:ext>
            </a:extLst>
          </p:cNvPr>
          <p:cNvCxnSpPr>
            <a:cxnSpLocks/>
            <a:stCxn id="20" idx="0"/>
            <a:endCxn id="91" idx="3"/>
          </p:cNvCxnSpPr>
          <p:nvPr/>
        </p:nvCxnSpPr>
        <p:spPr>
          <a:xfrm flipV="1">
            <a:off x="4385655" y="3293390"/>
            <a:ext cx="491624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B522BE5-D2C3-4C56-A25E-F0C45F6286E7}"/>
              </a:ext>
            </a:extLst>
          </p:cNvPr>
          <p:cNvCxnSpPr>
            <a:cxnSpLocks/>
            <a:stCxn id="20" idx="0"/>
            <a:endCxn id="92" idx="3"/>
          </p:cNvCxnSpPr>
          <p:nvPr/>
        </p:nvCxnSpPr>
        <p:spPr>
          <a:xfrm flipV="1">
            <a:off x="4385655" y="3293390"/>
            <a:ext cx="547547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19CFDC8-D680-4D6E-979D-B4563CA58EB2}"/>
              </a:ext>
            </a:extLst>
          </p:cNvPr>
          <p:cNvCxnSpPr>
            <a:cxnSpLocks/>
            <a:stCxn id="20" idx="0"/>
            <a:endCxn id="93" idx="3"/>
          </p:cNvCxnSpPr>
          <p:nvPr/>
        </p:nvCxnSpPr>
        <p:spPr>
          <a:xfrm flipV="1">
            <a:off x="4385655" y="3293390"/>
            <a:ext cx="603470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B1EEF83-E1A7-413E-BC4C-87DA20094917}"/>
              </a:ext>
            </a:extLst>
          </p:cNvPr>
          <p:cNvCxnSpPr>
            <a:cxnSpLocks/>
            <a:stCxn id="20" idx="0"/>
            <a:endCxn id="94" idx="3"/>
          </p:cNvCxnSpPr>
          <p:nvPr/>
        </p:nvCxnSpPr>
        <p:spPr>
          <a:xfrm flipV="1">
            <a:off x="4385655" y="3293390"/>
            <a:ext cx="659393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485E90D-E17F-4ECA-A2F1-FC4573AB7105}"/>
              </a:ext>
            </a:extLst>
          </p:cNvPr>
          <p:cNvCxnSpPr>
            <a:cxnSpLocks/>
            <a:stCxn id="20" idx="0"/>
            <a:endCxn id="95" idx="3"/>
          </p:cNvCxnSpPr>
          <p:nvPr/>
        </p:nvCxnSpPr>
        <p:spPr>
          <a:xfrm flipV="1">
            <a:off x="4385655" y="3293390"/>
            <a:ext cx="715316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F92F8F4-3DB3-4114-B6A5-BF7409B0654B}"/>
              </a:ext>
            </a:extLst>
          </p:cNvPr>
          <p:cNvGrpSpPr/>
          <p:nvPr/>
        </p:nvGrpSpPr>
        <p:grpSpPr>
          <a:xfrm>
            <a:off x="2006400" y="2456247"/>
            <a:ext cx="9791577" cy="165207"/>
            <a:chOff x="2006400" y="3083035"/>
            <a:chExt cx="9791577" cy="165207"/>
          </a:xfrm>
        </p:grpSpPr>
        <p:sp>
          <p:nvSpPr>
            <p:cNvPr id="139" name="Left Brace 138">
              <a:extLst>
                <a:ext uri="{FF2B5EF4-FFF2-40B4-BE49-F238E27FC236}">
                  <a16:creationId xmlns:a16="http://schemas.microsoft.com/office/drawing/2014/main" id="{FC5ED600-8BE2-428D-92BE-515AE9193AEF}"/>
                </a:ext>
              </a:extLst>
            </p:cNvPr>
            <p:cNvSpPr/>
            <p:nvPr/>
          </p:nvSpPr>
          <p:spPr>
            <a:xfrm rot="5400000">
              <a:off x="262536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351C0504-B0BB-42BF-8C82-7F258443D839}"/>
                </a:ext>
              </a:extLst>
            </p:cNvPr>
            <p:cNvSpPr/>
            <p:nvPr/>
          </p:nvSpPr>
          <p:spPr>
            <a:xfrm rot="5400000">
              <a:off x="11013809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Left Brace 140">
              <a:extLst>
                <a:ext uri="{FF2B5EF4-FFF2-40B4-BE49-F238E27FC236}">
                  <a16:creationId xmlns:a16="http://schemas.microsoft.com/office/drawing/2014/main" id="{B505A279-E0E1-466C-8EB9-86412EE14104}"/>
                </a:ext>
              </a:extLst>
            </p:cNvPr>
            <p:cNvSpPr/>
            <p:nvPr/>
          </p:nvSpPr>
          <p:spPr>
            <a:xfrm rot="5400000">
              <a:off x="933612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Left Brace 141">
              <a:extLst>
                <a:ext uri="{FF2B5EF4-FFF2-40B4-BE49-F238E27FC236}">
                  <a16:creationId xmlns:a16="http://schemas.microsoft.com/office/drawing/2014/main" id="{4DEEFFB2-3EBE-453A-803E-0D1144B9E7D0}"/>
                </a:ext>
              </a:extLst>
            </p:cNvPr>
            <p:cNvSpPr/>
            <p:nvPr/>
          </p:nvSpPr>
          <p:spPr>
            <a:xfrm rot="5400000">
              <a:off x="765843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63732D52-BC8E-4ECF-9FBE-CDEA8FE8F227}"/>
                </a:ext>
              </a:extLst>
            </p:cNvPr>
            <p:cNvSpPr/>
            <p:nvPr/>
          </p:nvSpPr>
          <p:spPr>
            <a:xfrm rot="5400000">
              <a:off x="598074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Left Brace 143">
              <a:extLst>
                <a:ext uri="{FF2B5EF4-FFF2-40B4-BE49-F238E27FC236}">
                  <a16:creationId xmlns:a16="http://schemas.microsoft.com/office/drawing/2014/main" id="{32C0C046-6AEF-4FB3-8178-0E9CE7F5A188}"/>
                </a:ext>
              </a:extLst>
            </p:cNvPr>
            <p:cNvSpPr/>
            <p:nvPr/>
          </p:nvSpPr>
          <p:spPr>
            <a:xfrm rot="5400000">
              <a:off x="430305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/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workers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</m:e>
                      </m:d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projects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shifts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69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/>
              <p:nvPr/>
            </p:nvSpPr>
            <p:spPr>
              <a:xfrm>
                <a:off x="8828955" y="3751147"/>
                <a:ext cx="31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workers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shifts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3751147"/>
                <a:ext cx="3133191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E53A41-883F-4875-ACBB-690F4AD21EC7}"/>
              </a:ext>
            </a:extLst>
          </p:cNvPr>
          <p:cNvCxnSpPr>
            <a:cxnSpLocks/>
            <a:stCxn id="4" idx="0"/>
            <a:endCxn id="83" idx="4"/>
          </p:cNvCxnSpPr>
          <p:nvPr/>
        </p:nvCxnSpPr>
        <p:spPr>
          <a:xfrm flipH="1" flipV="1">
            <a:off x="2148735" y="3341778"/>
            <a:ext cx="49841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4161BC-4DD7-4875-9DF9-B312CB9F229F}"/>
              </a:ext>
            </a:extLst>
          </p:cNvPr>
          <p:cNvCxnSpPr>
            <a:cxnSpLocks/>
            <a:stCxn id="4" idx="0"/>
            <a:endCxn id="84" idx="4"/>
          </p:cNvCxnSpPr>
          <p:nvPr/>
        </p:nvCxnSpPr>
        <p:spPr>
          <a:xfrm flipV="1">
            <a:off x="2647150" y="3341778"/>
            <a:ext cx="6081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63F4E7-DEC7-416A-9BEC-1A3FDBE6F01D}"/>
              </a:ext>
            </a:extLst>
          </p:cNvPr>
          <p:cNvCxnSpPr>
            <a:cxnSpLocks/>
            <a:stCxn id="4" idx="0"/>
            <a:endCxn id="85" idx="4"/>
          </p:cNvCxnSpPr>
          <p:nvPr/>
        </p:nvCxnSpPr>
        <p:spPr>
          <a:xfrm flipV="1">
            <a:off x="2647150" y="3341778"/>
            <a:ext cx="62004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E48BAD1-83E2-4E36-8B15-1DF7C9DE8549}"/>
              </a:ext>
            </a:extLst>
          </p:cNvPr>
          <p:cNvCxnSpPr>
            <a:cxnSpLocks/>
            <a:stCxn id="4" idx="0"/>
            <a:endCxn id="86" idx="4"/>
          </p:cNvCxnSpPr>
          <p:nvPr/>
        </p:nvCxnSpPr>
        <p:spPr>
          <a:xfrm flipV="1">
            <a:off x="2647150" y="3341778"/>
            <a:ext cx="117927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97C75D-86C9-43FC-B171-01B1426CD73D}"/>
              </a:ext>
            </a:extLst>
          </p:cNvPr>
          <p:cNvCxnSpPr>
            <a:cxnSpLocks/>
            <a:stCxn id="4" idx="0"/>
            <a:endCxn id="87" idx="4"/>
          </p:cNvCxnSpPr>
          <p:nvPr/>
        </p:nvCxnSpPr>
        <p:spPr>
          <a:xfrm flipV="1">
            <a:off x="2647150" y="3341778"/>
            <a:ext cx="173850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3BC8CB-8998-4B5A-B86F-852B21931488}"/>
              </a:ext>
            </a:extLst>
          </p:cNvPr>
          <p:cNvCxnSpPr>
            <a:cxnSpLocks/>
            <a:stCxn id="4" idx="0"/>
            <a:endCxn id="88" idx="4"/>
          </p:cNvCxnSpPr>
          <p:nvPr/>
        </p:nvCxnSpPr>
        <p:spPr>
          <a:xfrm flipV="1">
            <a:off x="2647150" y="3341778"/>
            <a:ext cx="229773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DDA405B-D378-4C6A-8277-DCD3F935F698}"/>
              </a:ext>
            </a:extLst>
          </p:cNvPr>
          <p:cNvGrpSpPr/>
          <p:nvPr/>
        </p:nvGrpSpPr>
        <p:grpSpPr>
          <a:xfrm>
            <a:off x="9069" y="1716464"/>
            <a:ext cx="11252551" cy="369332"/>
            <a:chOff x="9069" y="2421616"/>
            <a:chExt cx="11252551" cy="369332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C279F60-EF12-4CEF-9A93-61078DEF4EFF}"/>
                </a:ext>
              </a:extLst>
            </p:cNvPr>
            <p:cNvGrpSpPr/>
            <p:nvPr/>
          </p:nvGrpSpPr>
          <p:grpSpPr>
            <a:xfrm>
              <a:off x="2542758" y="2441075"/>
              <a:ext cx="8718862" cy="330414"/>
              <a:chOff x="2542758" y="2441075"/>
              <a:chExt cx="8718862" cy="33041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B67C0C-C934-4328-88C8-B55801189A9D}"/>
                  </a:ext>
                </a:extLst>
              </p:cNvPr>
              <p:cNvSpPr/>
              <p:nvPr/>
            </p:nvSpPr>
            <p:spPr>
              <a:xfrm>
                <a:off x="254275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4083F1-5626-4198-AF36-789BD2558051}"/>
                  </a:ext>
                </a:extLst>
              </p:cNvPr>
              <p:cNvSpPr/>
              <p:nvPr/>
            </p:nvSpPr>
            <p:spPr>
              <a:xfrm>
                <a:off x="422044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952570-27B8-4D6E-8A64-7A5606836FB7}"/>
                  </a:ext>
                </a:extLst>
              </p:cNvPr>
              <p:cNvSpPr/>
              <p:nvPr/>
            </p:nvSpPr>
            <p:spPr>
              <a:xfrm>
                <a:off x="5874449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2430B42-9FDA-402A-BFBD-D19E3A4C5DC6}"/>
                  </a:ext>
                </a:extLst>
              </p:cNvPr>
              <p:cNvSpPr/>
              <p:nvPr/>
            </p:nvSpPr>
            <p:spPr>
              <a:xfrm>
                <a:off x="9277203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7EAD1E-6143-4CE9-ACD9-954FB39B9C9D}"/>
                  </a:ext>
                </a:extLst>
              </p:cNvPr>
              <p:cNvSpPr/>
              <p:nvPr/>
            </p:nvSpPr>
            <p:spPr>
              <a:xfrm>
                <a:off x="757582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39B7BAD-4D6E-4620-9E45-9080ECE78C1A}"/>
                  </a:ext>
                </a:extLst>
              </p:cNvPr>
              <p:cNvSpPr/>
              <p:nvPr/>
            </p:nvSpPr>
            <p:spPr>
              <a:xfrm>
                <a:off x="1093120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27BDA-94DE-4BE5-80E0-961BD7A0E9DD}"/>
                </a:ext>
              </a:extLst>
            </p:cNvPr>
            <p:cNvSpPr txBox="1"/>
            <p:nvPr/>
          </p:nvSpPr>
          <p:spPr>
            <a:xfrm>
              <a:off x="9069" y="2421616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Projects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53FC6-3A06-441E-BB8A-9E4A3026661A}"/>
              </a:ext>
            </a:extLst>
          </p:cNvPr>
          <p:cNvGrpSpPr/>
          <p:nvPr/>
        </p:nvGrpSpPr>
        <p:grpSpPr>
          <a:xfrm>
            <a:off x="39805" y="4490928"/>
            <a:ext cx="11282629" cy="369332"/>
            <a:chOff x="39805" y="5951035"/>
            <a:chExt cx="11282629" cy="3693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CF400D-32DF-4F03-9D79-DC7882EF98BE}"/>
                </a:ext>
              </a:extLst>
            </p:cNvPr>
            <p:cNvGrpSpPr/>
            <p:nvPr/>
          </p:nvGrpSpPr>
          <p:grpSpPr>
            <a:xfrm>
              <a:off x="2481943" y="5970494"/>
              <a:ext cx="8840491" cy="330414"/>
              <a:chOff x="2481943" y="5970494"/>
              <a:chExt cx="8840491" cy="3304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6FE20D-8BB5-4FD1-B067-35B4047EFA8B}"/>
                  </a:ext>
                </a:extLst>
              </p:cNvPr>
              <p:cNvSpPr/>
              <p:nvPr/>
            </p:nvSpPr>
            <p:spPr>
              <a:xfrm>
                <a:off x="248194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AED821-385E-44CD-A10D-848628725EC8}"/>
                  </a:ext>
                </a:extLst>
              </p:cNvPr>
              <p:cNvSpPr/>
              <p:nvPr/>
            </p:nvSpPr>
            <p:spPr>
              <a:xfrm>
                <a:off x="305056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63E007-6871-448C-A371-082E6EA40B45}"/>
                  </a:ext>
                </a:extLst>
              </p:cNvPr>
              <p:cNvSpPr/>
              <p:nvPr/>
            </p:nvSpPr>
            <p:spPr>
              <a:xfrm>
                <a:off x="361918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631CD-7369-4A71-9368-D7C92567F763}"/>
                  </a:ext>
                </a:extLst>
              </p:cNvPr>
              <p:cNvSpPr/>
              <p:nvPr/>
            </p:nvSpPr>
            <p:spPr>
              <a:xfrm>
                <a:off x="418780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0563E0-D309-47FB-8450-DD25F17185D3}"/>
                  </a:ext>
                </a:extLst>
              </p:cNvPr>
              <p:cNvSpPr/>
              <p:nvPr/>
            </p:nvSpPr>
            <p:spPr>
              <a:xfrm>
                <a:off x="473721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5212FF-AD00-46BC-B9DC-7BEF17CE94FB}"/>
                  </a:ext>
                </a:extLst>
              </p:cNvPr>
              <p:cNvSpPr/>
              <p:nvPr/>
            </p:nvSpPr>
            <p:spPr>
              <a:xfrm>
                <a:off x="530583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F44FA3-AF15-4FF9-87B5-588976F7B9C4}"/>
                  </a:ext>
                </a:extLst>
              </p:cNvPr>
              <p:cNvSpPr/>
              <p:nvPr/>
            </p:nvSpPr>
            <p:spPr>
              <a:xfrm>
                <a:off x="5874449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0CEDC1-03F7-4C74-AA1C-9EFA162CD5E4}"/>
                  </a:ext>
                </a:extLst>
              </p:cNvPr>
              <p:cNvSpPr/>
              <p:nvPr/>
            </p:nvSpPr>
            <p:spPr>
              <a:xfrm>
                <a:off x="6443068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2AA942-F773-4CDC-8425-477A3084094F}"/>
                  </a:ext>
                </a:extLst>
              </p:cNvPr>
              <p:cNvSpPr/>
              <p:nvPr/>
            </p:nvSpPr>
            <p:spPr>
              <a:xfrm>
                <a:off x="7011687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73D0F-89FC-4A00-9B9C-DBB1C497232F}"/>
                  </a:ext>
                </a:extLst>
              </p:cNvPr>
              <p:cNvSpPr/>
              <p:nvPr/>
            </p:nvSpPr>
            <p:spPr>
              <a:xfrm>
                <a:off x="7580306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AD5A9-204F-4E8E-9A7E-49A5A48F23F1}"/>
                  </a:ext>
                </a:extLst>
              </p:cNvPr>
              <p:cNvSpPr/>
              <p:nvPr/>
            </p:nvSpPr>
            <p:spPr>
              <a:xfrm>
                <a:off x="8148925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1894F75-ACB1-4635-94CD-1C91F46F2301}"/>
                  </a:ext>
                </a:extLst>
              </p:cNvPr>
              <p:cNvSpPr/>
              <p:nvPr/>
            </p:nvSpPr>
            <p:spPr>
              <a:xfrm>
                <a:off x="8717544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DED8079-E0CE-4B40-BDF9-6A56CF9BC6DE}"/>
                  </a:ext>
                </a:extLst>
              </p:cNvPr>
              <p:cNvSpPr/>
              <p:nvPr/>
            </p:nvSpPr>
            <p:spPr>
              <a:xfrm>
                <a:off x="928616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88D9E7-AA32-46D5-9F20-459462756943}"/>
                  </a:ext>
                </a:extLst>
              </p:cNvPr>
              <p:cNvSpPr/>
              <p:nvPr/>
            </p:nvSpPr>
            <p:spPr>
              <a:xfrm>
                <a:off x="985478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846594-12CF-4AD9-A967-ECF2C12DDDAD}"/>
                  </a:ext>
                </a:extLst>
              </p:cNvPr>
              <p:cNvSpPr/>
              <p:nvPr/>
            </p:nvSpPr>
            <p:spPr>
              <a:xfrm>
                <a:off x="1042340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4B55B0-E55B-4881-8DD5-5E37AEFC6833}"/>
                  </a:ext>
                </a:extLst>
              </p:cNvPr>
              <p:cNvSpPr/>
              <p:nvPr/>
            </p:nvSpPr>
            <p:spPr>
              <a:xfrm>
                <a:off x="1099202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FD2EED-6F81-4530-BFFF-93AF306F24B2}"/>
                </a:ext>
              </a:extLst>
            </p:cNvPr>
            <p:cNvSpPr txBox="1"/>
            <p:nvPr/>
          </p:nvSpPr>
          <p:spPr>
            <a:xfrm>
              <a:off x="39805" y="5951035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Workers</a:t>
              </a:r>
            </a:p>
          </p:txBody>
        </p:sp>
      </p:grpSp>
      <p:sp>
        <p:nvSpPr>
          <p:cNvPr id="135" name="Title 134">
            <a:extLst>
              <a:ext uri="{FF2B5EF4-FFF2-40B4-BE49-F238E27FC236}">
                <a16:creationId xmlns:a16="http://schemas.microsoft.com/office/drawing/2014/main" id="{673509FC-DD09-4AC4-A0E4-C0ADFA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0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Workers, teams and projects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91457B3-CD42-413F-85EB-1C8FD14C5907}"/>
              </a:ext>
            </a:extLst>
          </p:cNvPr>
          <p:cNvGrpSpPr/>
          <p:nvPr/>
        </p:nvGrpSpPr>
        <p:grpSpPr>
          <a:xfrm>
            <a:off x="39805" y="2991905"/>
            <a:ext cx="11781045" cy="369332"/>
            <a:chOff x="39805" y="3540330"/>
            <a:chExt cx="11781045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EFA38C-9A35-4587-A092-EC87DEA4C9E5}"/>
                </a:ext>
              </a:extLst>
            </p:cNvPr>
            <p:cNvSpPr txBox="1"/>
            <p:nvPr/>
          </p:nvSpPr>
          <p:spPr>
            <a:xfrm>
              <a:off x="39805" y="3540330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All shifts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45070BA-9221-4471-B9EC-9E3E56E6A6F1}"/>
                </a:ext>
              </a:extLst>
            </p:cNvPr>
            <p:cNvGrpSpPr/>
            <p:nvPr/>
          </p:nvGrpSpPr>
          <p:grpSpPr>
            <a:xfrm>
              <a:off x="1983528" y="3559789"/>
              <a:ext cx="9837322" cy="330414"/>
              <a:chOff x="1983528" y="3559789"/>
              <a:chExt cx="9837322" cy="33041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3257DEB-3A61-4148-B764-AA6786E17526}"/>
                  </a:ext>
                </a:extLst>
              </p:cNvPr>
              <p:cNvGrpSpPr/>
              <p:nvPr/>
            </p:nvGrpSpPr>
            <p:grpSpPr>
              <a:xfrm>
                <a:off x="5338906" y="3559789"/>
                <a:ext cx="1448874" cy="330414"/>
                <a:chOff x="533890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E73FD12-6410-4692-9EF3-E48A4261C088}"/>
                    </a:ext>
                  </a:extLst>
                </p:cNvPr>
                <p:cNvSpPr/>
                <p:nvPr/>
              </p:nvSpPr>
              <p:spPr>
                <a:xfrm>
                  <a:off x="53389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63D4972-C4D6-4887-A1A3-68A16F724CDC}"/>
                    </a:ext>
                  </a:extLst>
                </p:cNvPr>
                <p:cNvSpPr/>
                <p:nvPr/>
              </p:nvSpPr>
              <p:spPr>
                <a:xfrm>
                  <a:off x="589813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7319631C-9408-4769-B665-823BBB14C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736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7319631C-9408-4769-B665-823BBB14C4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736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9E88F3FD-A553-4141-8301-91C77048F5D9}"/>
                  </a:ext>
                </a:extLst>
              </p:cNvPr>
              <p:cNvGrpSpPr/>
              <p:nvPr/>
            </p:nvGrpSpPr>
            <p:grpSpPr>
              <a:xfrm>
                <a:off x="7016596" y="3559789"/>
                <a:ext cx="1448874" cy="330414"/>
                <a:chOff x="701659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898E1DD9-17C4-40A6-A078-657E64D33D25}"/>
                    </a:ext>
                  </a:extLst>
                </p:cNvPr>
                <p:cNvSpPr/>
                <p:nvPr/>
              </p:nvSpPr>
              <p:spPr>
                <a:xfrm>
                  <a:off x="701659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FF98AB5-7C0E-4A5E-BDDD-52D2A979E1A7}"/>
                    </a:ext>
                  </a:extLst>
                </p:cNvPr>
                <p:cNvSpPr/>
                <p:nvPr/>
              </p:nvSpPr>
              <p:spPr>
                <a:xfrm>
                  <a:off x="757582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52F2F8DA-1453-45A6-B370-6780BF39A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505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52F2F8DA-1453-45A6-B370-6780BF39A7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3505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B5E3AE7-5F6D-4B6F-83C0-BD73E2A4D469}"/>
                  </a:ext>
                </a:extLst>
              </p:cNvPr>
              <p:cNvGrpSpPr/>
              <p:nvPr/>
            </p:nvGrpSpPr>
            <p:grpSpPr>
              <a:xfrm>
                <a:off x="1983528" y="3559789"/>
                <a:ext cx="1448874" cy="330414"/>
                <a:chOff x="198352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A006530-0837-45EB-8FA4-D5A62E2A389F}"/>
                    </a:ext>
                  </a:extLst>
                </p:cNvPr>
                <p:cNvSpPr/>
                <p:nvPr/>
              </p:nvSpPr>
              <p:spPr>
                <a:xfrm>
                  <a:off x="198352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7573A51-3925-4E62-A6F3-A7BBD93011D3}"/>
                    </a:ext>
                  </a:extLst>
                </p:cNvPr>
                <p:cNvSpPr/>
                <p:nvPr/>
              </p:nvSpPr>
              <p:spPr>
                <a:xfrm>
                  <a:off x="254275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F072CA06-FBC0-44BE-8BD9-664F6FCE4F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1988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F072CA06-FBC0-44BE-8BD9-664F6FCE4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1988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6B98C495-46D3-420B-B498-32A2A0645F59}"/>
                  </a:ext>
                </a:extLst>
              </p:cNvPr>
              <p:cNvGrpSpPr/>
              <p:nvPr/>
            </p:nvGrpSpPr>
            <p:grpSpPr>
              <a:xfrm>
                <a:off x="3661218" y="3559789"/>
                <a:ext cx="1448874" cy="330414"/>
                <a:chOff x="366121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257167C-4C14-4572-A637-4E6728BD82F1}"/>
                    </a:ext>
                  </a:extLst>
                </p:cNvPr>
                <p:cNvSpPr/>
                <p:nvPr/>
              </p:nvSpPr>
              <p:spPr>
                <a:xfrm>
                  <a:off x="366121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47E9FF3-8BE0-4849-9710-7E5BB5D46990}"/>
                    </a:ext>
                  </a:extLst>
                </p:cNvPr>
                <p:cNvSpPr/>
                <p:nvPr/>
              </p:nvSpPr>
              <p:spPr>
                <a:xfrm>
                  <a:off x="422044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59A55D59-39F3-4C57-9B6F-C0A4B9AD50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9678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59A55D59-39F3-4C57-9B6F-C0A4B9AD50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678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34E0B55-7236-4088-8A96-19EFFC57C3DF}"/>
                  </a:ext>
                </a:extLst>
              </p:cNvPr>
              <p:cNvGrpSpPr/>
              <p:nvPr/>
            </p:nvGrpSpPr>
            <p:grpSpPr>
              <a:xfrm>
                <a:off x="8694286" y="3559789"/>
                <a:ext cx="1448874" cy="330414"/>
                <a:chOff x="869428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18F1FFA-6307-4D50-9AEC-A02F85A7EE29}"/>
                    </a:ext>
                  </a:extLst>
                </p:cNvPr>
                <p:cNvSpPr/>
                <p:nvPr/>
              </p:nvSpPr>
              <p:spPr>
                <a:xfrm>
                  <a:off x="869428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44ADB2F-83D3-48AF-B1AD-831FDB7E5373}"/>
                    </a:ext>
                  </a:extLst>
                </p:cNvPr>
                <p:cNvSpPr/>
                <p:nvPr/>
              </p:nvSpPr>
              <p:spPr>
                <a:xfrm>
                  <a:off x="925351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0AE7BA54-1575-438C-BBE5-AE6B73570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274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0AE7BA54-1575-438C-BBE5-AE6B735708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1274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D40259F-D1F4-4E4C-9BFD-08826765B688}"/>
                  </a:ext>
                </a:extLst>
              </p:cNvPr>
              <p:cNvGrpSpPr/>
              <p:nvPr/>
            </p:nvGrpSpPr>
            <p:grpSpPr>
              <a:xfrm>
                <a:off x="10371976" y="3559789"/>
                <a:ext cx="1448874" cy="330414"/>
                <a:chOff x="1037197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DC9F8E8-2A7F-4908-BEE6-5FB09C1360F8}"/>
                    </a:ext>
                  </a:extLst>
                </p:cNvPr>
                <p:cNvSpPr/>
                <p:nvPr/>
              </p:nvSpPr>
              <p:spPr>
                <a:xfrm>
                  <a:off x="1037197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763B84A-2E78-4205-B4D9-4E5C63EF91B3}"/>
                    </a:ext>
                  </a:extLst>
                </p:cNvPr>
                <p:cNvSpPr/>
                <p:nvPr/>
              </p:nvSpPr>
              <p:spPr>
                <a:xfrm>
                  <a:off x="109312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82875DFA-FA3E-4470-880D-D3600DB9F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9043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82875DFA-FA3E-4470-880D-D3600DB9FE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9043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36D973D-3A6B-4EB0-8151-50EFFF87BD00}"/>
              </a:ext>
            </a:extLst>
          </p:cNvPr>
          <p:cNvCxnSpPr>
            <a:cxnSpLocks/>
            <a:stCxn id="4" idx="0"/>
            <a:endCxn id="68" idx="3"/>
          </p:cNvCxnSpPr>
          <p:nvPr/>
        </p:nvCxnSpPr>
        <p:spPr>
          <a:xfrm flipV="1">
            <a:off x="2647150" y="3293390"/>
            <a:ext cx="274014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F7FC1A-C4B6-48AB-A8F0-B3846EA24FBC}"/>
              </a:ext>
            </a:extLst>
          </p:cNvPr>
          <p:cNvCxnSpPr>
            <a:cxnSpLocks/>
            <a:stCxn id="4" idx="0"/>
            <a:endCxn id="77" idx="3"/>
          </p:cNvCxnSpPr>
          <p:nvPr/>
        </p:nvCxnSpPr>
        <p:spPr>
          <a:xfrm flipV="1">
            <a:off x="2647150" y="3293390"/>
            <a:ext cx="329937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CDBE6ED-D1B0-4051-B7DC-25D77C0CF4C0}"/>
              </a:ext>
            </a:extLst>
          </p:cNvPr>
          <p:cNvCxnSpPr>
            <a:cxnSpLocks/>
            <a:stCxn id="4" idx="0"/>
            <a:endCxn id="78" idx="3"/>
          </p:cNvCxnSpPr>
          <p:nvPr/>
        </p:nvCxnSpPr>
        <p:spPr>
          <a:xfrm flipV="1">
            <a:off x="2647150" y="3293390"/>
            <a:ext cx="385860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28A269-4D58-41E1-90D5-D2B5FE075A6A}"/>
              </a:ext>
            </a:extLst>
          </p:cNvPr>
          <p:cNvCxnSpPr>
            <a:cxnSpLocks/>
            <a:stCxn id="4" idx="0"/>
            <a:endCxn id="79" idx="3"/>
          </p:cNvCxnSpPr>
          <p:nvPr/>
        </p:nvCxnSpPr>
        <p:spPr>
          <a:xfrm flipV="1">
            <a:off x="2647150" y="3293390"/>
            <a:ext cx="441783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C92380-8F4E-411A-9502-81EF354E2E1B}"/>
              </a:ext>
            </a:extLst>
          </p:cNvPr>
          <p:cNvCxnSpPr>
            <a:cxnSpLocks/>
            <a:stCxn id="4" idx="0"/>
            <a:endCxn id="80" idx="3"/>
          </p:cNvCxnSpPr>
          <p:nvPr/>
        </p:nvCxnSpPr>
        <p:spPr>
          <a:xfrm flipV="1">
            <a:off x="2647150" y="3293390"/>
            <a:ext cx="497706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20D689C-5547-468A-A782-8893741AA575}"/>
              </a:ext>
            </a:extLst>
          </p:cNvPr>
          <p:cNvCxnSpPr>
            <a:cxnSpLocks/>
            <a:stCxn id="4" idx="0"/>
            <a:endCxn id="81" idx="3"/>
          </p:cNvCxnSpPr>
          <p:nvPr/>
        </p:nvCxnSpPr>
        <p:spPr>
          <a:xfrm flipV="1">
            <a:off x="2647150" y="3293390"/>
            <a:ext cx="553629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C82EFA0-3485-4A40-A922-DF8805070B13}"/>
              </a:ext>
            </a:extLst>
          </p:cNvPr>
          <p:cNvCxnSpPr>
            <a:cxnSpLocks/>
            <a:stCxn id="4" idx="0"/>
            <a:endCxn id="90" idx="3"/>
          </p:cNvCxnSpPr>
          <p:nvPr/>
        </p:nvCxnSpPr>
        <p:spPr>
          <a:xfrm flipV="1">
            <a:off x="2647150" y="3293390"/>
            <a:ext cx="609552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DD17346-8305-43AE-B8DC-1422C5CDCD61}"/>
              </a:ext>
            </a:extLst>
          </p:cNvPr>
          <p:cNvCxnSpPr>
            <a:cxnSpLocks/>
            <a:stCxn id="4" idx="0"/>
            <a:endCxn id="91" idx="3"/>
          </p:cNvCxnSpPr>
          <p:nvPr/>
        </p:nvCxnSpPr>
        <p:spPr>
          <a:xfrm flipV="1">
            <a:off x="2647150" y="3293390"/>
            <a:ext cx="665475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B522BE5-D2C3-4C56-A25E-F0C45F6286E7}"/>
              </a:ext>
            </a:extLst>
          </p:cNvPr>
          <p:cNvCxnSpPr>
            <a:cxnSpLocks/>
            <a:stCxn id="4" idx="0"/>
            <a:endCxn id="92" idx="3"/>
          </p:cNvCxnSpPr>
          <p:nvPr/>
        </p:nvCxnSpPr>
        <p:spPr>
          <a:xfrm flipV="1">
            <a:off x="2647150" y="3293390"/>
            <a:ext cx="721398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19CFDC8-D680-4D6E-979D-B4563CA58EB2}"/>
              </a:ext>
            </a:extLst>
          </p:cNvPr>
          <p:cNvCxnSpPr>
            <a:cxnSpLocks/>
            <a:stCxn id="4" idx="0"/>
            <a:endCxn id="93" idx="3"/>
          </p:cNvCxnSpPr>
          <p:nvPr/>
        </p:nvCxnSpPr>
        <p:spPr>
          <a:xfrm flipV="1">
            <a:off x="2647150" y="3293390"/>
            <a:ext cx="777321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B1EEF83-E1A7-413E-BC4C-87DA20094917}"/>
              </a:ext>
            </a:extLst>
          </p:cNvPr>
          <p:cNvCxnSpPr>
            <a:cxnSpLocks/>
            <a:stCxn id="4" idx="0"/>
            <a:endCxn id="94" idx="3"/>
          </p:cNvCxnSpPr>
          <p:nvPr/>
        </p:nvCxnSpPr>
        <p:spPr>
          <a:xfrm flipV="1">
            <a:off x="2647150" y="3293390"/>
            <a:ext cx="833244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485E90D-E17F-4ECA-A2F1-FC4573AB7105}"/>
              </a:ext>
            </a:extLst>
          </p:cNvPr>
          <p:cNvCxnSpPr>
            <a:cxnSpLocks/>
            <a:stCxn id="4" idx="0"/>
            <a:endCxn id="95" idx="3"/>
          </p:cNvCxnSpPr>
          <p:nvPr/>
        </p:nvCxnSpPr>
        <p:spPr>
          <a:xfrm flipV="1">
            <a:off x="2647150" y="3293390"/>
            <a:ext cx="889167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F92F8F4-3DB3-4114-B6A5-BF7409B0654B}"/>
              </a:ext>
            </a:extLst>
          </p:cNvPr>
          <p:cNvGrpSpPr/>
          <p:nvPr/>
        </p:nvGrpSpPr>
        <p:grpSpPr>
          <a:xfrm>
            <a:off x="2006400" y="2456247"/>
            <a:ext cx="9791577" cy="165207"/>
            <a:chOff x="2006400" y="3083035"/>
            <a:chExt cx="9791577" cy="165207"/>
          </a:xfrm>
        </p:grpSpPr>
        <p:sp>
          <p:nvSpPr>
            <p:cNvPr id="139" name="Left Brace 138">
              <a:extLst>
                <a:ext uri="{FF2B5EF4-FFF2-40B4-BE49-F238E27FC236}">
                  <a16:creationId xmlns:a16="http://schemas.microsoft.com/office/drawing/2014/main" id="{FC5ED600-8BE2-428D-92BE-515AE9193AEF}"/>
                </a:ext>
              </a:extLst>
            </p:cNvPr>
            <p:cNvSpPr/>
            <p:nvPr/>
          </p:nvSpPr>
          <p:spPr>
            <a:xfrm rot="5400000">
              <a:off x="262536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351C0504-B0BB-42BF-8C82-7F258443D839}"/>
                </a:ext>
              </a:extLst>
            </p:cNvPr>
            <p:cNvSpPr/>
            <p:nvPr/>
          </p:nvSpPr>
          <p:spPr>
            <a:xfrm rot="5400000">
              <a:off x="11013809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Left Brace 140">
              <a:extLst>
                <a:ext uri="{FF2B5EF4-FFF2-40B4-BE49-F238E27FC236}">
                  <a16:creationId xmlns:a16="http://schemas.microsoft.com/office/drawing/2014/main" id="{B505A279-E0E1-466C-8EB9-86412EE14104}"/>
                </a:ext>
              </a:extLst>
            </p:cNvPr>
            <p:cNvSpPr/>
            <p:nvPr/>
          </p:nvSpPr>
          <p:spPr>
            <a:xfrm rot="5400000">
              <a:off x="933612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Left Brace 141">
              <a:extLst>
                <a:ext uri="{FF2B5EF4-FFF2-40B4-BE49-F238E27FC236}">
                  <a16:creationId xmlns:a16="http://schemas.microsoft.com/office/drawing/2014/main" id="{4DEEFFB2-3EBE-453A-803E-0D1144B9E7D0}"/>
                </a:ext>
              </a:extLst>
            </p:cNvPr>
            <p:cNvSpPr/>
            <p:nvPr/>
          </p:nvSpPr>
          <p:spPr>
            <a:xfrm rot="5400000">
              <a:off x="765843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63732D52-BC8E-4ECF-9FBE-CDEA8FE8F227}"/>
                </a:ext>
              </a:extLst>
            </p:cNvPr>
            <p:cNvSpPr/>
            <p:nvPr/>
          </p:nvSpPr>
          <p:spPr>
            <a:xfrm rot="5400000">
              <a:off x="598074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Left Brace 143">
              <a:extLst>
                <a:ext uri="{FF2B5EF4-FFF2-40B4-BE49-F238E27FC236}">
                  <a16:creationId xmlns:a16="http://schemas.microsoft.com/office/drawing/2014/main" id="{32C0C046-6AEF-4FB3-8178-0E9CE7F5A188}"/>
                </a:ext>
              </a:extLst>
            </p:cNvPr>
            <p:cNvSpPr/>
            <p:nvPr/>
          </p:nvSpPr>
          <p:spPr>
            <a:xfrm rot="5400000">
              <a:off x="430305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/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workers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</m:e>
                      </m:d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projects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shifts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337A6A57-E3D1-4B98-A790-56F337A95231}"/>
              </a:ext>
            </a:extLst>
          </p:cNvPr>
          <p:cNvSpPr txBox="1"/>
          <p:nvPr/>
        </p:nvSpPr>
        <p:spPr>
          <a:xfrm>
            <a:off x="2205318" y="5163671"/>
            <a:ext cx="9756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Ekstra restriksjoner: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Binærverdien til kanten fra en arbeider til et skift er strengt lik verdien til alle kantene fra den arbeideren til alle like skift i dette prosjektet (f.eks. kun dagvakter eller kun kveldsvakter)</a:t>
            </a:r>
          </a:p>
        </p:txBody>
      </p:sp>
    </p:spTree>
    <p:extLst>
      <p:ext uri="{BB962C8B-B14F-4D97-AF65-F5344CB8AC3E}">
        <p14:creationId xmlns:p14="http://schemas.microsoft.com/office/powerpoint/2010/main" val="304472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/>
              <p:nvPr/>
            </p:nvSpPr>
            <p:spPr>
              <a:xfrm>
                <a:off x="8828955" y="3751147"/>
                <a:ext cx="31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workers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shifts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3751147"/>
                <a:ext cx="3133191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E53A41-883F-4875-ACBB-690F4AD21EC7}"/>
              </a:ext>
            </a:extLst>
          </p:cNvPr>
          <p:cNvCxnSpPr>
            <a:cxnSpLocks/>
            <a:stCxn id="4" idx="0"/>
            <a:endCxn id="83" idx="4"/>
          </p:cNvCxnSpPr>
          <p:nvPr/>
        </p:nvCxnSpPr>
        <p:spPr>
          <a:xfrm flipH="1" flipV="1">
            <a:off x="2148735" y="3341778"/>
            <a:ext cx="49841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4161BC-4DD7-4875-9DF9-B312CB9F229F}"/>
              </a:ext>
            </a:extLst>
          </p:cNvPr>
          <p:cNvCxnSpPr>
            <a:cxnSpLocks/>
            <a:stCxn id="4" idx="0"/>
            <a:endCxn id="84" idx="4"/>
          </p:cNvCxnSpPr>
          <p:nvPr/>
        </p:nvCxnSpPr>
        <p:spPr>
          <a:xfrm flipV="1">
            <a:off x="2647150" y="3341778"/>
            <a:ext cx="6081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63F4E7-DEC7-416A-9BEC-1A3FDBE6F01D}"/>
              </a:ext>
            </a:extLst>
          </p:cNvPr>
          <p:cNvCxnSpPr>
            <a:cxnSpLocks/>
            <a:stCxn id="4" idx="0"/>
            <a:endCxn id="85" idx="4"/>
          </p:cNvCxnSpPr>
          <p:nvPr/>
        </p:nvCxnSpPr>
        <p:spPr>
          <a:xfrm flipV="1">
            <a:off x="2647150" y="3341778"/>
            <a:ext cx="62004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E48BAD1-83E2-4E36-8B15-1DF7C9DE8549}"/>
              </a:ext>
            </a:extLst>
          </p:cNvPr>
          <p:cNvCxnSpPr>
            <a:cxnSpLocks/>
            <a:stCxn id="4" idx="0"/>
            <a:endCxn id="86" idx="4"/>
          </p:cNvCxnSpPr>
          <p:nvPr/>
        </p:nvCxnSpPr>
        <p:spPr>
          <a:xfrm flipV="1">
            <a:off x="2647150" y="3341778"/>
            <a:ext cx="117927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97C75D-86C9-43FC-B171-01B1426CD73D}"/>
              </a:ext>
            </a:extLst>
          </p:cNvPr>
          <p:cNvCxnSpPr>
            <a:cxnSpLocks/>
            <a:stCxn id="4" idx="0"/>
            <a:endCxn id="87" idx="4"/>
          </p:cNvCxnSpPr>
          <p:nvPr/>
        </p:nvCxnSpPr>
        <p:spPr>
          <a:xfrm flipV="1">
            <a:off x="2647150" y="3341778"/>
            <a:ext cx="173850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3BC8CB-8998-4B5A-B86F-852B21931488}"/>
              </a:ext>
            </a:extLst>
          </p:cNvPr>
          <p:cNvCxnSpPr>
            <a:cxnSpLocks/>
            <a:stCxn id="4" idx="0"/>
            <a:endCxn id="88" idx="4"/>
          </p:cNvCxnSpPr>
          <p:nvPr/>
        </p:nvCxnSpPr>
        <p:spPr>
          <a:xfrm flipV="1">
            <a:off x="2647150" y="3341778"/>
            <a:ext cx="229773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DDA405B-D378-4C6A-8277-DCD3F935F698}"/>
              </a:ext>
            </a:extLst>
          </p:cNvPr>
          <p:cNvGrpSpPr/>
          <p:nvPr/>
        </p:nvGrpSpPr>
        <p:grpSpPr>
          <a:xfrm>
            <a:off x="9069" y="1716464"/>
            <a:ext cx="11252551" cy="369332"/>
            <a:chOff x="9069" y="2421616"/>
            <a:chExt cx="11252551" cy="369332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C279F60-EF12-4CEF-9A93-61078DEF4EFF}"/>
                </a:ext>
              </a:extLst>
            </p:cNvPr>
            <p:cNvGrpSpPr/>
            <p:nvPr/>
          </p:nvGrpSpPr>
          <p:grpSpPr>
            <a:xfrm>
              <a:off x="2542758" y="2441075"/>
              <a:ext cx="8718862" cy="330414"/>
              <a:chOff x="2542758" y="2441075"/>
              <a:chExt cx="8718862" cy="33041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B67C0C-C934-4328-88C8-B55801189A9D}"/>
                  </a:ext>
                </a:extLst>
              </p:cNvPr>
              <p:cNvSpPr/>
              <p:nvPr/>
            </p:nvSpPr>
            <p:spPr>
              <a:xfrm>
                <a:off x="254275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4083F1-5626-4198-AF36-789BD2558051}"/>
                  </a:ext>
                </a:extLst>
              </p:cNvPr>
              <p:cNvSpPr/>
              <p:nvPr/>
            </p:nvSpPr>
            <p:spPr>
              <a:xfrm>
                <a:off x="422044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952570-27B8-4D6E-8A64-7A5606836FB7}"/>
                  </a:ext>
                </a:extLst>
              </p:cNvPr>
              <p:cNvSpPr/>
              <p:nvPr/>
            </p:nvSpPr>
            <p:spPr>
              <a:xfrm>
                <a:off x="5874449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2430B42-9FDA-402A-BFBD-D19E3A4C5DC6}"/>
                  </a:ext>
                </a:extLst>
              </p:cNvPr>
              <p:cNvSpPr/>
              <p:nvPr/>
            </p:nvSpPr>
            <p:spPr>
              <a:xfrm>
                <a:off x="9277203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7EAD1E-6143-4CE9-ACD9-954FB39B9C9D}"/>
                  </a:ext>
                </a:extLst>
              </p:cNvPr>
              <p:cNvSpPr/>
              <p:nvPr/>
            </p:nvSpPr>
            <p:spPr>
              <a:xfrm>
                <a:off x="757582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39B7BAD-4D6E-4620-9E45-9080ECE78C1A}"/>
                  </a:ext>
                </a:extLst>
              </p:cNvPr>
              <p:cNvSpPr/>
              <p:nvPr/>
            </p:nvSpPr>
            <p:spPr>
              <a:xfrm>
                <a:off x="1093120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27BDA-94DE-4BE5-80E0-961BD7A0E9DD}"/>
                </a:ext>
              </a:extLst>
            </p:cNvPr>
            <p:cNvSpPr txBox="1"/>
            <p:nvPr/>
          </p:nvSpPr>
          <p:spPr>
            <a:xfrm>
              <a:off x="9069" y="2421616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Projects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53FC6-3A06-441E-BB8A-9E4A3026661A}"/>
              </a:ext>
            </a:extLst>
          </p:cNvPr>
          <p:cNvGrpSpPr/>
          <p:nvPr/>
        </p:nvGrpSpPr>
        <p:grpSpPr>
          <a:xfrm>
            <a:off x="39805" y="4490928"/>
            <a:ext cx="11282629" cy="369332"/>
            <a:chOff x="39805" y="5951035"/>
            <a:chExt cx="11282629" cy="3693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CF400D-32DF-4F03-9D79-DC7882EF98BE}"/>
                </a:ext>
              </a:extLst>
            </p:cNvPr>
            <p:cNvGrpSpPr/>
            <p:nvPr/>
          </p:nvGrpSpPr>
          <p:grpSpPr>
            <a:xfrm>
              <a:off x="2481943" y="5970494"/>
              <a:ext cx="8840491" cy="330414"/>
              <a:chOff x="2481943" y="5970494"/>
              <a:chExt cx="8840491" cy="3304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6FE20D-8BB5-4FD1-B067-35B4047EFA8B}"/>
                  </a:ext>
                </a:extLst>
              </p:cNvPr>
              <p:cNvSpPr/>
              <p:nvPr/>
            </p:nvSpPr>
            <p:spPr>
              <a:xfrm>
                <a:off x="248194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AED821-385E-44CD-A10D-848628725EC8}"/>
                  </a:ext>
                </a:extLst>
              </p:cNvPr>
              <p:cNvSpPr/>
              <p:nvPr/>
            </p:nvSpPr>
            <p:spPr>
              <a:xfrm>
                <a:off x="305056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63E007-6871-448C-A371-082E6EA40B45}"/>
                  </a:ext>
                </a:extLst>
              </p:cNvPr>
              <p:cNvSpPr/>
              <p:nvPr/>
            </p:nvSpPr>
            <p:spPr>
              <a:xfrm>
                <a:off x="361918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631CD-7369-4A71-9368-D7C92567F763}"/>
                  </a:ext>
                </a:extLst>
              </p:cNvPr>
              <p:cNvSpPr/>
              <p:nvPr/>
            </p:nvSpPr>
            <p:spPr>
              <a:xfrm>
                <a:off x="418780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0563E0-D309-47FB-8450-DD25F17185D3}"/>
                  </a:ext>
                </a:extLst>
              </p:cNvPr>
              <p:cNvSpPr/>
              <p:nvPr/>
            </p:nvSpPr>
            <p:spPr>
              <a:xfrm>
                <a:off x="473721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5212FF-AD00-46BC-B9DC-7BEF17CE94FB}"/>
                  </a:ext>
                </a:extLst>
              </p:cNvPr>
              <p:cNvSpPr/>
              <p:nvPr/>
            </p:nvSpPr>
            <p:spPr>
              <a:xfrm>
                <a:off x="530583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F44FA3-AF15-4FF9-87B5-588976F7B9C4}"/>
                  </a:ext>
                </a:extLst>
              </p:cNvPr>
              <p:cNvSpPr/>
              <p:nvPr/>
            </p:nvSpPr>
            <p:spPr>
              <a:xfrm>
                <a:off x="5874449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0CEDC1-03F7-4C74-AA1C-9EFA162CD5E4}"/>
                  </a:ext>
                </a:extLst>
              </p:cNvPr>
              <p:cNvSpPr/>
              <p:nvPr/>
            </p:nvSpPr>
            <p:spPr>
              <a:xfrm>
                <a:off x="6443068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2AA942-F773-4CDC-8425-477A3084094F}"/>
                  </a:ext>
                </a:extLst>
              </p:cNvPr>
              <p:cNvSpPr/>
              <p:nvPr/>
            </p:nvSpPr>
            <p:spPr>
              <a:xfrm>
                <a:off x="7011687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73D0F-89FC-4A00-9B9C-DBB1C497232F}"/>
                  </a:ext>
                </a:extLst>
              </p:cNvPr>
              <p:cNvSpPr/>
              <p:nvPr/>
            </p:nvSpPr>
            <p:spPr>
              <a:xfrm>
                <a:off x="7580306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AD5A9-204F-4E8E-9A7E-49A5A48F23F1}"/>
                  </a:ext>
                </a:extLst>
              </p:cNvPr>
              <p:cNvSpPr/>
              <p:nvPr/>
            </p:nvSpPr>
            <p:spPr>
              <a:xfrm>
                <a:off x="8148925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1894F75-ACB1-4635-94CD-1C91F46F2301}"/>
                  </a:ext>
                </a:extLst>
              </p:cNvPr>
              <p:cNvSpPr/>
              <p:nvPr/>
            </p:nvSpPr>
            <p:spPr>
              <a:xfrm>
                <a:off x="8717544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DED8079-E0CE-4B40-BDF9-6A56CF9BC6DE}"/>
                  </a:ext>
                </a:extLst>
              </p:cNvPr>
              <p:cNvSpPr/>
              <p:nvPr/>
            </p:nvSpPr>
            <p:spPr>
              <a:xfrm>
                <a:off x="928616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88D9E7-AA32-46D5-9F20-459462756943}"/>
                  </a:ext>
                </a:extLst>
              </p:cNvPr>
              <p:cNvSpPr/>
              <p:nvPr/>
            </p:nvSpPr>
            <p:spPr>
              <a:xfrm>
                <a:off x="985478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846594-12CF-4AD9-A967-ECF2C12DDDAD}"/>
                  </a:ext>
                </a:extLst>
              </p:cNvPr>
              <p:cNvSpPr/>
              <p:nvPr/>
            </p:nvSpPr>
            <p:spPr>
              <a:xfrm>
                <a:off x="1042340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…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4B55B0-E55B-4881-8DD5-5E37AEFC6833}"/>
                  </a:ext>
                </a:extLst>
              </p:cNvPr>
              <p:cNvSpPr/>
              <p:nvPr/>
            </p:nvSpPr>
            <p:spPr>
              <a:xfrm>
                <a:off x="1099202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FD2EED-6F81-4530-BFFF-93AF306F24B2}"/>
                </a:ext>
              </a:extLst>
            </p:cNvPr>
            <p:cNvSpPr txBox="1"/>
            <p:nvPr/>
          </p:nvSpPr>
          <p:spPr>
            <a:xfrm>
              <a:off x="39805" y="5951035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Workers</a:t>
              </a:r>
            </a:p>
          </p:txBody>
        </p:sp>
      </p:grpSp>
      <p:sp>
        <p:nvSpPr>
          <p:cNvPr id="135" name="Title 134">
            <a:extLst>
              <a:ext uri="{FF2B5EF4-FFF2-40B4-BE49-F238E27FC236}">
                <a16:creationId xmlns:a16="http://schemas.microsoft.com/office/drawing/2014/main" id="{673509FC-DD09-4AC4-A0E4-C0ADFA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0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Workers, teams and projects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91457B3-CD42-413F-85EB-1C8FD14C5907}"/>
              </a:ext>
            </a:extLst>
          </p:cNvPr>
          <p:cNvGrpSpPr/>
          <p:nvPr/>
        </p:nvGrpSpPr>
        <p:grpSpPr>
          <a:xfrm>
            <a:off x="-25083" y="2991905"/>
            <a:ext cx="11845933" cy="646331"/>
            <a:chOff x="-25083" y="3540330"/>
            <a:chExt cx="11845933" cy="64633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EFA38C-9A35-4587-A092-EC87DEA4C9E5}"/>
                </a:ext>
              </a:extLst>
            </p:cNvPr>
            <p:cNvSpPr txBox="1"/>
            <p:nvPr/>
          </p:nvSpPr>
          <p:spPr>
            <a:xfrm>
              <a:off x="-25083" y="3540330"/>
              <a:ext cx="1427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Unique shifts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45070BA-9221-4471-B9EC-9E3E56E6A6F1}"/>
                </a:ext>
              </a:extLst>
            </p:cNvPr>
            <p:cNvGrpSpPr/>
            <p:nvPr/>
          </p:nvGrpSpPr>
          <p:grpSpPr>
            <a:xfrm>
              <a:off x="1983528" y="3559789"/>
              <a:ext cx="9837322" cy="330414"/>
              <a:chOff x="1983528" y="3559789"/>
              <a:chExt cx="9837322" cy="33041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3257DEB-3A61-4148-B764-AA6786E17526}"/>
                  </a:ext>
                </a:extLst>
              </p:cNvPr>
              <p:cNvGrpSpPr/>
              <p:nvPr/>
            </p:nvGrpSpPr>
            <p:grpSpPr>
              <a:xfrm>
                <a:off x="5338906" y="3559789"/>
                <a:ext cx="1448874" cy="330414"/>
                <a:chOff x="533890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E73FD12-6410-4692-9EF3-E48A4261C088}"/>
                    </a:ext>
                  </a:extLst>
                </p:cNvPr>
                <p:cNvSpPr/>
                <p:nvPr/>
              </p:nvSpPr>
              <p:spPr>
                <a:xfrm>
                  <a:off x="53389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63D4972-C4D6-4887-A1A3-68A16F724CDC}"/>
                    </a:ext>
                  </a:extLst>
                </p:cNvPr>
                <p:cNvSpPr/>
                <p:nvPr/>
              </p:nvSpPr>
              <p:spPr>
                <a:xfrm>
                  <a:off x="589813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7319631C-9408-4769-B665-823BBB14C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736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7319631C-9408-4769-B665-823BBB14C4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736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9E88F3FD-A553-4141-8301-91C77048F5D9}"/>
                  </a:ext>
                </a:extLst>
              </p:cNvPr>
              <p:cNvGrpSpPr/>
              <p:nvPr/>
            </p:nvGrpSpPr>
            <p:grpSpPr>
              <a:xfrm>
                <a:off x="7016596" y="3559789"/>
                <a:ext cx="1448874" cy="330414"/>
                <a:chOff x="701659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898E1DD9-17C4-40A6-A078-657E64D33D25}"/>
                    </a:ext>
                  </a:extLst>
                </p:cNvPr>
                <p:cNvSpPr/>
                <p:nvPr/>
              </p:nvSpPr>
              <p:spPr>
                <a:xfrm>
                  <a:off x="701659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FF98AB5-7C0E-4A5E-BDDD-52D2A979E1A7}"/>
                    </a:ext>
                  </a:extLst>
                </p:cNvPr>
                <p:cNvSpPr/>
                <p:nvPr/>
              </p:nvSpPr>
              <p:spPr>
                <a:xfrm>
                  <a:off x="757582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52F2F8DA-1453-45A6-B370-6780BF39A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505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52F2F8DA-1453-45A6-B370-6780BF39A7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3505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B5E3AE7-5F6D-4B6F-83C0-BD73E2A4D469}"/>
                  </a:ext>
                </a:extLst>
              </p:cNvPr>
              <p:cNvGrpSpPr/>
              <p:nvPr/>
            </p:nvGrpSpPr>
            <p:grpSpPr>
              <a:xfrm>
                <a:off x="1983528" y="3559789"/>
                <a:ext cx="1448874" cy="330414"/>
                <a:chOff x="198352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A006530-0837-45EB-8FA4-D5A62E2A389F}"/>
                    </a:ext>
                  </a:extLst>
                </p:cNvPr>
                <p:cNvSpPr/>
                <p:nvPr/>
              </p:nvSpPr>
              <p:spPr>
                <a:xfrm>
                  <a:off x="198352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7573A51-3925-4E62-A6F3-A7BBD93011D3}"/>
                    </a:ext>
                  </a:extLst>
                </p:cNvPr>
                <p:cNvSpPr/>
                <p:nvPr/>
              </p:nvSpPr>
              <p:spPr>
                <a:xfrm>
                  <a:off x="254275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F072CA06-FBC0-44BE-8BD9-664F6FCE4F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1988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F072CA06-FBC0-44BE-8BD9-664F6FCE4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1988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6B98C495-46D3-420B-B498-32A2A0645F59}"/>
                  </a:ext>
                </a:extLst>
              </p:cNvPr>
              <p:cNvGrpSpPr/>
              <p:nvPr/>
            </p:nvGrpSpPr>
            <p:grpSpPr>
              <a:xfrm>
                <a:off x="3661218" y="3559789"/>
                <a:ext cx="1448874" cy="330414"/>
                <a:chOff x="366121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257167C-4C14-4572-A637-4E6728BD82F1}"/>
                    </a:ext>
                  </a:extLst>
                </p:cNvPr>
                <p:cNvSpPr/>
                <p:nvPr/>
              </p:nvSpPr>
              <p:spPr>
                <a:xfrm>
                  <a:off x="366121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47E9FF3-8BE0-4849-9710-7E5BB5D46990}"/>
                    </a:ext>
                  </a:extLst>
                </p:cNvPr>
                <p:cNvSpPr/>
                <p:nvPr/>
              </p:nvSpPr>
              <p:spPr>
                <a:xfrm>
                  <a:off x="422044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59A55D59-39F3-4C57-9B6F-C0A4B9AD50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9678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59A55D59-39F3-4C57-9B6F-C0A4B9AD50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678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34E0B55-7236-4088-8A96-19EFFC57C3DF}"/>
                  </a:ext>
                </a:extLst>
              </p:cNvPr>
              <p:cNvGrpSpPr/>
              <p:nvPr/>
            </p:nvGrpSpPr>
            <p:grpSpPr>
              <a:xfrm>
                <a:off x="8694286" y="3559789"/>
                <a:ext cx="1448874" cy="330414"/>
                <a:chOff x="869428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18F1FFA-6307-4D50-9AEC-A02F85A7EE29}"/>
                    </a:ext>
                  </a:extLst>
                </p:cNvPr>
                <p:cNvSpPr/>
                <p:nvPr/>
              </p:nvSpPr>
              <p:spPr>
                <a:xfrm>
                  <a:off x="869428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44ADB2F-83D3-48AF-B1AD-831FDB7E5373}"/>
                    </a:ext>
                  </a:extLst>
                </p:cNvPr>
                <p:cNvSpPr/>
                <p:nvPr/>
              </p:nvSpPr>
              <p:spPr>
                <a:xfrm>
                  <a:off x="925351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0AE7BA54-1575-438C-BBE5-AE6B73570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274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0AE7BA54-1575-438C-BBE5-AE6B735708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1274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D40259F-D1F4-4E4C-9BFD-08826765B688}"/>
                  </a:ext>
                </a:extLst>
              </p:cNvPr>
              <p:cNvGrpSpPr/>
              <p:nvPr/>
            </p:nvGrpSpPr>
            <p:grpSpPr>
              <a:xfrm>
                <a:off x="10371976" y="3559789"/>
                <a:ext cx="1448874" cy="330414"/>
                <a:chOff x="1037197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DC9F8E8-2A7F-4908-BEE6-5FB09C1360F8}"/>
                    </a:ext>
                  </a:extLst>
                </p:cNvPr>
                <p:cNvSpPr/>
                <p:nvPr/>
              </p:nvSpPr>
              <p:spPr>
                <a:xfrm>
                  <a:off x="1037197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763B84A-2E78-4205-B4D9-4E5C63EF91B3}"/>
                    </a:ext>
                  </a:extLst>
                </p:cNvPr>
                <p:cNvSpPr/>
                <p:nvPr/>
              </p:nvSpPr>
              <p:spPr>
                <a:xfrm>
                  <a:off x="109312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…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82875DFA-FA3E-4470-880D-D3600DB9F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9043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82875DFA-FA3E-4470-880D-D3600DB9FE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9043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36D973D-3A6B-4EB0-8151-50EFFF87BD00}"/>
              </a:ext>
            </a:extLst>
          </p:cNvPr>
          <p:cNvCxnSpPr>
            <a:cxnSpLocks/>
            <a:stCxn id="4" idx="0"/>
            <a:endCxn id="68" idx="3"/>
          </p:cNvCxnSpPr>
          <p:nvPr/>
        </p:nvCxnSpPr>
        <p:spPr>
          <a:xfrm flipV="1">
            <a:off x="2647150" y="3293390"/>
            <a:ext cx="274014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F7FC1A-C4B6-48AB-A8F0-B3846EA24FBC}"/>
              </a:ext>
            </a:extLst>
          </p:cNvPr>
          <p:cNvCxnSpPr>
            <a:cxnSpLocks/>
            <a:stCxn id="4" idx="0"/>
            <a:endCxn id="77" idx="3"/>
          </p:cNvCxnSpPr>
          <p:nvPr/>
        </p:nvCxnSpPr>
        <p:spPr>
          <a:xfrm flipV="1">
            <a:off x="2647150" y="3293390"/>
            <a:ext cx="329937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CDBE6ED-D1B0-4051-B7DC-25D77C0CF4C0}"/>
              </a:ext>
            </a:extLst>
          </p:cNvPr>
          <p:cNvCxnSpPr>
            <a:cxnSpLocks/>
            <a:stCxn id="4" idx="0"/>
            <a:endCxn id="78" idx="3"/>
          </p:cNvCxnSpPr>
          <p:nvPr/>
        </p:nvCxnSpPr>
        <p:spPr>
          <a:xfrm flipV="1">
            <a:off x="2647150" y="3293390"/>
            <a:ext cx="385860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28A269-4D58-41E1-90D5-D2B5FE075A6A}"/>
              </a:ext>
            </a:extLst>
          </p:cNvPr>
          <p:cNvCxnSpPr>
            <a:cxnSpLocks/>
            <a:stCxn id="4" idx="0"/>
            <a:endCxn id="79" idx="3"/>
          </p:cNvCxnSpPr>
          <p:nvPr/>
        </p:nvCxnSpPr>
        <p:spPr>
          <a:xfrm flipV="1">
            <a:off x="2647150" y="3293390"/>
            <a:ext cx="441783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C92380-8F4E-411A-9502-81EF354E2E1B}"/>
              </a:ext>
            </a:extLst>
          </p:cNvPr>
          <p:cNvCxnSpPr>
            <a:cxnSpLocks/>
            <a:stCxn id="4" idx="0"/>
            <a:endCxn id="80" idx="3"/>
          </p:cNvCxnSpPr>
          <p:nvPr/>
        </p:nvCxnSpPr>
        <p:spPr>
          <a:xfrm flipV="1">
            <a:off x="2647150" y="3293390"/>
            <a:ext cx="497706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20D689C-5547-468A-A782-8893741AA575}"/>
              </a:ext>
            </a:extLst>
          </p:cNvPr>
          <p:cNvCxnSpPr>
            <a:cxnSpLocks/>
            <a:stCxn id="4" idx="0"/>
            <a:endCxn id="81" idx="3"/>
          </p:cNvCxnSpPr>
          <p:nvPr/>
        </p:nvCxnSpPr>
        <p:spPr>
          <a:xfrm flipV="1">
            <a:off x="2647150" y="3293390"/>
            <a:ext cx="553629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C82EFA0-3485-4A40-A922-DF8805070B13}"/>
              </a:ext>
            </a:extLst>
          </p:cNvPr>
          <p:cNvCxnSpPr>
            <a:cxnSpLocks/>
            <a:stCxn id="4" idx="0"/>
            <a:endCxn id="90" idx="3"/>
          </p:cNvCxnSpPr>
          <p:nvPr/>
        </p:nvCxnSpPr>
        <p:spPr>
          <a:xfrm flipV="1">
            <a:off x="2647150" y="3293390"/>
            <a:ext cx="609552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DD17346-8305-43AE-B8DC-1422C5CDCD61}"/>
              </a:ext>
            </a:extLst>
          </p:cNvPr>
          <p:cNvCxnSpPr>
            <a:cxnSpLocks/>
            <a:stCxn id="4" idx="0"/>
            <a:endCxn id="91" idx="3"/>
          </p:cNvCxnSpPr>
          <p:nvPr/>
        </p:nvCxnSpPr>
        <p:spPr>
          <a:xfrm flipV="1">
            <a:off x="2647150" y="3293390"/>
            <a:ext cx="665475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B522BE5-D2C3-4C56-A25E-F0C45F6286E7}"/>
              </a:ext>
            </a:extLst>
          </p:cNvPr>
          <p:cNvCxnSpPr>
            <a:cxnSpLocks/>
            <a:stCxn id="4" idx="0"/>
            <a:endCxn id="92" idx="3"/>
          </p:cNvCxnSpPr>
          <p:nvPr/>
        </p:nvCxnSpPr>
        <p:spPr>
          <a:xfrm flipV="1">
            <a:off x="2647150" y="3293390"/>
            <a:ext cx="721398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19CFDC8-D680-4D6E-979D-B4563CA58EB2}"/>
              </a:ext>
            </a:extLst>
          </p:cNvPr>
          <p:cNvCxnSpPr>
            <a:cxnSpLocks/>
            <a:stCxn id="4" idx="0"/>
            <a:endCxn id="93" idx="3"/>
          </p:cNvCxnSpPr>
          <p:nvPr/>
        </p:nvCxnSpPr>
        <p:spPr>
          <a:xfrm flipV="1">
            <a:off x="2647150" y="3293390"/>
            <a:ext cx="777321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B1EEF83-E1A7-413E-BC4C-87DA20094917}"/>
              </a:ext>
            </a:extLst>
          </p:cNvPr>
          <p:cNvCxnSpPr>
            <a:cxnSpLocks/>
            <a:stCxn id="4" idx="0"/>
            <a:endCxn id="94" idx="3"/>
          </p:cNvCxnSpPr>
          <p:nvPr/>
        </p:nvCxnSpPr>
        <p:spPr>
          <a:xfrm flipV="1">
            <a:off x="2647150" y="3293390"/>
            <a:ext cx="833244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485E90D-E17F-4ECA-A2F1-FC4573AB7105}"/>
              </a:ext>
            </a:extLst>
          </p:cNvPr>
          <p:cNvCxnSpPr>
            <a:cxnSpLocks/>
            <a:stCxn id="4" idx="0"/>
            <a:endCxn id="95" idx="3"/>
          </p:cNvCxnSpPr>
          <p:nvPr/>
        </p:nvCxnSpPr>
        <p:spPr>
          <a:xfrm flipV="1">
            <a:off x="2647150" y="3293390"/>
            <a:ext cx="889167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F92F8F4-3DB3-4114-B6A5-BF7409B0654B}"/>
              </a:ext>
            </a:extLst>
          </p:cNvPr>
          <p:cNvGrpSpPr/>
          <p:nvPr/>
        </p:nvGrpSpPr>
        <p:grpSpPr>
          <a:xfrm>
            <a:off x="2006400" y="2456247"/>
            <a:ext cx="9791577" cy="165207"/>
            <a:chOff x="2006400" y="3083035"/>
            <a:chExt cx="9791577" cy="165207"/>
          </a:xfrm>
        </p:grpSpPr>
        <p:sp>
          <p:nvSpPr>
            <p:cNvPr id="139" name="Left Brace 138">
              <a:extLst>
                <a:ext uri="{FF2B5EF4-FFF2-40B4-BE49-F238E27FC236}">
                  <a16:creationId xmlns:a16="http://schemas.microsoft.com/office/drawing/2014/main" id="{FC5ED600-8BE2-428D-92BE-515AE9193AEF}"/>
                </a:ext>
              </a:extLst>
            </p:cNvPr>
            <p:cNvSpPr/>
            <p:nvPr/>
          </p:nvSpPr>
          <p:spPr>
            <a:xfrm rot="5400000">
              <a:off x="262536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351C0504-B0BB-42BF-8C82-7F258443D839}"/>
                </a:ext>
              </a:extLst>
            </p:cNvPr>
            <p:cNvSpPr/>
            <p:nvPr/>
          </p:nvSpPr>
          <p:spPr>
            <a:xfrm rot="5400000">
              <a:off x="11013809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Left Brace 140">
              <a:extLst>
                <a:ext uri="{FF2B5EF4-FFF2-40B4-BE49-F238E27FC236}">
                  <a16:creationId xmlns:a16="http://schemas.microsoft.com/office/drawing/2014/main" id="{B505A279-E0E1-466C-8EB9-86412EE14104}"/>
                </a:ext>
              </a:extLst>
            </p:cNvPr>
            <p:cNvSpPr/>
            <p:nvPr/>
          </p:nvSpPr>
          <p:spPr>
            <a:xfrm rot="5400000">
              <a:off x="933612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Left Brace 141">
              <a:extLst>
                <a:ext uri="{FF2B5EF4-FFF2-40B4-BE49-F238E27FC236}">
                  <a16:creationId xmlns:a16="http://schemas.microsoft.com/office/drawing/2014/main" id="{4DEEFFB2-3EBE-453A-803E-0D1144B9E7D0}"/>
                </a:ext>
              </a:extLst>
            </p:cNvPr>
            <p:cNvSpPr/>
            <p:nvPr/>
          </p:nvSpPr>
          <p:spPr>
            <a:xfrm rot="5400000">
              <a:off x="765843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63732D52-BC8E-4ECF-9FBE-CDEA8FE8F227}"/>
                </a:ext>
              </a:extLst>
            </p:cNvPr>
            <p:cNvSpPr/>
            <p:nvPr/>
          </p:nvSpPr>
          <p:spPr>
            <a:xfrm rot="5400000">
              <a:off x="598074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Left Brace 143">
              <a:extLst>
                <a:ext uri="{FF2B5EF4-FFF2-40B4-BE49-F238E27FC236}">
                  <a16:creationId xmlns:a16="http://schemas.microsoft.com/office/drawing/2014/main" id="{32C0C046-6AEF-4FB3-8178-0E9CE7F5A188}"/>
                </a:ext>
              </a:extLst>
            </p:cNvPr>
            <p:cNvSpPr/>
            <p:nvPr/>
          </p:nvSpPr>
          <p:spPr>
            <a:xfrm rot="5400000">
              <a:off x="430305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/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workers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</m:e>
                      </m:d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projects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shifts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337A6A57-E3D1-4B98-A790-56F337A95231}"/>
              </a:ext>
            </a:extLst>
          </p:cNvPr>
          <p:cNvSpPr txBox="1"/>
          <p:nvPr/>
        </p:nvSpPr>
        <p:spPr>
          <a:xfrm>
            <a:off x="2205318" y="5163671"/>
            <a:ext cx="975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Rettelse fra forrige slide: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Dersom alle kanter fra en arbeider til alle skift av same type skal settes likt, så trenger man ikke å representere alle skiftene, bare ett skift. Man må heller skalere opp antall timer i det skiftet for å tilsvare antall dager, kostnader osv.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FF3A6-190C-4B18-B67A-01A6C369C99A}"/>
              </a:ext>
            </a:extLst>
          </p:cNvPr>
          <p:cNvSpPr txBox="1"/>
          <p:nvPr/>
        </p:nvSpPr>
        <p:spPr>
          <a:xfrm rot="18709985">
            <a:off x="1963907" y="2672814"/>
            <a:ext cx="6415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All mornings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B0FE98-954B-4B83-8FE5-C0589A517B3A}"/>
              </a:ext>
            </a:extLst>
          </p:cNvPr>
          <p:cNvSpPr txBox="1"/>
          <p:nvPr/>
        </p:nvSpPr>
        <p:spPr>
          <a:xfrm rot="18709985">
            <a:off x="2548575" y="2681175"/>
            <a:ext cx="6190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All evenings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2B1221-5C7A-4BA4-86E9-4A2A9C3BBFD7}"/>
              </a:ext>
            </a:extLst>
          </p:cNvPr>
          <p:cNvSpPr txBox="1"/>
          <p:nvPr/>
        </p:nvSpPr>
        <p:spPr>
          <a:xfrm rot="18709985">
            <a:off x="3116251" y="2718201"/>
            <a:ext cx="5196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All nights</a:t>
            </a:r>
          </a:p>
        </p:txBody>
      </p:sp>
    </p:spTree>
    <p:extLst>
      <p:ext uri="{BB962C8B-B14F-4D97-AF65-F5344CB8AC3E}">
        <p14:creationId xmlns:p14="http://schemas.microsoft.com/office/powerpoint/2010/main" val="17471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40FB55168AB940A9DD77307A1606F0" ma:contentTypeVersion="13" ma:contentTypeDescription="Create a new document." ma:contentTypeScope="" ma:versionID="3456ecfee2fa954ac9c9c356642d388d">
  <xsd:schema xmlns:xsd="http://www.w3.org/2001/XMLSchema" xmlns:xs="http://www.w3.org/2001/XMLSchema" xmlns:p="http://schemas.microsoft.com/office/2006/metadata/properties" xmlns:ns3="8aa65aaf-5581-4321-b79b-69ee94adc908" xmlns:ns4="5d3e6cba-fbaa-42de-911b-79c8b9ddbb28" targetNamespace="http://schemas.microsoft.com/office/2006/metadata/properties" ma:root="true" ma:fieldsID="95e6de3f9b45b5a5e8d37f22f91015cc" ns3:_="" ns4:_="">
    <xsd:import namespace="8aa65aaf-5581-4321-b79b-69ee94adc908"/>
    <xsd:import namespace="5d3e6cba-fbaa-42de-911b-79c8b9ddbb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65aaf-5581-4321-b79b-69ee94adc9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e6cba-fbaa-42de-911b-79c8b9ddb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1F4C71-20C1-4980-BAF6-3BDB62B2F5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a65aaf-5581-4321-b79b-69ee94adc908"/>
    <ds:schemaRef ds:uri="5d3e6cba-fbaa-42de-911b-79c8b9ddbb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728DB6-6BC5-478F-B54F-634C9DA555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51DB10-688D-494A-A497-AFF8563043F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576</Words>
  <Application>Microsoft Office PowerPoint</Application>
  <PresentationFormat>Widescreen</PresentationFormat>
  <Paragraphs>264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Workers and projects</vt:lpstr>
      <vt:lpstr>Workers, teams and projects</vt:lpstr>
      <vt:lpstr>Workers and shifts</vt:lpstr>
      <vt:lpstr>Workers, teams and projects</vt:lpstr>
      <vt:lpstr>Workers, teams and projects</vt:lpstr>
      <vt:lpstr>Workers, teams and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Viggo Tellefsen Wivestad</dc:creator>
  <cp:lastModifiedBy>Viggo Tellefsen Wivestad</cp:lastModifiedBy>
  <cp:revision>2</cp:revision>
  <dcterms:created xsi:type="dcterms:W3CDTF">2020-09-02T05:25:35Z</dcterms:created>
  <dcterms:modified xsi:type="dcterms:W3CDTF">2020-09-02T06:55:55Z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0x0101009240FB55168AB940A9DD77307A1606F0</vt:lpwstr>
  </property>
</Properties>
</file>