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8" r:id="rId5"/>
    <p:sldId id="256" r:id="rId6"/>
    <p:sldId id="259" r:id="rId7"/>
    <p:sldId id="260" r:id="rId8"/>
    <p:sldId id="261" r:id="rId9"/>
    <p:sldId id="263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53B970-9767-47FE-A68B-16C90C7DD2A0}" v="56" dt="2020-09-02T20:17:24.157"/>
    <p1510:client id="{7EEAB37F-16E4-6AEF-8575-36F2BD41713C}" v="3" dt="2020-09-02T20:01:47.291"/>
    <p1510:client id="{BF3470F4-533E-46CA-A018-6A7327E63C83}" v="630" dt="2020-09-03T05:27:29.137"/>
    <p1510:client id="{F57FA1FD-23D6-3266-49B1-262F3FE0FBA2}" v="17" dt="2020-09-02T20:03:56.9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156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s Bergstrøm Aarnseth" userId="S::andreas.bergstrom.aarnseth@norconsult.com::a40a24f1-2a4d-4eb3-897d-6dc2a31505a1" providerId="AD" clId="Web-{7EEAB37F-16E4-6AEF-8575-36F2BD41713C}"/>
    <pc:docChg chg="addSld modSld">
      <pc:chgData name="Andreas Bergstrøm Aarnseth" userId="S::andreas.bergstrom.aarnseth@norconsult.com::a40a24f1-2a4d-4eb3-897d-6dc2a31505a1" providerId="AD" clId="Web-{7EEAB37F-16E4-6AEF-8575-36F2BD41713C}" dt="2020-09-02T20:01:47.291" v="2"/>
      <pc:docMkLst>
        <pc:docMk/>
      </pc:docMkLst>
      <pc:sldChg chg="addSp delSp modSp new">
        <pc:chgData name="Andreas Bergstrøm Aarnseth" userId="S::andreas.bergstrom.aarnseth@norconsult.com::a40a24f1-2a4d-4eb3-897d-6dc2a31505a1" providerId="AD" clId="Web-{7EEAB37F-16E4-6AEF-8575-36F2BD41713C}" dt="2020-09-02T20:01:47.291" v="2"/>
        <pc:sldMkLst>
          <pc:docMk/>
          <pc:sldMk cId="3947009067" sldId="264"/>
        </pc:sldMkLst>
        <pc:spChg chg="del">
          <ac:chgData name="Andreas Bergstrøm Aarnseth" userId="S::andreas.bergstrom.aarnseth@norconsult.com::a40a24f1-2a4d-4eb3-897d-6dc2a31505a1" providerId="AD" clId="Web-{7EEAB37F-16E4-6AEF-8575-36F2BD41713C}" dt="2020-09-02T20:01:12.603" v="1"/>
          <ac:spMkLst>
            <pc:docMk/>
            <pc:sldMk cId="3947009067" sldId="264"/>
            <ac:spMk id="2" creationId="{727F80AF-CB7F-491E-9750-A95B7BCDFF1E}"/>
          </ac:spMkLst>
        </pc:spChg>
        <pc:picChg chg="add mod">
          <ac:chgData name="Andreas Bergstrøm Aarnseth" userId="S::andreas.bergstrom.aarnseth@norconsult.com::a40a24f1-2a4d-4eb3-897d-6dc2a31505a1" providerId="AD" clId="Web-{7EEAB37F-16E4-6AEF-8575-36F2BD41713C}" dt="2020-09-02T20:01:47.291" v="2"/>
          <ac:picMkLst>
            <pc:docMk/>
            <pc:sldMk cId="3947009067" sldId="264"/>
            <ac:picMk id="3" creationId="{31109987-07E0-4281-95B8-391F6E98470D}"/>
          </ac:picMkLst>
        </pc:picChg>
      </pc:sldChg>
    </pc:docChg>
  </pc:docChgLst>
  <pc:docChgLst>
    <pc:chgData name="Andreas Bergstrøm Aarnseth" userId="S::andreas.bergstrom.aarnseth@norconsult.com::a40a24f1-2a4d-4eb3-897d-6dc2a31505a1" providerId="AD" clId="Web-{F57FA1FD-23D6-3266-49B1-262F3FE0FBA2}"/>
    <pc:docChg chg="modSld">
      <pc:chgData name="Andreas Bergstrøm Aarnseth" userId="S::andreas.bergstrom.aarnseth@norconsult.com::a40a24f1-2a4d-4eb3-897d-6dc2a31505a1" providerId="AD" clId="Web-{F57FA1FD-23D6-3266-49B1-262F3FE0FBA2}" dt="2020-09-02T20:03:56.910" v="16" actId="1076"/>
      <pc:docMkLst>
        <pc:docMk/>
      </pc:docMkLst>
      <pc:sldChg chg="addSp modSp">
        <pc:chgData name="Andreas Bergstrøm Aarnseth" userId="S::andreas.bergstrom.aarnseth@norconsult.com::a40a24f1-2a4d-4eb3-897d-6dc2a31505a1" providerId="AD" clId="Web-{F57FA1FD-23D6-3266-49B1-262F3FE0FBA2}" dt="2020-09-02T20:03:56.910" v="16" actId="1076"/>
        <pc:sldMkLst>
          <pc:docMk/>
          <pc:sldMk cId="3947009067" sldId="264"/>
        </pc:sldMkLst>
        <pc:picChg chg="add mod">
          <ac:chgData name="Andreas Bergstrøm Aarnseth" userId="S::andreas.bergstrom.aarnseth@norconsult.com::a40a24f1-2a4d-4eb3-897d-6dc2a31505a1" providerId="AD" clId="Web-{F57FA1FD-23D6-3266-49B1-262F3FE0FBA2}" dt="2020-09-02T20:03:47.238" v="11" actId="1076"/>
          <ac:picMkLst>
            <pc:docMk/>
            <pc:sldMk cId="3947009067" sldId="264"/>
            <ac:picMk id="2" creationId="{C8C1FB5B-8F9F-4B89-A7F1-5DEC709A4D58}"/>
          </ac:picMkLst>
        </pc:picChg>
        <pc:picChg chg="mod">
          <ac:chgData name="Andreas Bergstrøm Aarnseth" userId="S::andreas.bergstrom.aarnseth@norconsult.com::a40a24f1-2a4d-4eb3-897d-6dc2a31505a1" providerId="AD" clId="Web-{F57FA1FD-23D6-3266-49B1-262F3FE0FBA2}" dt="2020-09-02T20:03:52.738" v="14" actId="1076"/>
          <ac:picMkLst>
            <pc:docMk/>
            <pc:sldMk cId="3947009067" sldId="264"/>
            <ac:picMk id="3" creationId="{31109987-07E0-4281-95B8-391F6E98470D}"/>
          </ac:picMkLst>
        </pc:picChg>
        <pc:picChg chg="add mod">
          <ac:chgData name="Andreas Bergstrøm Aarnseth" userId="S::andreas.bergstrom.aarnseth@norconsult.com::a40a24f1-2a4d-4eb3-897d-6dc2a31505a1" providerId="AD" clId="Web-{F57FA1FD-23D6-3266-49B1-262F3FE0FBA2}" dt="2020-09-02T20:03:55.223" v="15" actId="1076"/>
          <ac:picMkLst>
            <pc:docMk/>
            <pc:sldMk cId="3947009067" sldId="264"/>
            <ac:picMk id="4" creationId="{D0045A22-66BD-4C2B-BC66-BEC726A4F6F2}"/>
          </ac:picMkLst>
        </pc:picChg>
        <pc:picChg chg="add mod">
          <ac:chgData name="Andreas Bergstrøm Aarnseth" userId="S::andreas.bergstrom.aarnseth@norconsult.com::a40a24f1-2a4d-4eb3-897d-6dc2a31505a1" providerId="AD" clId="Web-{F57FA1FD-23D6-3266-49B1-262F3FE0FBA2}" dt="2020-09-02T20:03:56.910" v="16" actId="1076"/>
          <ac:picMkLst>
            <pc:docMk/>
            <pc:sldMk cId="3947009067" sldId="264"/>
            <ac:picMk id="5" creationId="{413B8292-1FB5-48A7-B58A-0841503D692E}"/>
          </ac:picMkLst>
        </pc:picChg>
        <pc:picChg chg="add mod">
          <ac:chgData name="Andreas Bergstrøm Aarnseth" userId="S::andreas.bergstrom.aarnseth@norconsult.com::a40a24f1-2a4d-4eb3-897d-6dc2a31505a1" providerId="AD" clId="Web-{F57FA1FD-23D6-3266-49B1-262F3FE0FBA2}" dt="2020-09-02T20:03:50.222" v="13" actId="1076"/>
          <ac:picMkLst>
            <pc:docMk/>
            <pc:sldMk cId="3947009067" sldId="264"/>
            <ac:picMk id="6" creationId="{75FD02E5-D943-47AB-A853-4237A349AA31}"/>
          </ac:picMkLst>
        </pc:picChg>
      </pc:sldChg>
    </pc:docChg>
  </pc:docChgLst>
  <pc:docChgLst>
    <pc:chgData name="Viggo Tellefsen Wivestad" userId="188c9604-811f-4fd1-b50f-32200e37762f" providerId="ADAL" clId="{BF3470F4-533E-46CA-A018-6A7327E63C83}"/>
    <pc:docChg chg="undo redo custSel addSld delSld modSld sldOrd">
      <pc:chgData name="Viggo Tellefsen Wivestad" userId="188c9604-811f-4fd1-b50f-32200e37762f" providerId="ADAL" clId="{BF3470F4-533E-46CA-A018-6A7327E63C83}" dt="2020-09-03T05:27:29.137" v="3149" actId="20577"/>
      <pc:docMkLst>
        <pc:docMk/>
      </pc:docMkLst>
      <pc:sldChg chg="addSp delSp modSp mod modClrScheme chgLayout modNotesTx">
        <pc:chgData name="Viggo Tellefsen Wivestad" userId="188c9604-811f-4fd1-b50f-32200e37762f" providerId="ADAL" clId="{BF3470F4-533E-46CA-A018-6A7327E63C83}" dt="2020-09-02T06:52:57.135" v="2774" actId="790"/>
        <pc:sldMkLst>
          <pc:docMk/>
          <pc:sldMk cId="2870917143" sldId="256"/>
        </pc:sldMkLst>
        <pc:spChg chg="mod">
          <ac:chgData name="Viggo Tellefsen Wivestad" userId="188c9604-811f-4fd1-b50f-32200e37762f" providerId="ADAL" clId="{BF3470F4-533E-46CA-A018-6A7327E63C83}" dt="2020-09-02T06:11:04.308" v="837" actId="404"/>
          <ac:spMkLst>
            <pc:docMk/>
            <pc:sldMk cId="2870917143" sldId="256"/>
            <ac:spMk id="4" creationId="{B56FE20D-8BB5-4FD1-B067-35B4047EFA8B}"/>
          </ac:spMkLst>
        </pc:spChg>
        <pc:spChg chg="mod">
          <ac:chgData name="Viggo Tellefsen Wivestad" userId="188c9604-811f-4fd1-b50f-32200e37762f" providerId="ADAL" clId="{BF3470F4-533E-46CA-A018-6A7327E63C83}" dt="2020-09-02T06:11:04.308" v="837" actId="404"/>
          <ac:spMkLst>
            <pc:docMk/>
            <pc:sldMk cId="2870917143" sldId="256"/>
            <ac:spMk id="5" creationId="{E4AED821-385E-44CD-A10D-848628725EC8}"/>
          </ac:spMkLst>
        </pc:spChg>
        <pc:spChg chg="mod">
          <ac:chgData name="Viggo Tellefsen Wivestad" userId="188c9604-811f-4fd1-b50f-32200e37762f" providerId="ADAL" clId="{BF3470F4-533E-46CA-A018-6A7327E63C83}" dt="2020-09-02T06:11:04.308" v="837" actId="404"/>
          <ac:spMkLst>
            <pc:docMk/>
            <pc:sldMk cId="2870917143" sldId="256"/>
            <ac:spMk id="6" creationId="{5663E007-6871-448C-A371-082E6EA40B45}"/>
          </ac:spMkLst>
        </pc:spChg>
        <pc:spChg chg="mod">
          <ac:chgData name="Viggo Tellefsen Wivestad" userId="188c9604-811f-4fd1-b50f-32200e37762f" providerId="ADAL" clId="{BF3470F4-533E-46CA-A018-6A7327E63C83}" dt="2020-09-02T06:11:04.308" v="837" actId="404"/>
          <ac:spMkLst>
            <pc:docMk/>
            <pc:sldMk cId="2870917143" sldId="256"/>
            <ac:spMk id="7" creationId="{052631CD-7369-4A71-9368-D7C92567F763}"/>
          </ac:spMkLst>
        </pc:spChg>
        <pc:spChg chg="mod">
          <ac:chgData name="Viggo Tellefsen Wivestad" userId="188c9604-811f-4fd1-b50f-32200e37762f" providerId="ADAL" clId="{BF3470F4-533E-46CA-A018-6A7327E63C83}" dt="2020-09-02T06:11:04.308" v="837" actId="404"/>
          <ac:spMkLst>
            <pc:docMk/>
            <pc:sldMk cId="2870917143" sldId="256"/>
            <ac:spMk id="8" creationId="{6D0563E0-D309-47FB-8450-DD25F17185D3}"/>
          </ac:spMkLst>
        </pc:spChg>
        <pc:spChg chg="mod">
          <ac:chgData name="Viggo Tellefsen Wivestad" userId="188c9604-811f-4fd1-b50f-32200e37762f" providerId="ADAL" clId="{BF3470F4-533E-46CA-A018-6A7327E63C83}" dt="2020-09-02T06:11:04.308" v="837" actId="404"/>
          <ac:spMkLst>
            <pc:docMk/>
            <pc:sldMk cId="2870917143" sldId="256"/>
            <ac:spMk id="9" creationId="{505212FF-AD00-46BC-B9DC-7BEF17CE94FB}"/>
          </ac:spMkLst>
        </pc:spChg>
        <pc:spChg chg="mod">
          <ac:chgData name="Viggo Tellefsen Wivestad" userId="188c9604-811f-4fd1-b50f-32200e37762f" providerId="ADAL" clId="{BF3470F4-533E-46CA-A018-6A7327E63C83}" dt="2020-09-02T06:11:04.308" v="837" actId="404"/>
          <ac:spMkLst>
            <pc:docMk/>
            <pc:sldMk cId="2870917143" sldId="256"/>
            <ac:spMk id="10" creationId="{F7F44FA3-AF15-4FF9-87B5-588976F7B9C4}"/>
          </ac:spMkLst>
        </pc:spChg>
        <pc:spChg chg="mod">
          <ac:chgData name="Viggo Tellefsen Wivestad" userId="188c9604-811f-4fd1-b50f-32200e37762f" providerId="ADAL" clId="{BF3470F4-533E-46CA-A018-6A7327E63C83}" dt="2020-09-02T06:11:04.308" v="837" actId="404"/>
          <ac:spMkLst>
            <pc:docMk/>
            <pc:sldMk cId="2870917143" sldId="256"/>
            <ac:spMk id="11" creationId="{000CEDC1-03F7-4C74-AA1C-9EFA162CD5E4}"/>
          </ac:spMkLst>
        </pc:spChg>
        <pc:spChg chg="mod">
          <ac:chgData name="Viggo Tellefsen Wivestad" userId="188c9604-811f-4fd1-b50f-32200e37762f" providerId="ADAL" clId="{BF3470F4-533E-46CA-A018-6A7327E63C83}" dt="2020-09-02T06:11:04.308" v="837" actId="404"/>
          <ac:spMkLst>
            <pc:docMk/>
            <pc:sldMk cId="2870917143" sldId="256"/>
            <ac:spMk id="12" creationId="{7F2AA942-F773-4CDC-8425-477A3084094F}"/>
          </ac:spMkLst>
        </pc:spChg>
        <pc:spChg chg="mod">
          <ac:chgData name="Viggo Tellefsen Wivestad" userId="188c9604-811f-4fd1-b50f-32200e37762f" providerId="ADAL" clId="{BF3470F4-533E-46CA-A018-6A7327E63C83}" dt="2020-09-02T06:11:04.308" v="837" actId="404"/>
          <ac:spMkLst>
            <pc:docMk/>
            <pc:sldMk cId="2870917143" sldId="256"/>
            <ac:spMk id="13" creationId="{0C473D0F-89FC-4A00-9B9C-DBB1C497232F}"/>
          </ac:spMkLst>
        </pc:spChg>
        <pc:spChg chg="mod">
          <ac:chgData name="Viggo Tellefsen Wivestad" userId="188c9604-811f-4fd1-b50f-32200e37762f" providerId="ADAL" clId="{BF3470F4-533E-46CA-A018-6A7327E63C83}" dt="2020-09-02T06:11:04.308" v="837" actId="404"/>
          <ac:spMkLst>
            <pc:docMk/>
            <pc:sldMk cId="2870917143" sldId="256"/>
            <ac:spMk id="14" creationId="{575AD5A9-204F-4E8E-9A7E-49A5A48F23F1}"/>
          </ac:spMkLst>
        </pc:spChg>
        <pc:spChg chg="mod">
          <ac:chgData name="Viggo Tellefsen Wivestad" userId="188c9604-811f-4fd1-b50f-32200e37762f" providerId="ADAL" clId="{BF3470F4-533E-46CA-A018-6A7327E63C83}" dt="2020-09-02T06:11:04.308" v="837" actId="404"/>
          <ac:spMkLst>
            <pc:docMk/>
            <pc:sldMk cId="2870917143" sldId="256"/>
            <ac:spMk id="15" creationId="{C1894F75-ACB1-4635-94CD-1C91F46F2301}"/>
          </ac:spMkLst>
        </pc:spChg>
        <pc:spChg chg="mod">
          <ac:chgData name="Viggo Tellefsen Wivestad" userId="188c9604-811f-4fd1-b50f-32200e37762f" providerId="ADAL" clId="{BF3470F4-533E-46CA-A018-6A7327E63C83}" dt="2020-09-02T06:11:04.308" v="837" actId="404"/>
          <ac:spMkLst>
            <pc:docMk/>
            <pc:sldMk cId="2870917143" sldId="256"/>
            <ac:spMk id="16" creationId="{4DED8079-E0CE-4B40-BDF9-6A56CF9BC6DE}"/>
          </ac:spMkLst>
        </pc:spChg>
        <pc:spChg chg="mod">
          <ac:chgData name="Viggo Tellefsen Wivestad" userId="188c9604-811f-4fd1-b50f-32200e37762f" providerId="ADAL" clId="{BF3470F4-533E-46CA-A018-6A7327E63C83}" dt="2020-09-02T06:11:04.308" v="837" actId="404"/>
          <ac:spMkLst>
            <pc:docMk/>
            <pc:sldMk cId="2870917143" sldId="256"/>
            <ac:spMk id="17" creationId="{A688D9E7-AA32-46D5-9F20-459462756943}"/>
          </ac:spMkLst>
        </pc:spChg>
        <pc:spChg chg="mod">
          <ac:chgData name="Viggo Tellefsen Wivestad" userId="188c9604-811f-4fd1-b50f-32200e37762f" providerId="ADAL" clId="{BF3470F4-533E-46CA-A018-6A7327E63C83}" dt="2020-09-02T06:11:04.308" v="837" actId="404"/>
          <ac:spMkLst>
            <pc:docMk/>
            <pc:sldMk cId="2870917143" sldId="256"/>
            <ac:spMk id="18" creationId="{9C846594-12CF-4AD9-A967-ECF2C12DDDAD}"/>
          </ac:spMkLst>
        </pc:spChg>
        <pc:spChg chg="mod">
          <ac:chgData name="Viggo Tellefsen Wivestad" userId="188c9604-811f-4fd1-b50f-32200e37762f" providerId="ADAL" clId="{BF3470F4-533E-46CA-A018-6A7327E63C83}" dt="2020-09-02T06:11:04.308" v="837" actId="404"/>
          <ac:spMkLst>
            <pc:docMk/>
            <pc:sldMk cId="2870917143" sldId="256"/>
            <ac:spMk id="19" creationId="{B24B55B0-E55B-4881-8DD5-5E37AEFC6833}"/>
          </ac:spMkLst>
        </pc:spChg>
        <pc:spChg chg="mod">
          <ac:chgData name="Viggo Tellefsen Wivestad" userId="188c9604-811f-4fd1-b50f-32200e37762f" providerId="ADAL" clId="{BF3470F4-533E-46CA-A018-6A7327E63C83}" dt="2020-09-02T06:11:04.308" v="837" actId="404"/>
          <ac:spMkLst>
            <pc:docMk/>
            <pc:sldMk cId="2870917143" sldId="256"/>
            <ac:spMk id="20" creationId="{34FC84B3-D351-4C10-8EB0-0EC0BA56B232}"/>
          </ac:spMkLst>
        </pc:spChg>
        <pc:spChg chg="mod">
          <ac:chgData name="Viggo Tellefsen Wivestad" userId="188c9604-811f-4fd1-b50f-32200e37762f" providerId="ADAL" clId="{BF3470F4-533E-46CA-A018-6A7327E63C83}" dt="2020-09-02T06:11:04.308" v="837" actId="404"/>
          <ac:spMkLst>
            <pc:docMk/>
            <pc:sldMk cId="2870917143" sldId="256"/>
            <ac:spMk id="21" creationId="{D0FA6B7F-406C-432F-908C-76B4D5E25ADC}"/>
          </ac:spMkLst>
        </pc:spChg>
        <pc:spChg chg="mod">
          <ac:chgData name="Viggo Tellefsen Wivestad" userId="188c9604-811f-4fd1-b50f-32200e37762f" providerId="ADAL" clId="{BF3470F4-533E-46CA-A018-6A7327E63C83}" dt="2020-09-02T06:11:04.308" v="837" actId="404"/>
          <ac:spMkLst>
            <pc:docMk/>
            <pc:sldMk cId="2870917143" sldId="256"/>
            <ac:spMk id="23" creationId="{4D96F547-D4DB-4556-97E4-5445CBD118B7}"/>
          </ac:spMkLst>
        </pc:spChg>
        <pc:spChg chg="mod">
          <ac:chgData name="Viggo Tellefsen Wivestad" userId="188c9604-811f-4fd1-b50f-32200e37762f" providerId="ADAL" clId="{BF3470F4-533E-46CA-A018-6A7327E63C83}" dt="2020-09-02T06:11:04.308" v="837" actId="404"/>
          <ac:spMkLst>
            <pc:docMk/>
            <pc:sldMk cId="2870917143" sldId="256"/>
            <ac:spMk id="24" creationId="{70BF0C8F-330F-4871-880C-CF54551FE425}"/>
          </ac:spMkLst>
        </pc:spChg>
        <pc:spChg chg="mod">
          <ac:chgData name="Viggo Tellefsen Wivestad" userId="188c9604-811f-4fd1-b50f-32200e37762f" providerId="ADAL" clId="{BF3470F4-533E-46CA-A018-6A7327E63C83}" dt="2020-09-02T06:11:04.308" v="837" actId="404"/>
          <ac:spMkLst>
            <pc:docMk/>
            <pc:sldMk cId="2870917143" sldId="256"/>
            <ac:spMk id="25" creationId="{6BA118D6-C77C-4B6E-BCD5-C8C7EEF2C243}"/>
          </ac:spMkLst>
        </pc:spChg>
        <pc:spChg chg="mod">
          <ac:chgData name="Viggo Tellefsen Wivestad" userId="188c9604-811f-4fd1-b50f-32200e37762f" providerId="ADAL" clId="{BF3470F4-533E-46CA-A018-6A7327E63C83}" dt="2020-09-02T06:11:04.308" v="837" actId="404"/>
          <ac:spMkLst>
            <pc:docMk/>
            <pc:sldMk cId="2870917143" sldId="256"/>
            <ac:spMk id="27" creationId="{A3EF85A5-67D4-4658-A8F8-C3154DD57285}"/>
          </ac:spMkLst>
        </pc:spChg>
        <pc:spChg chg="mod">
          <ac:chgData name="Viggo Tellefsen Wivestad" userId="188c9604-811f-4fd1-b50f-32200e37762f" providerId="ADAL" clId="{BF3470F4-533E-46CA-A018-6A7327E63C83}" dt="2020-09-02T06:11:04.308" v="837" actId="404"/>
          <ac:spMkLst>
            <pc:docMk/>
            <pc:sldMk cId="2870917143" sldId="256"/>
            <ac:spMk id="28" creationId="{849EE2CB-D507-4568-9CA8-1A062C76CC61}"/>
          </ac:spMkLst>
        </pc:spChg>
        <pc:spChg chg="mod">
          <ac:chgData name="Viggo Tellefsen Wivestad" userId="188c9604-811f-4fd1-b50f-32200e37762f" providerId="ADAL" clId="{BF3470F4-533E-46CA-A018-6A7327E63C83}" dt="2020-09-02T06:11:04.308" v="837" actId="404"/>
          <ac:spMkLst>
            <pc:docMk/>
            <pc:sldMk cId="2870917143" sldId="256"/>
            <ac:spMk id="29" creationId="{1D31D3A2-F19C-46A8-B016-EB17745378BA}"/>
          </ac:spMkLst>
        </pc:spChg>
        <pc:spChg chg="mod">
          <ac:chgData name="Viggo Tellefsen Wivestad" userId="188c9604-811f-4fd1-b50f-32200e37762f" providerId="ADAL" clId="{BF3470F4-533E-46CA-A018-6A7327E63C83}" dt="2020-09-02T06:11:04.308" v="837" actId="404"/>
          <ac:spMkLst>
            <pc:docMk/>
            <pc:sldMk cId="2870917143" sldId="256"/>
            <ac:spMk id="30" creationId="{1EAA92AA-C601-489D-8726-630D86927C5C}"/>
          </ac:spMkLst>
        </pc:spChg>
        <pc:spChg chg="mod">
          <ac:chgData name="Viggo Tellefsen Wivestad" userId="188c9604-811f-4fd1-b50f-32200e37762f" providerId="ADAL" clId="{BF3470F4-533E-46CA-A018-6A7327E63C83}" dt="2020-09-02T06:11:04.308" v="837" actId="404"/>
          <ac:spMkLst>
            <pc:docMk/>
            <pc:sldMk cId="2870917143" sldId="256"/>
            <ac:spMk id="31" creationId="{FCF45490-60E8-4F3D-8BDB-A055C4F1F571}"/>
          </ac:spMkLst>
        </pc:spChg>
        <pc:spChg chg="mod topLvl">
          <ac:chgData name="Viggo Tellefsen Wivestad" userId="188c9604-811f-4fd1-b50f-32200e37762f" providerId="ADAL" clId="{BF3470F4-533E-46CA-A018-6A7327E63C83}" dt="2020-09-02T06:11:04.308" v="837" actId="404"/>
          <ac:spMkLst>
            <pc:docMk/>
            <pc:sldMk cId="2870917143" sldId="256"/>
            <ac:spMk id="32" creationId="{E1B67C0C-C934-4328-88C8-B55801189A9D}"/>
          </ac:spMkLst>
        </pc:spChg>
        <pc:spChg chg="mod topLvl">
          <ac:chgData name="Viggo Tellefsen Wivestad" userId="188c9604-811f-4fd1-b50f-32200e37762f" providerId="ADAL" clId="{BF3470F4-533E-46CA-A018-6A7327E63C83}" dt="2020-09-02T06:11:04.308" v="837" actId="404"/>
          <ac:spMkLst>
            <pc:docMk/>
            <pc:sldMk cId="2870917143" sldId="256"/>
            <ac:spMk id="33" creationId="{8A4083F1-5626-4198-AF36-789BD2558051}"/>
          </ac:spMkLst>
        </pc:spChg>
        <pc:spChg chg="mod topLvl">
          <ac:chgData name="Viggo Tellefsen Wivestad" userId="188c9604-811f-4fd1-b50f-32200e37762f" providerId="ADAL" clId="{BF3470F4-533E-46CA-A018-6A7327E63C83}" dt="2020-09-02T06:11:04.308" v="837" actId="404"/>
          <ac:spMkLst>
            <pc:docMk/>
            <pc:sldMk cId="2870917143" sldId="256"/>
            <ac:spMk id="34" creationId="{60952570-27B8-4D6E-8A64-7A5606836FB7}"/>
          </ac:spMkLst>
        </pc:spChg>
        <pc:spChg chg="mod topLvl">
          <ac:chgData name="Viggo Tellefsen Wivestad" userId="188c9604-811f-4fd1-b50f-32200e37762f" providerId="ADAL" clId="{BF3470F4-533E-46CA-A018-6A7327E63C83}" dt="2020-09-02T06:11:04.308" v="837" actId="404"/>
          <ac:spMkLst>
            <pc:docMk/>
            <pc:sldMk cId="2870917143" sldId="256"/>
            <ac:spMk id="35" creationId="{72430B42-9FDA-402A-BFBD-D19E3A4C5DC6}"/>
          </ac:spMkLst>
        </pc:spChg>
        <pc:spChg chg="mod topLvl">
          <ac:chgData name="Viggo Tellefsen Wivestad" userId="188c9604-811f-4fd1-b50f-32200e37762f" providerId="ADAL" clId="{BF3470F4-533E-46CA-A018-6A7327E63C83}" dt="2020-09-02T06:11:04.308" v="837" actId="404"/>
          <ac:spMkLst>
            <pc:docMk/>
            <pc:sldMk cId="2870917143" sldId="256"/>
            <ac:spMk id="36" creationId="{497EAD1E-6143-4CE9-ACD9-954FB39B9C9D}"/>
          </ac:spMkLst>
        </pc:spChg>
        <pc:spChg chg="mod topLvl">
          <ac:chgData name="Viggo Tellefsen Wivestad" userId="188c9604-811f-4fd1-b50f-32200e37762f" providerId="ADAL" clId="{BF3470F4-533E-46CA-A018-6A7327E63C83}" dt="2020-09-02T06:11:04.308" v="837" actId="404"/>
          <ac:spMkLst>
            <pc:docMk/>
            <pc:sldMk cId="2870917143" sldId="256"/>
            <ac:spMk id="37" creationId="{D39B7BAD-4D6E-4620-9E45-9080ECE78C1A}"/>
          </ac:spMkLst>
        </pc:spChg>
        <pc:spChg chg="del mod topLvl">
          <ac:chgData name="Viggo Tellefsen Wivestad" userId="188c9604-811f-4fd1-b50f-32200e37762f" providerId="ADAL" clId="{BF3470F4-533E-46CA-A018-6A7327E63C83}" dt="2020-09-02T05:55:11.328" v="356" actId="478"/>
          <ac:spMkLst>
            <pc:docMk/>
            <pc:sldMk cId="2870917143" sldId="256"/>
            <ac:spMk id="38" creationId="{8506F00B-AFEB-456B-AAE5-4192703777E7}"/>
          </ac:spMkLst>
        </pc:spChg>
        <pc:spChg chg="del mod topLvl">
          <ac:chgData name="Viggo Tellefsen Wivestad" userId="188c9604-811f-4fd1-b50f-32200e37762f" providerId="ADAL" clId="{BF3470F4-533E-46CA-A018-6A7327E63C83}" dt="2020-09-02T05:55:10.671" v="355" actId="478"/>
          <ac:spMkLst>
            <pc:docMk/>
            <pc:sldMk cId="2870917143" sldId="256"/>
            <ac:spMk id="39" creationId="{71E7FD93-7CCE-4284-BD1A-198D32ECBDF6}"/>
          </ac:spMkLst>
        </pc:spChg>
        <pc:spChg chg="mod topLvl">
          <ac:chgData name="Viggo Tellefsen Wivestad" userId="188c9604-811f-4fd1-b50f-32200e37762f" providerId="ADAL" clId="{BF3470F4-533E-46CA-A018-6A7327E63C83}" dt="2020-09-02T06:13:54.846" v="982" actId="164"/>
          <ac:spMkLst>
            <pc:docMk/>
            <pc:sldMk cId="2870917143" sldId="256"/>
            <ac:spMk id="50" creationId="{40727BDA-94DE-4BE5-80E0-961BD7A0E9DD}"/>
          </ac:spMkLst>
        </pc:spChg>
        <pc:spChg chg="mod topLvl">
          <ac:chgData name="Viggo Tellefsen Wivestad" userId="188c9604-811f-4fd1-b50f-32200e37762f" providerId="ADAL" clId="{BF3470F4-533E-46CA-A018-6A7327E63C83}" dt="2020-09-02T06:13:57.795" v="983" actId="164"/>
          <ac:spMkLst>
            <pc:docMk/>
            <pc:sldMk cId="2870917143" sldId="256"/>
            <ac:spMk id="51" creationId="{6438A098-BECF-4DAC-A3BC-0477C828AE97}"/>
          </ac:spMkLst>
        </pc:spChg>
        <pc:spChg chg="mod topLvl">
          <ac:chgData name="Viggo Tellefsen Wivestad" userId="188c9604-811f-4fd1-b50f-32200e37762f" providerId="ADAL" clId="{BF3470F4-533E-46CA-A018-6A7327E63C83}" dt="2020-09-02T06:14:00.857" v="984" actId="164"/>
          <ac:spMkLst>
            <pc:docMk/>
            <pc:sldMk cId="2870917143" sldId="256"/>
            <ac:spMk id="52" creationId="{E9FD2EED-6F81-4530-BFFF-93AF306F24B2}"/>
          </ac:spMkLst>
        </pc:spChg>
        <pc:spChg chg="mod">
          <ac:chgData name="Viggo Tellefsen Wivestad" userId="188c9604-811f-4fd1-b50f-32200e37762f" providerId="ADAL" clId="{BF3470F4-533E-46CA-A018-6A7327E63C83}" dt="2020-09-02T05:38:38.158" v="71" actId="207"/>
          <ac:spMkLst>
            <pc:docMk/>
            <pc:sldMk cId="2870917143" sldId="256"/>
            <ac:spMk id="59" creationId="{264AC229-F246-4236-B27D-BB66F9990D56}"/>
          </ac:spMkLst>
        </pc:spChg>
        <pc:spChg chg="mod">
          <ac:chgData name="Viggo Tellefsen Wivestad" userId="188c9604-811f-4fd1-b50f-32200e37762f" providerId="ADAL" clId="{BF3470F4-533E-46CA-A018-6A7327E63C83}" dt="2020-09-02T05:38:38.158" v="71" actId="207"/>
          <ac:spMkLst>
            <pc:docMk/>
            <pc:sldMk cId="2870917143" sldId="256"/>
            <ac:spMk id="60" creationId="{D84EDC49-0BED-4490-B746-2C642D233490}"/>
          </ac:spMkLst>
        </pc:spChg>
        <pc:spChg chg="mod">
          <ac:chgData name="Viggo Tellefsen Wivestad" userId="188c9604-811f-4fd1-b50f-32200e37762f" providerId="ADAL" clId="{BF3470F4-533E-46CA-A018-6A7327E63C83}" dt="2020-09-02T05:40:36.573" v="114" actId="14100"/>
          <ac:spMkLst>
            <pc:docMk/>
            <pc:sldMk cId="2870917143" sldId="256"/>
            <ac:spMk id="61" creationId="{1D44BEA9-7F77-493A-8DDE-F7DF1A6754B2}"/>
          </ac:spMkLst>
        </pc:spChg>
        <pc:spChg chg="add del mod">
          <ac:chgData name="Viggo Tellefsen Wivestad" userId="188c9604-811f-4fd1-b50f-32200e37762f" providerId="ADAL" clId="{BF3470F4-533E-46CA-A018-6A7327E63C83}" dt="2020-09-02T05:45:30.753" v="172" actId="478"/>
          <ac:spMkLst>
            <pc:docMk/>
            <pc:sldMk cId="2870917143" sldId="256"/>
            <ac:spMk id="134" creationId="{6C7666EA-AF66-4984-82FB-80228F66AEDA}"/>
          </ac:spMkLst>
        </pc:spChg>
        <pc:spChg chg="add mod ord">
          <ac:chgData name="Viggo Tellefsen Wivestad" userId="188c9604-811f-4fd1-b50f-32200e37762f" providerId="ADAL" clId="{BF3470F4-533E-46CA-A018-6A7327E63C83}" dt="2020-09-02T05:46:09.789" v="222" actId="20577"/>
          <ac:spMkLst>
            <pc:docMk/>
            <pc:sldMk cId="2870917143" sldId="256"/>
            <ac:spMk id="135" creationId="{673509FC-DD09-4AC4-A0E4-C0ADFAF69CDF}"/>
          </ac:spMkLst>
        </pc:spChg>
        <pc:grpChg chg="del mod topLvl">
          <ac:chgData name="Viggo Tellefsen Wivestad" userId="188c9604-811f-4fd1-b50f-32200e37762f" providerId="ADAL" clId="{BF3470F4-533E-46CA-A018-6A7327E63C83}" dt="2020-09-02T05:55:08.128" v="354" actId="165"/>
          <ac:grpSpMkLst>
            <pc:docMk/>
            <pc:sldMk cId="2870917143" sldId="256"/>
            <ac:grpSpMk id="53" creationId="{ACB7CCF2-BD89-437A-88E2-B59F38EAEBFD}"/>
          </ac:grpSpMkLst>
        </pc:grpChg>
        <pc:grpChg chg="mod topLvl">
          <ac:chgData name="Viggo Tellefsen Wivestad" userId="188c9604-811f-4fd1-b50f-32200e37762f" providerId="ADAL" clId="{BF3470F4-533E-46CA-A018-6A7327E63C83}" dt="2020-09-02T06:13:57.795" v="983" actId="164"/>
          <ac:grpSpMkLst>
            <pc:docMk/>
            <pc:sldMk cId="2870917143" sldId="256"/>
            <ac:grpSpMk id="54" creationId="{84A6A949-EC83-4922-A005-919A4F59DA87}"/>
          </ac:grpSpMkLst>
        </pc:grpChg>
        <pc:grpChg chg="mod topLvl">
          <ac:chgData name="Viggo Tellefsen Wivestad" userId="188c9604-811f-4fd1-b50f-32200e37762f" providerId="ADAL" clId="{BF3470F4-533E-46CA-A018-6A7327E63C83}" dt="2020-09-02T06:14:00.857" v="984" actId="164"/>
          <ac:grpSpMkLst>
            <pc:docMk/>
            <pc:sldMk cId="2870917143" sldId="256"/>
            <ac:grpSpMk id="55" creationId="{C1CF400D-32DF-4F03-9D79-DC7882EF98BE}"/>
          </ac:grpSpMkLst>
        </pc:grpChg>
        <pc:grpChg chg="del ord">
          <ac:chgData name="Viggo Tellefsen Wivestad" userId="188c9604-811f-4fd1-b50f-32200e37762f" providerId="ADAL" clId="{BF3470F4-533E-46CA-A018-6A7327E63C83}" dt="2020-09-02T05:42:46.151" v="154" actId="165"/>
          <ac:grpSpMkLst>
            <pc:docMk/>
            <pc:sldMk cId="2870917143" sldId="256"/>
            <ac:grpSpMk id="56" creationId="{92CBA188-A9D5-45E9-AC39-E73223C02F7A}"/>
          </ac:grpSpMkLst>
        </pc:grpChg>
        <pc:grpChg chg="del ord">
          <ac:chgData name="Viggo Tellefsen Wivestad" userId="188c9604-811f-4fd1-b50f-32200e37762f" providerId="ADAL" clId="{BF3470F4-533E-46CA-A018-6A7327E63C83}" dt="2020-09-02T05:42:44.256" v="153" actId="165"/>
          <ac:grpSpMkLst>
            <pc:docMk/>
            <pc:sldMk cId="2870917143" sldId="256"/>
            <ac:grpSpMk id="57" creationId="{7EB3D4E9-71BA-419F-9CDF-891DF54B8F45}"/>
          </ac:grpSpMkLst>
        </pc:grpChg>
        <pc:grpChg chg="del ord">
          <ac:chgData name="Viggo Tellefsen Wivestad" userId="188c9604-811f-4fd1-b50f-32200e37762f" providerId="ADAL" clId="{BF3470F4-533E-46CA-A018-6A7327E63C83}" dt="2020-09-02T05:42:41.137" v="152" actId="165"/>
          <ac:grpSpMkLst>
            <pc:docMk/>
            <pc:sldMk cId="2870917143" sldId="256"/>
            <ac:grpSpMk id="58" creationId="{7D0F01E3-441A-4CAC-A6DA-F08CF87444D0}"/>
          </ac:grpSpMkLst>
        </pc:grpChg>
        <pc:grpChg chg="add del mod">
          <ac:chgData name="Viggo Tellefsen Wivestad" userId="188c9604-811f-4fd1-b50f-32200e37762f" providerId="ADAL" clId="{BF3470F4-533E-46CA-A018-6A7327E63C83}" dt="2020-09-02T05:55:05.508" v="353" actId="165"/>
          <ac:grpSpMkLst>
            <pc:docMk/>
            <pc:sldMk cId="2870917143" sldId="256"/>
            <ac:grpSpMk id="131" creationId="{CB9152F8-D5F4-438D-B27A-EE7F490BEEE6}"/>
          </ac:grpSpMkLst>
        </pc:grpChg>
        <pc:grpChg chg="add del mod">
          <ac:chgData name="Viggo Tellefsen Wivestad" userId="188c9604-811f-4fd1-b50f-32200e37762f" providerId="ADAL" clId="{BF3470F4-533E-46CA-A018-6A7327E63C83}" dt="2020-09-02T05:55:18.680" v="360" actId="165"/>
          <ac:grpSpMkLst>
            <pc:docMk/>
            <pc:sldMk cId="2870917143" sldId="256"/>
            <ac:grpSpMk id="132" creationId="{EB0E30D6-BD8D-4BD3-B573-E1252BDC0A6B}"/>
          </ac:grpSpMkLst>
        </pc:grpChg>
        <pc:grpChg chg="add del mod">
          <ac:chgData name="Viggo Tellefsen Wivestad" userId="188c9604-811f-4fd1-b50f-32200e37762f" providerId="ADAL" clId="{BF3470F4-533E-46CA-A018-6A7327E63C83}" dt="2020-09-02T05:55:20.514" v="361" actId="165"/>
          <ac:grpSpMkLst>
            <pc:docMk/>
            <pc:sldMk cId="2870917143" sldId="256"/>
            <ac:grpSpMk id="133" creationId="{74E50B24-6860-48FB-8835-7743F560497C}"/>
          </ac:grpSpMkLst>
        </pc:grpChg>
        <pc:grpChg chg="add mod topLvl">
          <ac:chgData name="Viggo Tellefsen Wivestad" userId="188c9604-811f-4fd1-b50f-32200e37762f" providerId="ADAL" clId="{BF3470F4-533E-46CA-A018-6A7327E63C83}" dt="2020-09-02T06:13:54.846" v="982" actId="164"/>
          <ac:grpSpMkLst>
            <pc:docMk/>
            <pc:sldMk cId="2870917143" sldId="256"/>
            <ac:grpSpMk id="136" creationId="{38325248-7D7E-48FD-AD7E-890B72A7F7F1}"/>
          </ac:grpSpMkLst>
        </pc:grpChg>
        <pc:grpChg chg="add del mod topLvl">
          <ac:chgData name="Viggo Tellefsen Wivestad" userId="188c9604-811f-4fd1-b50f-32200e37762f" providerId="ADAL" clId="{BF3470F4-533E-46CA-A018-6A7327E63C83}" dt="2020-09-02T06:10:13.422" v="730" actId="165"/>
          <ac:grpSpMkLst>
            <pc:docMk/>
            <pc:sldMk cId="2870917143" sldId="256"/>
            <ac:grpSpMk id="137" creationId="{8F675F85-AE4D-4FFA-B6E7-279B3CBA1C7D}"/>
          </ac:grpSpMkLst>
        </pc:grpChg>
        <pc:grpChg chg="add del mod topLvl">
          <ac:chgData name="Viggo Tellefsen Wivestad" userId="188c9604-811f-4fd1-b50f-32200e37762f" providerId="ADAL" clId="{BF3470F4-533E-46CA-A018-6A7327E63C83}" dt="2020-09-02T06:10:13.422" v="730" actId="165"/>
          <ac:grpSpMkLst>
            <pc:docMk/>
            <pc:sldMk cId="2870917143" sldId="256"/>
            <ac:grpSpMk id="138" creationId="{B34F52C7-D9F7-4A4B-826D-251F9EB1C80F}"/>
          </ac:grpSpMkLst>
        </pc:grpChg>
        <pc:grpChg chg="add del mod topLvl">
          <ac:chgData name="Viggo Tellefsen Wivestad" userId="188c9604-811f-4fd1-b50f-32200e37762f" providerId="ADAL" clId="{BF3470F4-533E-46CA-A018-6A7327E63C83}" dt="2020-09-02T06:10:13.422" v="730" actId="165"/>
          <ac:grpSpMkLst>
            <pc:docMk/>
            <pc:sldMk cId="2870917143" sldId="256"/>
            <ac:grpSpMk id="139" creationId="{A9BB125A-ED11-47FA-878B-B1B21CC2FF2D}"/>
          </ac:grpSpMkLst>
        </pc:grpChg>
        <pc:grpChg chg="add del mod">
          <ac:chgData name="Viggo Tellefsen Wivestad" userId="188c9604-811f-4fd1-b50f-32200e37762f" providerId="ADAL" clId="{BF3470F4-533E-46CA-A018-6A7327E63C83}" dt="2020-09-02T06:10:13.001" v="729" actId="165"/>
          <ac:grpSpMkLst>
            <pc:docMk/>
            <pc:sldMk cId="2870917143" sldId="256"/>
            <ac:grpSpMk id="140" creationId="{573E6929-F2A7-403E-AD48-F48951C26EC6}"/>
          </ac:grpSpMkLst>
        </pc:grpChg>
        <pc:grpChg chg="add mod">
          <ac:chgData name="Viggo Tellefsen Wivestad" userId="188c9604-811f-4fd1-b50f-32200e37762f" providerId="ADAL" clId="{BF3470F4-533E-46CA-A018-6A7327E63C83}" dt="2020-09-02T06:13:54.846" v="982" actId="164"/>
          <ac:grpSpMkLst>
            <pc:docMk/>
            <pc:sldMk cId="2870917143" sldId="256"/>
            <ac:grpSpMk id="141" creationId="{3AEA6138-F36E-4E1E-A37F-364DD61A5877}"/>
          </ac:grpSpMkLst>
        </pc:grpChg>
        <pc:grpChg chg="add mod">
          <ac:chgData name="Viggo Tellefsen Wivestad" userId="188c9604-811f-4fd1-b50f-32200e37762f" providerId="ADAL" clId="{BF3470F4-533E-46CA-A018-6A7327E63C83}" dt="2020-09-02T06:13:57.795" v="983" actId="164"/>
          <ac:grpSpMkLst>
            <pc:docMk/>
            <pc:sldMk cId="2870917143" sldId="256"/>
            <ac:grpSpMk id="142" creationId="{DAC1BD66-E20A-4DC9-9E44-48FE8360805A}"/>
          </ac:grpSpMkLst>
        </pc:grpChg>
        <pc:grpChg chg="add mod">
          <ac:chgData name="Viggo Tellefsen Wivestad" userId="188c9604-811f-4fd1-b50f-32200e37762f" providerId="ADAL" clId="{BF3470F4-533E-46CA-A018-6A7327E63C83}" dt="2020-09-02T06:14:00.857" v="984" actId="164"/>
          <ac:grpSpMkLst>
            <pc:docMk/>
            <pc:sldMk cId="2870917143" sldId="256"/>
            <ac:grpSpMk id="143" creationId="{FEFC41FE-DF31-4D99-9D2F-CB3C7A16AFBD}"/>
          </ac:grpSpMkLst>
        </pc:grpChg>
        <pc:cxnChg chg="add mod">
          <ac:chgData name="Viggo Tellefsen Wivestad" userId="188c9604-811f-4fd1-b50f-32200e37762f" providerId="ADAL" clId="{BF3470F4-533E-46CA-A018-6A7327E63C83}" dt="2020-09-02T05:36:42.884" v="40" actId="14100"/>
          <ac:cxnSpMkLst>
            <pc:docMk/>
            <pc:sldMk cId="2870917143" sldId="256"/>
            <ac:cxnSpMk id="63" creationId="{73993289-59F8-4CBC-A45D-D97AF48B9F10}"/>
          </ac:cxnSpMkLst>
        </pc:cxnChg>
        <pc:cxnChg chg="add mod">
          <ac:chgData name="Viggo Tellefsen Wivestad" userId="188c9604-811f-4fd1-b50f-32200e37762f" providerId="ADAL" clId="{BF3470F4-533E-46CA-A018-6A7327E63C83}" dt="2020-09-02T05:36:39.673" v="39" actId="14100"/>
          <ac:cxnSpMkLst>
            <pc:docMk/>
            <pc:sldMk cId="2870917143" sldId="256"/>
            <ac:cxnSpMk id="66" creationId="{6C067A14-3D0C-48C7-9F1B-872EF5804C87}"/>
          </ac:cxnSpMkLst>
        </pc:cxnChg>
        <pc:cxnChg chg="add mod">
          <ac:chgData name="Viggo Tellefsen Wivestad" userId="188c9604-811f-4fd1-b50f-32200e37762f" providerId="ADAL" clId="{BF3470F4-533E-46CA-A018-6A7327E63C83}" dt="2020-09-02T05:36:37.364" v="38" actId="14100"/>
          <ac:cxnSpMkLst>
            <pc:docMk/>
            <pc:sldMk cId="2870917143" sldId="256"/>
            <ac:cxnSpMk id="69" creationId="{23041B60-22F7-4362-A158-BE3563CE13AB}"/>
          </ac:cxnSpMkLst>
        </pc:cxnChg>
        <pc:cxnChg chg="add mod">
          <ac:chgData name="Viggo Tellefsen Wivestad" userId="188c9604-811f-4fd1-b50f-32200e37762f" providerId="ADAL" clId="{BF3470F4-533E-46CA-A018-6A7327E63C83}" dt="2020-09-02T05:36:34.805" v="37" actId="14100"/>
          <ac:cxnSpMkLst>
            <pc:docMk/>
            <pc:sldMk cId="2870917143" sldId="256"/>
            <ac:cxnSpMk id="70" creationId="{0DEC933D-39AC-44F3-B3F1-F5DFBC277B1E}"/>
          </ac:cxnSpMkLst>
        </pc:cxnChg>
        <pc:cxnChg chg="add mod">
          <ac:chgData name="Viggo Tellefsen Wivestad" userId="188c9604-811f-4fd1-b50f-32200e37762f" providerId="ADAL" clId="{BF3470F4-533E-46CA-A018-6A7327E63C83}" dt="2020-09-02T05:36:31.731" v="36" actId="14100"/>
          <ac:cxnSpMkLst>
            <pc:docMk/>
            <pc:sldMk cId="2870917143" sldId="256"/>
            <ac:cxnSpMk id="71" creationId="{01B07B9B-1752-4CF8-9D8A-7E0167DAD11C}"/>
          </ac:cxnSpMkLst>
        </pc:cxnChg>
        <pc:cxnChg chg="add mod">
          <ac:chgData name="Viggo Tellefsen Wivestad" userId="188c9604-811f-4fd1-b50f-32200e37762f" providerId="ADAL" clId="{BF3470F4-533E-46CA-A018-6A7327E63C83}" dt="2020-09-02T05:36:29.248" v="35" actId="14100"/>
          <ac:cxnSpMkLst>
            <pc:docMk/>
            <pc:sldMk cId="2870917143" sldId="256"/>
            <ac:cxnSpMk id="72" creationId="{BC8DD01F-087F-48F1-83F6-6A9C9D4843C0}"/>
          </ac:cxnSpMkLst>
        </pc:cxnChg>
        <pc:cxnChg chg="add mod">
          <ac:chgData name="Viggo Tellefsen Wivestad" userId="188c9604-811f-4fd1-b50f-32200e37762f" providerId="ADAL" clId="{BF3470F4-533E-46CA-A018-6A7327E63C83}" dt="2020-09-02T05:36:27.313" v="34" actId="14100"/>
          <ac:cxnSpMkLst>
            <pc:docMk/>
            <pc:sldMk cId="2870917143" sldId="256"/>
            <ac:cxnSpMk id="73" creationId="{567E56E8-7EC3-4857-A8BA-24B0FAB2CEA8}"/>
          </ac:cxnSpMkLst>
        </pc:cxnChg>
        <pc:cxnChg chg="add mod">
          <ac:chgData name="Viggo Tellefsen Wivestad" userId="188c9604-811f-4fd1-b50f-32200e37762f" providerId="ADAL" clId="{BF3470F4-533E-46CA-A018-6A7327E63C83}" dt="2020-09-02T05:36:24.073" v="33" actId="14100"/>
          <ac:cxnSpMkLst>
            <pc:docMk/>
            <pc:sldMk cId="2870917143" sldId="256"/>
            <ac:cxnSpMk id="74" creationId="{77FBBC87-5C7B-42B4-9CBA-D43DAAAAECB8}"/>
          </ac:cxnSpMkLst>
        </pc:cxnChg>
        <pc:cxnChg chg="add mod">
          <ac:chgData name="Viggo Tellefsen Wivestad" userId="188c9604-811f-4fd1-b50f-32200e37762f" providerId="ADAL" clId="{BF3470F4-533E-46CA-A018-6A7327E63C83}" dt="2020-09-02T05:36:21.418" v="32" actId="14100"/>
          <ac:cxnSpMkLst>
            <pc:docMk/>
            <pc:sldMk cId="2870917143" sldId="256"/>
            <ac:cxnSpMk id="75" creationId="{612868C4-DE5D-4720-882D-E171DA37423D}"/>
          </ac:cxnSpMkLst>
        </pc:cxnChg>
        <pc:cxnChg chg="add mod">
          <ac:chgData name="Viggo Tellefsen Wivestad" userId="188c9604-811f-4fd1-b50f-32200e37762f" providerId="ADAL" clId="{BF3470F4-533E-46CA-A018-6A7327E63C83}" dt="2020-09-02T05:36:17.631" v="31" actId="14100"/>
          <ac:cxnSpMkLst>
            <pc:docMk/>
            <pc:sldMk cId="2870917143" sldId="256"/>
            <ac:cxnSpMk id="76" creationId="{3E10B889-0038-44BF-8DB6-55E3022BA73A}"/>
          </ac:cxnSpMkLst>
        </pc:cxnChg>
        <pc:cxnChg chg="add mod">
          <ac:chgData name="Viggo Tellefsen Wivestad" userId="188c9604-811f-4fd1-b50f-32200e37762f" providerId="ADAL" clId="{BF3470F4-533E-46CA-A018-6A7327E63C83}" dt="2020-09-02T05:55:29.970" v="362" actId="12788"/>
          <ac:cxnSpMkLst>
            <pc:docMk/>
            <pc:sldMk cId="2870917143" sldId="256"/>
            <ac:cxnSpMk id="103" creationId="{54E53A41-883F-4875-ACBB-690F4AD21EC7}"/>
          </ac:cxnSpMkLst>
        </pc:cxnChg>
        <pc:cxnChg chg="add mod">
          <ac:chgData name="Viggo Tellefsen Wivestad" userId="188c9604-811f-4fd1-b50f-32200e37762f" providerId="ADAL" clId="{BF3470F4-533E-46CA-A018-6A7327E63C83}" dt="2020-09-02T05:55:29.970" v="362" actId="12788"/>
          <ac:cxnSpMkLst>
            <pc:docMk/>
            <pc:sldMk cId="2870917143" sldId="256"/>
            <ac:cxnSpMk id="104" creationId="{194161BC-4DD7-4875-9DF9-B312CB9F229F}"/>
          </ac:cxnSpMkLst>
        </pc:cxnChg>
        <pc:cxnChg chg="add mod">
          <ac:chgData name="Viggo Tellefsen Wivestad" userId="188c9604-811f-4fd1-b50f-32200e37762f" providerId="ADAL" clId="{BF3470F4-533E-46CA-A018-6A7327E63C83}" dt="2020-09-02T05:55:29.970" v="362" actId="12788"/>
          <ac:cxnSpMkLst>
            <pc:docMk/>
            <pc:sldMk cId="2870917143" sldId="256"/>
            <ac:cxnSpMk id="105" creationId="{6663F4E7-DEC7-416A-9BEC-1A3FDBE6F01D}"/>
          </ac:cxnSpMkLst>
        </pc:cxnChg>
        <pc:cxnChg chg="add mod">
          <ac:chgData name="Viggo Tellefsen Wivestad" userId="188c9604-811f-4fd1-b50f-32200e37762f" providerId="ADAL" clId="{BF3470F4-533E-46CA-A018-6A7327E63C83}" dt="2020-09-02T05:55:29.970" v="362" actId="12788"/>
          <ac:cxnSpMkLst>
            <pc:docMk/>
            <pc:sldMk cId="2870917143" sldId="256"/>
            <ac:cxnSpMk id="106" creationId="{5E48BAD1-83E2-4E36-8B15-1DF7C9DE8549}"/>
          </ac:cxnSpMkLst>
        </pc:cxnChg>
        <pc:cxnChg chg="add mod">
          <ac:chgData name="Viggo Tellefsen Wivestad" userId="188c9604-811f-4fd1-b50f-32200e37762f" providerId="ADAL" clId="{BF3470F4-533E-46CA-A018-6A7327E63C83}" dt="2020-09-02T05:55:29.970" v="362" actId="12788"/>
          <ac:cxnSpMkLst>
            <pc:docMk/>
            <pc:sldMk cId="2870917143" sldId="256"/>
            <ac:cxnSpMk id="107" creationId="{3E97C75D-86C9-43FC-B171-01B1426CD73D}"/>
          </ac:cxnSpMkLst>
        </pc:cxnChg>
        <pc:cxnChg chg="add mod">
          <ac:chgData name="Viggo Tellefsen Wivestad" userId="188c9604-811f-4fd1-b50f-32200e37762f" providerId="ADAL" clId="{BF3470F4-533E-46CA-A018-6A7327E63C83}" dt="2020-09-02T05:55:29.970" v="362" actId="12788"/>
          <ac:cxnSpMkLst>
            <pc:docMk/>
            <pc:sldMk cId="2870917143" sldId="256"/>
            <ac:cxnSpMk id="108" creationId="{E43BC8CB-8998-4B5A-B86F-852B21931488}"/>
          </ac:cxnSpMkLst>
        </pc:cxnChg>
        <pc:cxnChg chg="add del mod">
          <ac:chgData name="Viggo Tellefsen Wivestad" userId="188c9604-811f-4fd1-b50f-32200e37762f" providerId="ADAL" clId="{BF3470F4-533E-46CA-A018-6A7327E63C83}" dt="2020-09-02T05:55:12.041" v="357" actId="478"/>
          <ac:cxnSpMkLst>
            <pc:docMk/>
            <pc:sldMk cId="2870917143" sldId="256"/>
            <ac:cxnSpMk id="109" creationId="{DB43A367-CA41-4145-B86B-5A4CDBE5D197}"/>
          </ac:cxnSpMkLst>
        </pc:cxnChg>
        <pc:cxnChg chg="add del mod">
          <ac:chgData name="Viggo Tellefsen Wivestad" userId="188c9604-811f-4fd1-b50f-32200e37762f" providerId="ADAL" clId="{BF3470F4-533E-46CA-A018-6A7327E63C83}" dt="2020-09-02T05:55:13.351" v="358" actId="478"/>
          <ac:cxnSpMkLst>
            <pc:docMk/>
            <pc:sldMk cId="2870917143" sldId="256"/>
            <ac:cxnSpMk id="110" creationId="{7160438E-962F-466A-B27C-F72CE449173B}"/>
          </ac:cxnSpMkLst>
        </pc:cxnChg>
      </pc:sldChg>
      <pc:sldChg chg="add del">
        <pc:chgData name="Viggo Tellefsen Wivestad" userId="188c9604-811f-4fd1-b50f-32200e37762f" providerId="ADAL" clId="{BF3470F4-533E-46CA-A018-6A7327E63C83}" dt="2020-09-02T05:46:21.230" v="224" actId="47"/>
        <pc:sldMkLst>
          <pc:docMk/>
          <pc:sldMk cId="3651243401" sldId="257"/>
        </pc:sldMkLst>
      </pc:sldChg>
      <pc:sldChg chg="addSp delSp modSp add mod ord modNotesTx">
        <pc:chgData name="Viggo Tellefsen Wivestad" userId="188c9604-811f-4fd1-b50f-32200e37762f" providerId="ADAL" clId="{BF3470F4-533E-46CA-A018-6A7327E63C83}" dt="2020-09-02T06:53:05.284" v="2775" actId="790"/>
        <pc:sldMkLst>
          <pc:docMk/>
          <pc:sldMk cId="2889490018" sldId="258"/>
        </pc:sldMkLst>
        <pc:spChg chg="mod">
          <ac:chgData name="Viggo Tellefsen Wivestad" userId="188c9604-811f-4fd1-b50f-32200e37762f" providerId="ADAL" clId="{BF3470F4-533E-46CA-A018-6A7327E63C83}" dt="2020-09-02T06:09:49.787" v="725" actId="404"/>
          <ac:spMkLst>
            <pc:docMk/>
            <pc:sldMk cId="2889490018" sldId="258"/>
            <ac:spMk id="4" creationId="{B56FE20D-8BB5-4FD1-B067-35B4047EFA8B}"/>
          </ac:spMkLst>
        </pc:spChg>
        <pc:spChg chg="mod">
          <ac:chgData name="Viggo Tellefsen Wivestad" userId="188c9604-811f-4fd1-b50f-32200e37762f" providerId="ADAL" clId="{BF3470F4-533E-46CA-A018-6A7327E63C83}" dt="2020-09-02T06:09:49.787" v="725" actId="404"/>
          <ac:spMkLst>
            <pc:docMk/>
            <pc:sldMk cId="2889490018" sldId="258"/>
            <ac:spMk id="5" creationId="{E4AED821-385E-44CD-A10D-848628725EC8}"/>
          </ac:spMkLst>
        </pc:spChg>
        <pc:spChg chg="mod">
          <ac:chgData name="Viggo Tellefsen Wivestad" userId="188c9604-811f-4fd1-b50f-32200e37762f" providerId="ADAL" clId="{BF3470F4-533E-46CA-A018-6A7327E63C83}" dt="2020-09-02T06:09:49.787" v="725" actId="404"/>
          <ac:spMkLst>
            <pc:docMk/>
            <pc:sldMk cId="2889490018" sldId="258"/>
            <ac:spMk id="6" creationId="{5663E007-6871-448C-A371-082E6EA40B45}"/>
          </ac:spMkLst>
        </pc:spChg>
        <pc:spChg chg="mod">
          <ac:chgData name="Viggo Tellefsen Wivestad" userId="188c9604-811f-4fd1-b50f-32200e37762f" providerId="ADAL" clId="{BF3470F4-533E-46CA-A018-6A7327E63C83}" dt="2020-09-02T06:09:49.787" v="725" actId="404"/>
          <ac:spMkLst>
            <pc:docMk/>
            <pc:sldMk cId="2889490018" sldId="258"/>
            <ac:spMk id="7" creationId="{052631CD-7369-4A71-9368-D7C92567F763}"/>
          </ac:spMkLst>
        </pc:spChg>
        <pc:spChg chg="mod">
          <ac:chgData name="Viggo Tellefsen Wivestad" userId="188c9604-811f-4fd1-b50f-32200e37762f" providerId="ADAL" clId="{BF3470F4-533E-46CA-A018-6A7327E63C83}" dt="2020-09-02T06:09:49.787" v="725" actId="404"/>
          <ac:spMkLst>
            <pc:docMk/>
            <pc:sldMk cId="2889490018" sldId="258"/>
            <ac:spMk id="8" creationId="{6D0563E0-D309-47FB-8450-DD25F17185D3}"/>
          </ac:spMkLst>
        </pc:spChg>
        <pc:spChg chg="mod">
          <ac:chgData name="Viggo Tellefsen Wivestad" userId="188c9604-811f-4fd1-b50f-32200e37762f" providerId="ADAL" clId="{BF3470F4-533E-46CA-A018-6A7327E63C83}" dt="2020-09-02T06:09:49.787" v="725" actId="404"/>
          <ac:spMkLst>
            <pc:docMk/>
            <pc:sldMk cId="2889490018" sldId="258"/>
            <ac:spMk id="9" creationId="{505212FF-AD00-46BC-B9DC-7BEF17CE94FB}"/>
          </ac:spMkLst>
        </pc:spChg>
        <pc:spChg chg="mod">
          <ac:chgData name="Viggo Tellefsen Wivestad" userId="188c9604-811f-4fd1-b50f-32200e37762f" providerId="ADAL" clId="{BF3470F4-533E-46CA-A018-6A7327E63C83}" dt="2020-09-02T06:09:49.787" v="725" actId="404"/>
          <ac:spMkLst>
            <pc:docMk/>
            <pc:sldMk cId="2889490018" sldId="258"/>
            <ac:spMk id="10" creationId="{F7F44FA3-AF15-4FF9-87B5-588976F7B9C4}"/>
          </ac:spMkLst>
        </pc:spChg>
        <pc:spChg chg="mod">
          <ac:chgData name="Viggo Tellefsen Wivestad" userId="188c9604-811f-4fd1-b50f-32200e37762f" providerId="ADAL" clId="{BF3470F4-533E-46CA-A018-6A7327E63C83}" dt="2020-09-02T06:09:49.787" v="725" actId="404"/>
          <ac:spMkLst>
            <pc:docMk/>
            <pc:sldMk cId="2889490018" sldId="258"/>
            <ac:spMk id="11" creationId="{000CEDC1-03F7-4C74-AA1C-9EFA162CD5E4}"/>
          </ac:spMkLst>
        </pc:spChg>
        <pc:spChg chg="mod">
          <ac:chgData name="Viggo Tellefsen Wivestad" userId="188c9604-811f-4fd1-b50f-32200e37762f" providerId="ADAL" clId="{BF3470F4-533E-46CA-A018-6A7327E63C83}" dt="2020-09-02T06:09:49.787" v="725" actId="404"/>
          <ac:spMkLst>
            <pc:docMk/>
            <pc:sldMk cId="2889490018" sldId="258"/>
            <ac:spMk id="12" creationId="{7F2AA942-F773-4CDC-8425-477A3084094F}"/>
          </ac:spMkLst>
        </pc:spChg>
        <pc:spChg chg="mod">
          <ac:chgData name="Viggo Tellefsen Wivestad" userId="188c9604-811f-4fd1-b50f-32200e37762f" providerId="ADAL" clId="{BF3470F4-533E-46CA-A018-6A7327E63C83}" dt="2020-09-02T06:09:49.787" v="725" actId="404"/>
          <ac:spMkLst>
            <pc:docMk/>
            <pc:sldMk cId="2889490018" sldId="258"/>
            <ac:spMk id="13" creationId="{0C473D0F-89FC-4A00-9B9C-DBB1C497232F}"/>
          </ac:spMkLst>
        </pc:spChg>
        <pc:spChg chg="mod">
          <ac:chgData name="Viggo Tellefsen Wivestad" userId="188c9604-811f-4fd1-b50f-32200e37762f" providerId="ADAL" clId="{BF3470F4-533E-46CA-A018-6A7327E63C83}" dt="2020-09-02T06:09:49.787" v="725" actId="404"/>
          <ac:spMkLst>
            <pc:docMk/>
            <pc:sldMk cId="2889490018" sldId="258"/>
            <ac:spMk id="14" creationId="{575AD5A9-204F-4E8E-9A7E-49A5A48F23F1}"/>
          </ac:spMkLst>
        </pc:spChg>
        <pc:spChg chg="mod">
          <ac:chgData name="Viggo Tellefsen Wivestad" userId="188c9604-811f-4fd1-b50f-32200e37762f" providerId="ADAL" clId="{BF3470F4-533E-46CA-A018-6A7327E63C83}" dt="2020-09-02T06:09:49.787" v="725" actId="404"/>
          <ac:spMkLst>
            <pc:docMk/>
            <pc:sldMk cId="2889490018" sldId="258"/>
            <ac:spMk id="15" creationId="{C1894F75-ACB1-4635-94CD-1C91F46F2301}"/>
          </ac:spMkLst>
        </pc:spChg>
        <pc:spChg chg="mod">
          <ac:chgData name="Viggo Tellefsen Wivestad" userId="188c9604-811f-4fd1-b50f-32200e37762f" providerId="ADAL" clId="{BF3470F4-533E-46CA-A018-6A7327E63C83}" dt="2020-09-02T06:09:49.787" v="725" actId="404"/>
          <ac:spMkLst>
            <pc:docMk/>
            <pc:sldMk cId="2889490018" sldId="258"/>
            <ac:spMk id="16" creationId="{4DED8079-E0CE-4B40-BDF9-6A56CF9BC6DE}"/>
          </ac:spMkLst>
        </pc:spChg>
        <pc:spChg chg="mod">
          <ac:chgData name="Viggo Tellefsen Wivestad" userId="188c9604-811f-4fd1-b50f-32200e37762f" providerId="ADAL" clId="{BF3470F4-533E-46CA-A018-6A7327E63C83}" dt="2020-09-02T06:09:49.787" v="725" actId="404"/>
          <ac:spMkLst>
            <pc:docMk/>
            <pc:sldMk cId="2889490018" sldId="258"/>
            <ac:spMk id="17" creationId="{A688D9E7-AA32-46D5-9F20-459462756943}"/>
          </ac:spMkLst>
        </pc:spChg>
        <pc:spChg chg="mod">
          <ac:chgData name="Viggo Tellefsen Wivestad" userId="188c9604-811f-4fd1-b50f-32200e37762f" providerId="ADAL" clId="{BF3470F4-533E-46CA-A018-6A7327E63C83}" dt="2020-09-02T06:09:49.787" v="725" actId="404"/>
          <ac:spMkLst>
            <pc:docMk/>
            <pc:sldMk cId="2889490018" sldId="258"/>
            <ac:spMk id="18" creationId="{9C846594-12CF-4AD9-A967-ECF2C12DDDAD}"/>
          </ac:spMkLst>
        </pc:spChg>
        <pc:spChg chg="mod">
          <ac:chgData name="Viggo Tellefsen Wivestad" userId="188c9604-811f-4fd1-b50f-32200e37762f" providerId="ADAL" clId="{BF3470F4-533E-46CA-A018-6A7327E63C83}" dt="2020-09-02T06:09:49.787" v="725" actId="404"/>
          <ac:spMkLst>
            <pc:docMk/>
            <pc:sldMk cId="2889490018" sldId="258"/>
            <ac:spMk id="19" creationId="{B24B55B0-E55B-4881-8DD5-5E37AEFC6833}"/>
          </ac:spMkLst>
        </pc:spChg>
        <pc:spChg chg="mod">
          <ac:chgData name="Viggo Tellefsen Wivestad" userId="188c9604-811f-4fd1-b50f-32200e37762f" providerId="ADAL" clId="{BF3470F4-533E-46CA-A018-6A7327E63C83}" dt="2020-09-02T05:47:48.738" v="248" actId="13822"/>
          <ac:spMkLst>
            <pc:docMk/>
            <pc:sldMk cId="2889490018" sldId="258"/>
            <ac:spMk id="20" creationId="{34FC84B3-D351-4C10-8EB0-0EC0BA56B232}"/>
          </ac:spMkLst>
        </pc:spChg>
        <pc:spChg chg="mod">
          <ac:chgData name="Viggo Tellefsen Wivestad" userId="188c9604-811f-4fd1-b50f-32200e37762f" providerId="ADAL" clId="{BF3470F4-533E-46CA-A018-6A7327E63C83}" dt="2020-09-02T05:47:48.738" v="248" actId="13822"/>
          <ac:spMkLst>
            <pc:docMk/>
            <pc:sldMk cId="2889490018" sldId="258"/>
            <ac:spMk id="21" creationId="{D0FA6B7F-406C-432F-908C-76B4D5E25ADC}"/>
          </ac:spMkLst>
        </pc:spChg>
        <pc:spChg chg="mod">
          <ac:chgData name="Viggo Tellefsen Wivestad" userId="188c9604-811f-4fd1-b50f-32200e37762f" providerId="ADAL" clId="{BF3470F4-533E-46CA-A018-6A7327E63C83}" dt="2020-09-02T05:47:48.738" v="248" actId="13822"/>
          <ac:spMkLst>
            <pc:docMk/>
            <pc:sldMk cId="2889490018" sldId="258"/>
            <ac:spMk id="23" creationId="{4D96F547-D4DB-4556-97E4-5445CBD118B7}"/>
          </ac:spMkLst>
        </pc:spChg>
        <pc:spChg chg="mod">
          <ac:chgData name="Viggo Tellefsen Wivestad" userId="188c9604-811f-4fd1-b50f-32200e37762f" providerId="ADAL" clId="{BF3470F4-533E-46CA-A018-6A7327E63C83}" dt="2020-09-02T05:47:48.738" v="248" actId="13822"/>
          <ac:spMkLst>
            <pc:docMk/>
            <pc:sldMk cId="2889490018" sldId="258"/>
            <ac:spMk id="24" creationId="{70BF0C8F-330F-4871-880C-CF54551FE425}"/>
          </ac:spMkLst>
        </pc:spChg>
        <pc:spChg chg="mod">
          <ac:chgData name="Viggo Tellefsen Wivestad" userId="188c9604-811f-4fd1-b50f-32200e37762f" providerId="ADAL" clId="{BF3470F4-533E-46CA-A018-6A7327E63C83}" dt="2020-09-02T05:47:48.738" v="248" actId="13822"/>
          <ac:spMkLst>
            <pc:docMk/>
            <pc:sldMk cId="2889490018" sldId="258"/>
            <ac:spMk id="25" creationId="{6BA118D6-C77C-4B6E-BCD5-C8C7EEF2C243}"/>
          </ac:spMkLst>
        </pc:spChg>
        <pc:spChg chg="mod">
          <ac:chgData name="Viggo Tellefsen Wivestad" userId="188c9604-811f-4fd1-b50f-32200e37762f" providerId="ADAL" clId="{BF3470F4-533E-46CA-A018-6A7327E63C83}" dt="2020-09-02T05:47:48.738" v="248" actId="13822"/>
          <ac:spMkLst>
            <pc:docMk/>
            <pc:sldMk cId="2889490018" sldId="258"/>
            <ac:spMk id="27" creationId="{A3EF85A5-67D4-4658-A8F8-C3154DD57285}"/>
          </ac:spMkLst>
        </pc:spChg>
        <pc:spChg chg="mod">
          <ac:chgData name="Viggo Tellefsen Wivestad" userId="188c9604-811f-4fd1-b50f-32200e37762f" providerId="ADAL" clId="{BF3470F4-533E-46CA-A018-6A7327E63C83}" dt="2020-09-02T05:47:48.738" v="248" actId="13822"/>
          <ac:spMkLst>
            <pc:docMk/>
            <pc:sldMk cId="2889490018" sldId="258"/>
            <ac:spMk id="28" creationId="{849EE2CB-D507-4568-9CA8-1A062C76CC61}"/>
          </ac:spMkLst>
        </pc:spChg>
        <pc:spChg chg="mod">
          <ac:chgData name="Viggo Tellefsen Wivestad" userId="188c9604-811f-4fd1-b50f-32200e37762f" providerId="ADAL" clId="{BF3470F4-533E-46CA-A018-6A7327E63C83}" dt="2020-09-02T05:47:48.738" v="248" actId="13822"/>
          <ac:spMkLst>
            <pc:docMk/>
            <pc:sldMk cId="2889490018" sldId="258"/>
            <ac:spMk id="29" creationId="{1D31D3A2-F19C-46A8-B016-EB17745378BA}"/>
          </ac:spMkLst>
        </pc:spChg>
        <pc:spChg chg="mod">
          <ac:chgData name="Viggo Tellefsen Wivestad" userId="188c9604-811f-4fd1-b50f-32200e37762f" providerId="ADAL" clId="{BF3470F4-533E-46CA-A018-6A7327E63C83}" dt="2020-09-02T05:47:48.738" v="248" actId="13822"/>
          <ac:spMkLst>
            <pc:docMk/>
            <pc:sldMk cId="2889490018" sldId="258"/>
            <ac:spMk id="30" creationId="{1EAA92AA-C601-489D-8726-630D86927C5C}"/>
          </ac:spMkLst>
        </pc:spChg>
        <pc:spChg chg="mod">
          <ac:chgData name="Viggo Tellefsen Wivestad" userId="188c9604-811f-4fd1-b50f-32200e37762f" providerId="ADAL" clId="{BF3470F4-533E-46CA-A018-6A7327E63C83}" dt="2020-09-02T05:47:48.738" v="248" actId="13822"/>
          <ac:spMkLst>
            <pc:docMk/>
            <pc:sldMk cId="2889490018" sldId="258"/>
            <ac:spMk id="31" creationId="{FCF45490-60E8-4F3D-8BDB-A055C4F1F571}"/>
          </ac:spMkLst>
        </pc:spChg>
        <pc:spChg chg="mod topLvl">
          <ac:chgData name="Viggo Tellefsen Wivestad" userId="188c9604-811f-4fd1-b50f-32200e37762f" providerId="ADAL" clId="{BF3470F4-533E-46CA-A018-6A7327E63C83}" dt="2020-09-02T06:09:49.787" v="725" actId="404"/>
          <ac:spMkLst>
            <pc:docMk/>
            <pc:sldMk cId="2889490018" sldId="258"/>
            <ac:spMk id="32" creationId="{E1B67C0C-C934-4328-88C8-B55801189A9D}"/>
          </ac:spMkLst>
        </pc:spChg>
        <pc:spChg chg="mod topLvl">
          <ac:chgData name="Viggo Tellefsen Wivestad" userId="188c9604-811f-4fd1-b50f-32200e37762f" providerId="ADAL" clId="{BF3470F4-533E-46CA-A018-6A7327E63C83}" dt="2020-09-02T06:09:49.787" v="725" actId="404"/>
          <ac:spMkLst>
            <pc:docMk/>
            <pc:sldMk cId="2889490018" sldId="258"/>
            <ac:spMk id="33" creationId="{8A4083F1-5626-4198-AF36-789BD2558051}"/>
          </ac:spMkLst>
        </pc:spChg>
        <pc:spChg chg="mod topLvl">
          <ac:chgData name="Viggo Tellefsen Wivestad" userId="188c9604-811f-4fd1-b50f-32200e37762f" providerId="ADAL" clId="{BF3470F4-533E-46CA-A018-6A7327E63C83}" dt="2020-09-02T06:09:49.787" v="725" actId="404"/>
          <ac:spMkLst>
            <pc:docMk/>
            <pc:sldMk cId="2889490018" sldId="258"/>
            <ac:spMk id="34" creationId="{60952570-27B8-4D6E-8A64-7A5606836FB7}"/>
          </ac:spMkLst>
        </pc:spChg>
        <pc:spChg chg="mod topLvl">
          <ac:chgData name="Viggo Tellefsen Wivestad" userId="188c9604-811f-4fd1-b50f-32200e37762f" providerId="ADAL" clId="{BF3470F4-533E-46CA-A018-6A7327E63C83}" dt="2020-09-02T06:09:49.787" v="725" actId="404"/>
          <ac:spMkLst>
            <pc:docMk/>
            <pc:sldMk cId="2889490018" sldId="258"/>
            <ac:spMk id="35" creationId="{72430B42-9FDA-402A-BFBD-D19E3A4C5DC6}"/>
          </ac:spMkLst>
        </pc:spChg>
        <pc:spChg chg="add del mod topLvl">
          <ac:chgData name="Viggo Tellefsen Wivestad" userId="188c9604-811f-4fd1-b50f-32200e37762f" providerId="ADAL" clId="{BF3470F4-533E-46CA-A018-6A7327E63C83}" dt="2020-09-02T06:09:49.787" v="725" actId="404"/>
          <ac:spMkLst>
            <pc:docMk/>
            <pc:sldMk cId="2889490018" sldId="258"/>
            <ac:spMk id="36" creationId="{497EAD1E-6143-4CE9-ACD9-954FB39B9C9D}"/>
          </ac:spMkLst>
        </pc:spChg>
        <pc:spChg chg="mod topLvl">
          <ac:chgData name="Viggo Tellefsen Wivestad" userId="188c9604-811f-4fd1-b50f-32200e37762f" providerId="ADAL" clId="{BF3470F4-533E-46CA-A018-6A7327E63C83}" dt="2020-09-02T06:09:49.787" v="725" actId="404"/>
          <ac:spMkLst>
            <pc:docMk/>
            <pc:sldMk cId="2889490018" sldId="258"/>
            <ac:spMk id="37" creationId="{D39B7BAD-4D6E-4620-9E45-9080ECE78C1A}"/>
          </ac:spMkLst>
        </pc:spChg>
        <pc:spChg chg="del mod topLvl">
          <ac:chgData name="Viggo Tellefsen Wivestad" userId="188c9604-811f-4fd1-b50f-32200e37762f" providerId="ADAL" clId="{BF3470F4-533E-46CA-A018-6A7327E63C83}" dt="2020-09-02T05:54:28.842" v="344" actId="478"/>
          <ac:spMkLst>
            <pc:docMk/>
            <pc:sldMk cId="2889490018" sldId="258"/>
            <ac:spMk id="38" creationId="{8506F00B-AFEB-456B-AAE5-4192703777E7}"/>
          </ac:spMkLst>
        </pc:spChg>
        <pc:spChg chg="del mod topLvl">
          <ac:chgData name="Viggo Tellefsen Wivestad" userId="188c9604-811f-4fd1-b50f-32200e37762f" providerId="ADAL" clId="{BF3470F4-533E-46CA-A018-6A7327E63C83}" dt="2020-09-02T05:54:27.300" v="342" actId="478"/>
          <ac:spMkLst>
            <pc:docMk/>
            <pc:sldMk cId="2889490018" sldId="258"/>
            <ac:spMk id="39" creationId="{71E7FD93-7CCE-4284-BD1A-198D32ECBDF6}"/>
          </ac:spMkLst>
        </pc:spChg>
        <pc:spChg chg="mod topLvl">
          <ac:chgData name="Viggo Tellefsen Wivestad" userId="188c9604-811f-4fd1-b50f-32200e37762f" providerId="ADAL" clId="{BF3470F4-533E-46CA-A018-6A7327E63C83}" dt="2020-09-02T06:09:53.652" v="726" actId="164"/>
          <ac:spMkLst>
            <pc:docMk/>
            <pc:sldMk cId="2889490018" sldId="258"/>
            <ac:spMk id="50" creationId="{40727BDA-94DE-4BE5-80E0-961BD7A0E9DD}"/>
          </ac:spMkLst>
        </pc:spChg>
        <pc:spChg chg="mod topLvl">
          <ac:chgData name="Viggo Tellefsen Wivestad" userId="188c9604-811f-4fd1-b50f-32200e37762f" providerId="ADAL" clId="{BF3470F4-533E-46CA-A018-6A7327E63C83}" dt="2020-09-02T05:47:49.047" v="249" actId="165"/>
          <ac:spMkLst>
            <pc:docMk/>
            <pc:sldMk cId="2889490018" sldId="258"/>
            <ac:spMk id="51" creationId="{6438A098-BECF-4DAC-A3BC-0477C828AE97}"/>
          </ac:spMkLst>
        </pc:spChg>
        <pc:spChg chg="mod topLvl">
          <ac:chgData name="Viggo Tellefsen Wivestad" userId="188c9604-811f-4fd1-b50f-32200e37762f" providerId="ADAL" clId="{BF3470F4-533E-46CA-A018-6A7327E63C83}" dt="2020-09-02T06:09:56.544" v="727" actId="164"/>
          <ac:spMkLst>
            <pc:docMk/>
            <pc:sldMk cId="2889490018" sldId="258"/>
            <ac:spMk id="52" creationId="{E9FD2EED-6F81-4530-BFFF-93AF306F24B2}"/>
          </ac:spMkLst>
        </pc:spChg>
        <pc:spChg chg="del mod">
          <ac:chgData name="Viggo Tellefsen Wivestad" userId="188c9604-811f-4fd1-b50f-32200e37762f" providerId="ADAL" clId="{BF3470F4-533E-46CA-A018-6A7327E63C83}" dt="2020-09-02T05:48:05.205" v="257" actId="478"/>
          <ac:spMkLst>
            <pc:docMk/>
            <pc:sldMk cId="2889490018" sldId="258"/>
            <ac:spMk id="59" creationId="{264AC229-F246-4236-B27D-BB66F9990D56}"/>
          </ac:spMkLst>
        </pc:spChg>
        <pc:spChg chg="add del mod">
          <ac:chgData name="Viggo Tellefsen Wivestad" userId="188c9604-811f-4fd1-b50f-32200e37762f" providerId="ADAL" clId="{BF3470F4-533E-46CA-A018-6A7327E63C83}" dt="2020-09-02T05:48:57.930" v="277" actId="1076"/>
          <ac:spMkLst>
            <pc:docMk/>
            <pc:sldMk cId="2889490018" sldId="258"/>
            <ac:spMk id="60" creationId="{D84EDC49-0BED-4490-B746-2C642D233490}"/>
          </ac:spMkLst>
        </pc:spChg>
        <pc:spChg chg="del mod">
          <ac:chgData name="Viggo Tellefsen Wivestad" userId="188c9604-811f-4fd1-b50f-32200e37762f" providerId="ADAL" clId="{BF3470F4-533E-46CA-A018-6A7327E63C83}" dt="2020-09-02T05:48:14.725" v="260" actId="478"/>
          <ac:spMkLst>
            <pc:docMk/>
            <pc:sldMk cId="2889490018" sldId="258"/>
            <ac:spMk id="61" creationId="{1D44BEA9-7F77-493A-8DDE-F7DF1A6754B2}"/>
          </ac:spMkLst>
        </pc:spChg>
        <pc:spChg chg="add del">
          <ac:chgData name="Viggo Tellefsen Wivestad" userId="188c9604-811f-4fd1-b50f-32200e37762f" providerId="ADAL" clId="{BF3470F4-533E-46CA-A018-6A7327E63C83}" dt="2020-09-02T06:09:06.825" v="653" actId="22"/>
          <ac:spMkLst>
            <pc:docMk/>
            <pc:sldMk cId="2889490018" sldId="258"/>
            <ac:spMk id="80" creationId="{CB41C2C5-2D41-43DD-8958-DA42F1BFFEA6}"/>
          </ac:spMkLst>
        </pc:spChg>
        <pc:spChg chg="mod">
          <ac:chgData name="Viggo Tellefsen Wivestad" userId="188c9604-811f-4fd1-b50f-32200e37762f" providerId="ADAL" clId="{BF3470F4-533E-46CA-A018-6A7327E63C83}" dt="2020-09-02T05:46:24.392" v="228" actId="20577"/>
          <ac:spMkLst>
            <pc:docMk/>
            <pc:sldMk cId="2889490018" sldId="258"/>
            <ac:spMk id="135" creationId="{673509FC-DD09-4AC4-A0E4-C0ADFAF69CDF}"/>
          </ac:spMkLst>
        </pc:spChg>
        <pc:grpChg chg="add mod">
          <ac:chgData name="Viggo Tellefsen Wivestad" userId="188c9604-811f-4fd1-b50f-32200e37762f" providerId="ADAL" clId="{BF3470F4-533E-46CA-A018-6A7327E63C83}" dt="2020-09-02T05:47:48.412" v="247" actId="164"/>
          <ac:grpSpMkLst>
            <pc:docMk/>
            <pc:sldMk cId="2889490018" sldId="258"/>
            <ac:grpSpMk id="2" creationId="{4AC4179D-2110-4491-989B-E17B93242419}"/>
          </ac:grpSpMkLst>
        </pc:grpChg>
        <pc:grpChg chg="add mod topLvl">
          <ac:chgData name="Viggo Tellefsen Wivestad" userId="188c9604-811f-4fd1-b50f-32200e37762f" providerId="ADAL" clId="{BF3470F4-533E-46CA-A018-6A7327E63C83}" dt="2020-09-02T06:09:53.652" v="726" actId="164"/>
          <ac:grpSpMkLst>
            <pc:docMk/>
            <pc:sldMk cId="2889490018" sldId="258"/>
            <ac:grpSpMk id="45" creationId="{B2D00BDF-E627-4375-A8B3-52EF6D2AD0AB}"/>
          </ac:grpSpMkLst>
        </pc:grpChg>
        <pc:grpChg chg="add del mod">
          <ac:chgData name="Viggo Tellefsen Wivestad" userId="188c9604-811f-4fd1-b50f-32200e37762f" providerId="ADAL" clId="{BF3470F4-533E-46CA-A018-6A7327E63C83}" dt="2020-09-02T06:09:42.871" v="722" actId="165"/>
          <ac:grpSpMkLst>
            <pc:docMk/>
            <pc:sldMk cId="2889490018" sldId="258"/>
            <ac:grpSpMk id="46" creationId="{2BB24F66-9F07-487C-88FC-1A95785977E0}"/>
          </ac:grpSpMkLst>
        </pc:grpChg>
        <pc:grpChg chg="add del mod">
          <ac:chgData name="Viggo Tellefsen Wivestad" userId="188c9604-811f-4fd1-b50f-32200e37762f" providerId="ADAL" clId="{BF3470F4-533E-46CA-A018-6A7327E63C83}" dt="2020-09-02T06:09:45.497" v="723" actId="165"/>
          <ac:grpSpMkLst>
            <pc:docMk/>
            <pc:sldMk cId="2889490018" sldId="258"/>
            <ac:grpSpMk id="47" creationId="{91659925-1FE0-4B1F-8381-E5189F1748BF}"/>
          </ac:grpSpMkLst>
        </pc:grpChg>
        <pc:grpChg chg="add mod">
          <ac:chgData name="Viggo Tellefsen Wivestad" userId="188c9604-811f-4fd1-b50f-32200e37762f" providerId="ADAL" clId="{BF3470F4-533E-46CA-A018-6A7327E63C83}" dt="2020-09-02T06:09:53.652" v="726" actId="164"/>
          <ac:grpSpMkLst>
            <pc:docMk/>
            <pc:sldMk cId="2889490018" sldId="258"/>
            <ac:grpSpMk id="49" creationId="{912ADDEA-55DC-4DC1-AA91-5C080E0EA907}"/>
          </ac:grpSpMkLst>
        </pc:grpChg>
        <pc:grpChg chg="add del mod topLvl">
          <ac:chgData name="Viggo Tellefsen Wivestad" userId="188c9604-811f-4fd1-b50f-32200e37762f" providerId="ADAL" clId="{BF3470F4-533E-46CA-A018-6A7327E63C83}" dt="2020-09-02T05:54:25.381" v="341" actId="165"/>
          <ac:grpSpMkLst>
            <pc:docMk/>
            <pc:sldMk cId="2889490018" sldId="258"/>
            <ac:grpSpMk id="53" creationId="{ACB7CCF2-BD89-437A-88E2-B59F38EAEBFD}"/>
          </ac:grpSpMkLst>
        </pc:grpChg>
        <pc:grpChg chg="mod topLvl">
          <ac:chgData name="Viggo Tellefsen Wivestad" userId="188c9604-811f-4fd1-b50f-32200e37762f" providerId="ADAL" clId="{BF3470F4-533E-46CA-A018-6A7327E63C83}" dt="2020-09-02T05:47:49.047" v="249" actId="165"/>
          <ac:grpSpMkLst>
            <pc:docMk/>
            <pc:sldMk cId="2889490018" sldId="258"/>
            <ac:grpSpMk id="54" creationId="{84A6A949-EC83-4922-A005-919A4F59DA87}"/>
          </ac:grpSpMkLst>
        </pc:grpChg>
        <pc:grpChg chg="mod topLvl">
          <ac:chgData name="Viggo Tellefsen Wivestad" userId="188c9604-811f-4fd1-b50f-32200e37762f" providerId="ADAL" clId="{BF3470F4-533E-46CA-A018-6A7327E63C83}" dt="2020-09-02T06:09:56.544" v="727" actId="164"/>
          <ac:grpSpMkLst>
            <pc:docMk/>
            <pc:sldMk cId="2889490018" sldId="258"/>
            <ac:grpSpMk id="55" creationId="{C1CF400D-32DF-4F03-9D79-DC7882EF98BE}"/>
          </ac:grpSpMkLst>
        </pc:grpChg>
        <pc:grpChg chg="add mod">
          <ac:chgData name="Viggo Tellefsen Wivestad" userId="188c9604-811f-4fd1-b50f-32200e37762f" providerId="ADAL" clId="{BF3470F4-533E-46CA-A018-6A7327E63C83}" dt="2020-09-02T06:09:56.544" v="727" actId="164"/>
          <ac:grpSpMkLst>
            <pc:docMk/>
            <pc:sldMk cId="2889490018" sldId="258"/>
            <ac:grpSpMk id="56" creationId="{2E3815BA-1EFF-4CD0-8906-328F230640A2}"/>
          </ac:grpSpMkLst>
        </pc:grpChg>
        <pc:grpChg chg="add del">
          <ac:chgData name="Viggo Tellefsen Wivestad" userId="188c9604-811f-4fd1-b50f-32200e37762f" providerId="ADAL" clId="{BF3470F4-533E-46CA-A018-6A7327E63C83}" dt="2020-09-02T05:54:20.962" v="338" actId="165"/>
          <ac:grpSpMkLst>
            <pc:docMk/>
            <pc:sldMk cId="2889490018" sldId="258"/>
            <ac:grpSpMk id="131" creationId="{CB9152F8-D5F4-438D-B27A-EE7F490BEEE6}"/>
          </ac:grpSpMkLst>
        </pc:grpChg>
        <pc:grpChg chg="add del mod">
          <ac:chgData name="Viggo Tellefsen Wivestad" userId="188c9604-811f-4fd1-b50f-32200e37762f" providerId="ADAL" clId="{BF3470F4-533E-46CA-A018-6A7327E63C83}" dt="2020-09-02T05:47:55.833" v="255" actId="478"/>
          <ac:grpSpMkLst>
            <pc:docMk/>
            <pc:sldMk cId="2889490018" sldId="258"/>
            <ac:grpSpMk id="132" creationId="{EB0E30D6-BD8D-4BD3-B573-E1252BDC0A6B}"/>
          </ac:grpSpMkLst>
        </pc:grpChg>
        <pc:grpChg chg="del mod">
          <ac:chgData name="Viggo Tellefsen Wivestad" userId="188c9604-811f-4fd1-b50f-32200e37762f" providerId="ADAL" clId="{BF3470F4-533E-46CA-A018-6A7327E63C83}" dt="2020-09-02T05:54:44.165" v="349" actId="165"/>
          <ac:grpSpMkLst>
            <pc:docMk/>
            <pc:sldMk cId="2889490018" sldId="258"/>
            <ac:grpSpMk id="133" creationId="{74E50B24-6860-48FB-8835-7743F560497C}"/>
          </ac:grpSpMkLst>
        </pc:grpChg>
        <pc:cxnChg chg="del mod">
          <ac:chgData name="Viggo Tellefsen Wivestad" userId="188c9604-811f-4fd1-b50f-32200e37762f" providerId="ADAL" clId="{BF3470F4-533E-46CA-A018-6A7327E63C83}" dt="2020-09-02T05:48:03.746" v="256" actId="478"/>
          <ac:cxnSpMkLst>
            <pc:docMk/>
            <pc:sldMk cId="2889490018" sldId="258"/>
            <ac:cxnSpMk id="63" creationId="{73993289-59F8-4CBC-A45D-D97AF48B9F10}"/>
          </ac:cxnSpMkLst>
        </pc:cxnChg>
        <pc:cxnChg chg="del mod">
          <ac:chgData name="Viggo Tellefsen Wivestad" userId="188c9604-811f-4fd1-b50f-32200e37762f" providerId="ADAL" clId="{BF3470F4-533E-46CA-A018-6A7327E63C83}" dt="2020-09-02T05:48:03.746" v="256" actId="478"/>
          <ac:cxnSpMkLst>
            <pc:docMk/>
            <pc:sldMk cId="2889490018" sldId="258"/>
            <ac:cxnSpMk id="66" creationId="{6C067A14-3D0C-48C7-9F1B-872EF5804C87}"/>
          </ac:cxnSpMkLst>
        </pc:cxnChg>
        <pc:cxnChg chg="del mod">
          <ac:chgData name="Viggo Tellefsen Wivestad" userId="188c9604-811f-4fd1-b50f-32200e37762f" providerId="ADAL" clId="{BF3470F4-533E-46CA-A018-6A7327E63C83}" dt="2020-09-02T05:48:03.746" v="256" actId="478"/>
          <ac:cxnSpMkLst>
            <pc:docMk/>
            <pc:sldMk cId="2889490018" sldId="258"/>
            <ac:cxnSpMk id="69" creationId="{23041B60-22F7-4362-A158-BE3563CE13AB}"/>
          </ac:cxnSpMkLst>
        </pc:cxnChg>
        <pc:cxnChg chg="del mod">
          <ac:chgData name="Viggo Tellefsen Wivestad" userId="188c9604-811f-4fd1-b50f-32200e37762f" providerId="ADAL" clId="{BF3470F4-533E-46CA-A018-6A7327E63C83}" dt="2020-09-02T05:48:03.746" v="256" actId="478"/>
          <ac:cxnSpMkLst>
            <pc:docMk/>
            <pc:sldMk cId="2889490018" sldId="258"/>
            <ac:cxnSpMk id="70" creationId="{0DEC933D-39AC-44F3-B3F1-F5DFBC277B1E}"/>
          </ac:cxnSpMkLst>
        </pc:cxnChg>
        <pc:cxnChg chg="del mod">
          <ac:chgData name="Viggo Tellefsen Wivestad" userId="188c9604-811f-4fd1-b50f-32200e37762f" providerId="ADAL" clId="{BF3470F4-533E-46CA-A018-6A7327E63C83}" dt="2020-09-02T05:48:03.746" v="256" actId="478"/>
          <ac:cxnSpMkLst>
            <pc:docMk/>
            <pc:sldMk cId="2889490018" sldId="258"/>
            <ac:cxnSpMk id="71" creationId="{01B07B9B-1752-4CF8-9D8A-7E0167DAD11C}"/>
          </ac:cxnSpMkLst>
        </pc:cxnChg>
        <pc:cxnChg chg="del mod">
          <ac:chgData name="Viggo Tellefsen Wivestad" userId="188c9604-811f-4fd1-b50f-32200e37762f" providerId="ADAL" clId="{BF3470F4-533E-46CA-A018-6A7327E63C83}" dt="2020-09-02T05:48:03.746" v="256" actId="478"/>
          <ac:cxnSpMkLst>
            <pc:docMk/>
            <pc:sldMk cId="2889490018" sldId="258"/>
            <ac:cxnSpMk id="72" creationId="{BC8DD01F-087F-48F1-83F6-6A9C9D4843C0}"/>
          </ac:cxnSpMkLst>
        </pc:cxnChg>
        <pc:cxnChg chg="del mod">
          <ac:chgData name="Viggo Tellefsen Wivestad" userId="188c9604-811f-4fd1-b50f-32200e37762f" providerId="ADAL" clId="{BF3470F4-533E-46CA-A018-6A7327E63C83}" dt="2020-09-02T05:48:03.746" v="256" actId="478"/>
          <ac:cxnSpMkLst>
            <pc:docMk/>
            <pc:sldMk cId="2889490018" sldId="258"/>
            <ac:cxnSpMk id="73" creationId="{567E56E8-7EC3-4857-A8BA-24B0FAB2CEA8}"/>
          </ac:cxnSpMkLst>
        </pc:cxnChg>
        <pc:cxnChg chg="del mod">
          <ac:chgData name="Viggo Tellefsen Wivestad" userId="188c9604-811f-4fd1-b50f-32200e37762f" providerId="ADAL" clId="{BF3470F4-533E-46CA-A018-6A7327E63C83}" dt="2020-09-02T05:48:03.746" v="256" actId="478"/>
          <ac:cxnSpMkLst>
            <pc:docMk/>
            <pc:sldMk cId="2889490018" sldId="258"/>
            <ac:cxnSpMk id="74" creationId="{77FBBC87-5C7B-42B4-9CBA-D43DAAAAECB8}"/>
          </ac:cxnSpMkLst>
        </pc:cxnChg>
        <pc:cxnChg chg="del mod">
          <ac:chgData name="Viggo Tellefsen Wivestad" userId="188c9604-811f-4fd1-b50f-32200e37762f" providerId="ADAL" clId="{BF3470F4-533E-46CA-A018-6A7327E63C83}" dt="2020-09-02T05:48:03.746" v="256" actId="478"/>
          <ac:cxnSpMkLst>
            <pc:docMk/>
            <pc:sldMk cId="2889490018" sldId="258"/>
            <ac:cxnSpMk id="75" creationId="{612868C4-DE5D-4720-882D-E171DA37423D}"/>
          </ac:cxnSpMkLst>
        </pc:cxnChg>
        <pc:cxnChg chg="del mod">
          <ac:chgData name="Viggo Tellefsen Wivestad" userId="188c9604-811f-4fd1-b50f-32200e37762f" providerId="ADAL" clId="{BF3470F4-533E-46CA-A018-6A7327E63C83}" dt="2020-09-02T05:48:03.746" v="256" actId="478"/>
          <ac:cxnSpMkLst>
            <pc:docMk/>
            <pc:sldMk cId="2889490018" sldId="258"/>
            <ac:cxnSpMk id="76" creationId="{3E10B889-0038-44BF-8DB6-55E3022BA73A}"/>
          </ac:cxnSpMkLst>
        </pc:cxnChg>
        <pc:cxnChg chg="add del mod">
          <ac:chgData name="Viggo Tellefsen Wivestad" userId="188c9604-811f-4fd1-b50f-32200e37762f" providerId="ADAL" clId="{BF3470F4-533E-46CA-A018-6A7327E63C83}" dt="2020-09-02T05:54:52.978" v="350" actId="12788"/>
          <ac:cxnSpMkLst>
            <pc:docMk/>
            <pc:sldMk cId="2889490018" sldId="258"/>
            <ac:cxnSpMk id="103" creationId="{54E53A41-883F-4875-ACBB-690F4AD21EC7}"/>
          </ac:cxnSpMkLst>
        </pc:cxnChg>
        <pc:cxnChg chg="add del mod">
          <ac:chgData name="Viggo Tellefsen Wivestad" userId="188c9604-811f-4fd1-b50f-32200e37762f" providerId="ADAL" clId="{BF3470F4-533E-46CA-A018-6A7327E63C83}" dt="2020-09-02T05:54:52.978" v="350" actId="12788"/>
          <ac:cxnSpMkLst>
            <pc:docMk/>
            <pc:sldMk cId="2889490018" sldId="258"/>
            <ac:cxnSpMk id="104" creationId="{194161BC-4DD7-4875-9DF9-B312CB9F229F}"/>
          </ac:cxnSpMkLst>
        </pc:cxnChg>
        <pc:cxnChg chg="add del mod">
          <ac:chgData name="Viggo Tellefsen Wivestad" userId="188c9604-811f-4fd1-b50f-32200e37762f" providerId="ADAL" clId="{BF3470F4-533E-46CA-A018-6A7327E63C83}" dt="2020-09-02T05:54:52.978" v="350" actId="12788"/>
          <ac:cxnSpMkLst>
            <pc:docMk/>
            <pc:sldMk cId="2889490018" sldId="258"/>
            <ac:cxnSpMk id="105" creationId="{6663F4E7-DEC7-416A-9BEC-1A3FDBE6F01D}"/>
          </ac:cxnSpMkLst>
        </pc:cxnChg>
        <pc:cxnChg chg="add del mod">
          <ac:chgData name="Viggo Tellefsen Wivestad" userId="188c9604-811f-4fd1-b50f-32200e37762f" providerId="ADAL" clId="{BF3470F4-533E-46CA-A018-6A7327E63C83}" dt="2020-09-02T05:54:52.978" v="350" actId="12788"/>
          <ac:cxnSpMkLst>
            <pc:docMk/>
            <pc:sldMk cId="2889490018" sldId="258"/>
            <ac:cxnSpMk id="106" creationId="{5E48BAD1-83E2-4E36-8B15-1DF7C9DE8549}"/>
          </ac:cxnSpMkLst>
        </pc:cxnChg>
        <pc:cxnChg chg="add del mod">
          <ac:chgData name="Viggo Tellefsen Wivestad" userId="188c9604-811f-4fd1-b50f-32200e37762f" providerId="ADAL" clId="{BF3470F4-533E-46CA-A018-6A7327E63C83}" dt="2020-09-02T06:09:33.453" v="714" actId="478"/>
          <ac:cxnSpMkLst>
            <pc:docMk/>
            <pc:sldMk cId="2889490018" sldId="258"/>
            <ac:cxnSpMk id="107" creationId="{3E97C75D-86C9-43FC-B171-01B1426CD73D}"/>
          </ac:cxnSpMkLst>
        </pc:cxnChg>
        <pc:cxnChg chg="add del mod">
          <ac:chgData name="Viggo Tellefsen Wivestad" userId="188c9604-811f-4fd1-b50f-32200e37762f" providerId="ADAL" clId="{BF3470F4-533E-46CA-A018-6A7327E63C83}" dt="2020-09-02T05:54:52.978" v="350" actId="12788"/>
          <ac:cxnSpMkLst>
            <pc:docMk/>
            <pc:sldMk cId="2889490018" sldId="258"/>
            <ac:cxnSpMk id="108" creationId="{E43BC8CB-8998-4B5A-B86F-852B21931488}"/>
          </ac:cxnSpMkLst>
        </pc:cxnChg>
        <pc:cxnChg chg="add del mod">
          <ac:chgData name="Viggo Tellefsen Wivestad" userId="188c9604-811f-4fd1-b50f-32200e37762f" providerId="ADAL" clId="{BF3470F4-533E-46CA-A018-6A7327E63C83}" dt="2020-09-02T05:54:29.593" v="345" actId="478"/>
          <ac:cxnSpMkLst>
            <pc:docMk/>
            <pc:sldMk cId="2889490018" sldId="258"/>
            <ac:cxnSpMk id="109" creationId="{DB43A367-CA41-4145-B86B-5A4CDBE5D197}"/>
          </ac:cxnSpMkLst>
        </pc:cxnChg>
        <pc:cxnChg chg="add del mod">
          <ac:chgData name="Viggo Tellefsen Wivestad" userId="188c9604-811f-4fd1-b50f-32200e37762f" providerId="ADAL" clId="{BF3470F4-533E-46CA-A018-6A7327E63C83}" dt="2020-09-02T05:54:28.108" v="343" actId="478"/>
          <ac:cxnSpMkLst>
            <pc:docMk/>
            <pc:sldMk cId="2889490018" sldId="258"/>
            <ac:cxnSpMk id="110" creationId="{7160438E-962F-466A-B27C-F72CE449173B}"/>
          </ac:cxnSpMkLst>
        </pc:cxnChg>
      </pc:sldChg>
      <pc:sldChg chg="addSp delSp modSp add mod ord modNotesTx">
        <pc:chgData name="Viggo Tellefsen Wivestad" userId="188c9604-811f-4fd1-b50f-32200e37762f" providerId="ADAL" clId="{BF3470F4-533E-46CA-A018-6A7327E63C83}" dt="2020-09-02T06:52:51.934" v="2773" actId="790"/>
        <pc:sldMkLst>
          <pc:docMk/>
          <pc:sldMk cId="3423372646" sldId="259"/>
        </pc:sldMkLst>
        <pc:spChg chg="mod">
          <ac:chgData name="Viggo Tellefsen Wivestad" userId="188c9604-811f-4fd1-b50f-32200e37762f" providerId="ADAL" clId="{BF3470F4-533E-46CA-A018-6A7327E63C83}" dt="2020-09-02T06:12:12.977" v="894" actId="404"/>
          <ac:spMkLst>
            <pc:docMk/>
            <pc:sldMk cId="3423372646" sldId="259"/>
            <ac:spMk id="4" creationId="{B56FE20D-8BB5-4FD1-B067-35B4047EFA8B}"/>
          </ac:spMkLst>
        </pc:spChg>
        <pc:spChg chg="mod">
          <ac:chgData name="Viggo Tellefsen Wivestad" userId="188c9604-811f-4fd1-b50f-32200e37762f" providerId="ADAL" clId="{BF3470F4-533E-46CA-A018-6A7327E63C83}" dt="2020-09-02T06:12:12.977" v="894" actId="404"/>
          <ac:spMkLst>
            <pc:docMk/>
            <pc:sldMk cId="3423372646" sldId="259"/>
            <ac:spMk id="5" creationId="{E4AED821-385E-44CD-A10D-848628725EC8}"/>
          </ac:spMkLst>
        </pc:spChg>
        <pc:spChg chg="mod">
          <ac:chgData name="Viggo Tellefsen Wivestad" userId="188c9604-811f-4fd1-b50f-32200e37762f" providerId="ADAL" clId="{BF3470F4-533E-46CA-A018-6A7327E63C83}" dt="2020-09-02T06:12:12.977" v="894" actId="404"/>
          <ac:spMkLst>
            <pc:docMk/>
            <pc:sldMk cId="3423372646" sldId="259"/>
            <ac:spMk id="6" creationId="{5663E007-6871-448C-A371-082E6EA40B45}"/>
          </ac:spMkLst>
        </pc:spChg>
        <pc:spChg chg="mod">
          <ac:chgData name="Viggo Tellefsen Wivestad" userId="188c9604-811f-4fd1-b50f-32200e37762f" providerId="ADAL" clId="{BF3470F4-533E-46CA-A018-6A7327E63C83}" dt="2020-09-02T06:12:12.977" v="894" actId="404"/>
          <ac:spMkLst>
            <pc:docMk/>
            <pc:sldMk cId="3423372646" sldId="259"/>
            <ac:spMk id="7" creationId="{052631CD-7369-4A71-9368-D7C92567F763}"/>
          </ac:spMkLst>
        </pc:spChg>
        <pc:spChg chg="mod">
          <ac:chgData name="Viggo Tellefsen Wivestad" userId="188c9604-811f-4fd1-b50f-32200e37762f" providerId="ADAL" clId="{BF3470F4-533E-46CA-A018-6A7327E63C83}" dt="2020-09-02T06:12:12.977" v="894" actId="404"/>
          <ac:spMkLst>
            <pc:docMk/>
            <pc:sldMk cId="3423372646" sldId="259"/>
            <ac:spMk id="8" creationId="{6D0563E0-D309-47FB-8450-DD25F17185D3}"/>
          </ac:spMkLst>
        </pc:spChg>
        <pc:spChg chg="mod">
          <ac:chgData name="Viggo Tellefsen Wivestad" userId="188c9604-811f-4fd1-b50f-32200e37762f" providerId="ADAL" clId="{BF3470F4-533E-46CA-A018-6A7327E63C83}" dt="2020-09-02T06:12:12.977" v="894" actId="404"/>
          <ac:spMkLst>
            <pc:docMk/>
            <pc:sldMk cId="3423372646" sldId="259"/>
            <ac:spMk id="9" creationId="{505212FF-AD00-46BC-B9DC-7BEF17CE94FB}"/>
          </ac:spMkLst>
        </pc:spChg>
        <pc:spChg chg="mod">
          <ac:chgData name="Viggo Tellefsen Wivestad" userId="188c9604-811f-4fd1-b50f-32200e37762f" providerId="ADAL" clId="{BF3470F4-533E-46CA-A018-6A7327E63C83}" dt="2020-09-02T06:12:12.977" v="894" actId="404"/>
          <ac:spMkLst>
            <pc:docMk/>
            <pc:sldMk cId="3423372646" sldId="259"/>
            <ac:spMk id="10" creationId="{F7F44FA3-AF15-4FF9-87B5-588976F7B9C4}"/>
          </ac:spMkLst>
        </pc:spChg>
        <pc:spChg chg="mod">
          <ac:chgData name="Viggo Tellefsen Wivestad" userId="188c9604-811f-4fd1-b50f-32200e37762f" providerId="ADAL" clId="{BF3470F4-533E-46CA-A018-6A7327E63C83}" dt="2020-09-02T06:12:12.977" v="894" actId="404"/>
          <ac:spMkLst>
            <pc:docMk/>
            <pc:sldMk cId="3423372646" sldId="259"/>
            <ac:spMk id="11" creationId="{000CEDC1-03F7-4C74-AA1C-9EFA162CD5E4}"/>
          </ac:spMkLst>
        </pc:spChg>
        <pc:spChg chg="mod">
          <ac:chgData name="Viggo Tellefsen Wivestad" userId="188c9604-811f-4fd1-b50f-32200e37762f" providerId="ADAL" clId="{BF3470F4-533E-46CA-A018-6A7327E63C83}" dt="2020-09-02T06:12:12.977" v="894" actId="404"/>
          <ac:spMkLst>
            <pc:docMk/>
            <pc:sldMk cId="3423372646" sldId="259"/>
            <ac:spMk id="12" creationId="{7F2AA942-F773-4CDC-8425-477A3084094F}"/>
          </ac:spMkLst>
        </pc:spChg>
        <pc:spChg chg="mod">
          <ac:chgData name="Viggo Tellefsen Wivestad" userId="188c9604-811f-4fd1-b50f-32200e37762f" providerId="ADAL" clId="{BF3470F4-533E-46CA-A018-6A7327E63C83}" dt="2020-09-02T06:12:12.977" v="894" actId="404"/>
          <ac:spMkLst>
            <pc:docMk/>
            <pc:sldMk cId="3423372646" sldId="259"/>
            <ac:spMk id="13" creationId="{0C473D0F-89FC-4A00-9B9C-DBB1C497232F}"/>
          </ac:spMkLst>
        </pc:spChg>
        <pc:spChg chg="mod">
          <ac:chgData name="Viggo Tellefsen Wivestad" userId="188c9604-811f-4fd1-b50f-32200e37762f" providerId="ADAL" clId="{BF3470F4-533E-46CA-A018-6A7327E63C83}" dt="2020-09-02T06:12:12.977" v="894" actId="404"/>
          <ac:spMkLst>
            <pc:docMk/>
            <pc:sldMk cId="3423372646" sldId="259"/>
            <ac:spMk id="14" creationId="{575AD5A9-204F-4E8E-9A7E-49A5A48F23F1}"/>
          </ac:spMkLst>
        </pc:spChg>
        <pc:spChg chg="mod">
          <ac:chgData name="Viggo Tellefsen Wivestad" userId="188c9604-811f-4fd1-b50f-32200e37762f" providerId="ADAL" clId="{BF3470F4-533E-46CA-A018-6A7327E63C83}" dt="2020-09-02T06:12:12.977" v="894" actId="404"/>
          <ac:spMkLst>
            <pc:docMk/>
            <pc:sldMk cId="3423372646" sldId="259"/>
            <ac:spMk id="15" creationId="{C1894F75-ACB1-4635-94CD-1C91F46F2301}"/>
          </ac:spMkLst>
        </pc:spChg>
        <pc:spChg chg="mod">
          <ac:chgData name="Viggo Tellefsen Wivestad" userId="188c9604-811f-4fd1-b50f-32200e37762f" providerId="ADAL" clId="{BF3470F4-533E-46CA-A018-6A7327E63C83}" dt="2020-09-02T06:12:12.977" v="894" actId="404"/>
          <ac:spMkLst>
            <pc:docMk/>
            <pc:sldMk cId="3423372646" sldId="259"/>
            <ac:spMk id="16" creationId="{4DED8079-E0CE-4B40-BDF9-6A56CF9BC6DE}"/>
          </ac:spMkLst>
        </pc:spChg>
        <pc:spChg chg="mod">
          <ac:chgData name="Viggo Tellefsen Wivestad" userId="188c9604-811f-4fd1-b50f-32200e37762f" providerId="ADAL" clId="{BF3470F4-533E-46CA-A018-6A7327E63C83}" dt="2020-09-02T06:12:12.977" v="894" actId="404"/>
          <ac:spMkLst>
            <pc:docMk/>
            <pc:sldMk cId="3423372646" sldId="259"/>
            <ac:spMk id="17" creationId="{A688D9E7-AA32-46D5-9F20-459462756943}"/>
          </ac:spMkLst>
        </pc:spChg>
        <pc:spChg chg="mod">
          <ac:chgData name="Viggo Tellefsen Wivestad" userId="188c9604-811f-4fd1-b50f-32200e37762f" providerId="ADAL" clId="{BF3470F4-533E-46CA-A018-6A7327E63C83}" dt="2020-09-02T06:12:12.977" v="894" actId="404"/>
          <ac:spMkLst>
            <pc:docMk/>
            <pc:sldMk cId="3423372646" sldId="259"/>
            <ac:spMk id="18" creationId="{9C846594-12CF-4AD9-A967-ECF2C12DDDAD}"/>
          </ac:spMkLst>
        </pc:spChg>
        <pc:spChg chg="mod">
          <ac:chgData name="Viggo Tellefsen Wivestad" userId="188c9604-811f-4fd1-b50f-32200e37762f" providerId="ADAL" clId="{BF3470F4-533E-46CA-A018-6A7327E63C83}" dt="2020-09-02T06:12:12.977" v="894" actId="404"/>
          <ac:spMkLst>
            <pc:docMk/>
            <pc:sldMk cId="3423372646" sldId="259"/>
            <ac:spMk id="19" creationId="{B24B55B0-E55B-4881-8DD5-5E37AEFC6833}"/>
          </ac:spMkLst>
        </pc:spChg>
        <pc:spChg chg="mod topLvl">
          <ac:chgData name="Viggo Tellefsen Wivestad" userId="188c9604-811f-4fd1-b50f-32200e37762f" providerId="ADAL" clId="{BF3470F4-533E-46CA-A018-6A7327E63C83}" dt="2020-09-02T06:13:46.512" v="980" actId="164"/>
          <ac:spMkLst>
            <pc:docMk/>
            <pc:sldMk cId="3423372646" sldId="259"/>
            <ac:spMk id="32" creationId="{E1B67C0C-C934-4328-88C8-B55801189A9D}"/>
          </ac:spMkLst>
        </pc:spChg>
        <pc:spChg chg="mod topLvl">
          <ac:chgData name="Viggo Tellefsen Wivestad" userId="188c9604-811f-4fd1-b50f-32200e37762f" providerId="ADAL" clId="{BF3470F4-533E-46CA-A018-6A7327E63C83}" dt="2020-09-02T06:13:46.512" v="980" actId="164"/>
          <ac:spMkLst>
            <pc:docMk/>
            <pc:sldMk cId="3423372646" sldId="259"/>
            <ac:spMk id="33" creationId="{8A4083F1-5626-4198-AF36-789BD2558051}"/>
          </ac:spMkLst>
        </pc:spChg>
        <pc:spChg chg="mod topLvl">
          <ac:chgData name="Viggo Tellefsen Wivestad" userId="188c9604-811f-4fd1-b50f-32200e37762f" providerId="ADAL" clId="{BF3470F4-533E-46CA-A018-6A7327E63C83}" dt="2020-09-02T06:13:46.512" v="980" actId="164"/>
          <ac:spMkLst>
            <pc:docMk/>
            <pc:sldMk cId="3423372646" sldId="259"/>
            <ac:spMk id="34" creationId="{60952570-27B8-4D6E-8A64-7A5606836FB7}"/>
          </ac:spMkLst>
        </pc:spChg>
        <pc:spChg chg="del mod topLvl">
          <ac:chgData name="Viggo Tellefsen Wivestad" userId="188c9604-811f-4fd1-b50f-32200e37762f" providerId="ADAL" clId="{BF3470F4-533E-46CA-A018-6A7327E63C83}" dt="2020-09-02T05:55:59.873" v="369" actId="478"/>
          <ac:spMkLst>
            <pc:docMk/>
            <pc:sldMk cId="3423372646" sldId="259"/>
            <ac:spMk id="35" creationId="{72430B42-9FDA-402A-BFBD-D19E3A4C5DC6}"/>
          </ac:spMkLst>
        </pc:spChg>
        <pc:spChg chg="mod topLvl">
          <ac:chgData name="Viggo Tellefsen Wivestad" userId="188c9604-811f-4fd1-b50f-32200e37762f" providerId="ADAL" clId="{BF3470F4-533E-46CA-A018-6A7327E63C83}" dt="2020-09-02T06:13:46.512" v="980" actId="164"/>
          <ac:spMkLst>
            <pc:docMk/>
            <pc:sldMk cId="3423372646" sldId="259"/>
            <ac:spMk id="36" creationId="{497EAD1E-6143-4CE9-ACD9-954FB39B9C9D}"/>
          </ac:spMkLst>
        </pc:spChg>
        <pc:spChg chg="mod topLvl">
          <ac:chgData name="Viggo Tellefsen Wivestad" userId="188c9604-811f-4fd1-b50f-32200e37762f" providerId="ADAL" clId="{BF3470F4-533E-46CA-A018-6A7327E63C83}" dt="2020-09-02T06:13:46.512" v="980" actId="164"/>
          <ac:spMkLst>
            <pc:docMk/>
            <pc:sldMk cId="3423372646" sldId="259"/>
            <ac:spMk id="37" creationId="{D39B7BAD-4D6E-4620-9E45-9080ECE78C1A}"/>
          </ac:spMkLst>
        </pc:spChg>
        <pc:spChg chg="mod topLvl">
          <ac:chgData name="Viggo Tellefsen Wivestad" userId="188c9604-811f-4fd1-b50f-32200e37762f" providerId="ADAL" clId="{BF3470F4-533E-46CA-A018-6A7327E63C83}" dt="2020-09-02T06:13:46.512" v="980" actId="164"/>
          <ac:spMkLst>
            <pc:docMk/>
            <pc:sldMk cId="3423372646" sldId="259"/>
            <ac:spMk id="38" creationId="{8506F00B-AFEB-456B-AAE5-4192703777E7}"/>
          </ac:spMkLst>
        </pc:spChg>
        <pc:spChg chg="del mod topLvl">
          <ac:chgData name="Viggo Tellefsen Wivestad" userId="188c9604-811f-4fd1-b50f-32200e37762f" providerId="ADAL" clId="{BF3470F4-533E-46CA-A018-6A7327E63C83}" dt="2020-09-02T05:55:58.371" v="368" actId="478"/>
          <ac:spMkLst>
            <pc:docMk/>
            <pc:sldMk cId="3423372646" sldId="259"/>
            <ac:spMk id="39" creationId="{71E7FD93-7CCE-4284-BD1A-198D32ECBDF6}"/>
          </ac:spMkLst>
        </pc:spChg>
        <pc:spChg chg="mod topLvl">
          <ac:chgData name="Viggo Tellefsen Wivestad" userId="188c9604-811f-4fd1-b50f-32200e37762f" providerId="ADAL" clId="{BF3470F4-533E-46CA-A018-6A7327E63C83}" dt="2020-09-02T06:13:49.708" v="981" actId="164"/>
          <ac:spMkLst>
            <pc:docMk/>
            <pc:sldMk cId="3423372646" sldId="259"/>
            <ac:spMk id="50" creationId="{40727BDA-94DE-4BE5-80E0-961BD7A0E9DD}"/>
          </ac:spMkLst>
        </pc:spChg>
        <pc:spChg chg="mod topLvl">
          <ac:chgData name="Viggo Tellefsen Wivestad" userId="188c9604-811f-4fd1-b50f-32200e37762f" providerId="ADAL" clId="{BF3470F4-533E-46CA-A018-6A7327E63C83}" dt="2020-09-02T05:56:31.341" v="377" actId="164"/>
          <ac:spMkLst>
            <pc:docMk/>
            <pc:sldMk cId="3423372646" sldId="259"/>
            <ac:spMk id="52" creationId="{E9FD2EED-6F81-4530-BFFF-93AF306F24B2}"/>
          </ac:spMkLst>
        </pc:spChg>
        <pc:spChg chg="mod topLvl">
          <ac:chgData name="Viggo Tellefsen Wivestad" userId="188c9604-811f-4fd1-b50f-32200e37762f" providerId="ADAL" clId="{BF3470F4-533E-46CA-A018-6A7327E63C83}" dt="2020-09-02T06:37:53.938" v="2071" actId="20577"/>
          <ac:spMkLst>
            <pc:docMk/>
            <pc:sldMk cId="3423372646" sldId="259"/>
            <ac:spMk id="57" creationId="{C1A6E30D-00E3-4BA9-A230-F6A7A7BC533C}"/>
          </ac:spMkLst>
        </pc:spChg>
        <pc:spChg chg="del mod topLvl">
          <ac:chgData name="Viggo Tellefsen Wivestad" userId="188c9604-811f-4fd1-b50f-32200e37762f" providerId="ADAL" clId="{BF3470F4-533E-46CA-A018-6A7327E63C83}" dt="2020-09-02T06:37:59.145" v="2072" actId="478"/>
          <ac:spMkLst>
            <pc:docMk/>
            <pc:sldMk cId="3423372646" sldId="259"/>
            <ac:spMk id="58" creationId="{8035B005-470A-4AE4-AC9B-09BB3273F3BE}"/>
          </ac:spMkLst>
        </pc:spChg>
        <pc:spChg chg="del mod topLvl">
          <ac:chgData name="Viggo Tellefsen Wivestad" userId="188c9604-811f-4fd1-b50f-32200e37762f" providerId="ADAL" clId="{BF3470F4-533E-46CA-A018-6A7327E63C83}" dt="2020-09-02T06:37:44.134" v="2063" actId="478"/>
          <ac:spMkLst>
            <pc:docMk/>
            <pc:sldMk cId="3423372646" sldId="259"/>
            <ac:spMk id="59" creationId="{8AA8F731-ACCB-4CF7-AED5-0264AB0D7932}"/>
          </ac:spMkLst>
        </pc:spChg>
        <pc:spChg chg="mod">
          <ac:chgData name="Viggo Tellefsen Wivestad" userId="188c9604-811f-4fd1-b50f-32200e37762f" providerId="ADAL" clId="{BF3470F4-533E-46CA-A018-6A7327E63C83}" dt="2020-09-02T06:39:14.642" v="2097" actId="14100"/>
          <ac:spMkLst>
            <pc:docMk/>
            <pc:sldMk cId="3423372646" sldId="259"/>
            <ac:spMk id="60" creationId="{D84EDC49-0BED-4490-B746-2C642D233490}"/>
          </ac:spMkLst>
        </pc:spChg>
        <pc:spChg chg="mod topLvl">
          <ac:chgData name="Viggo Tellefsen Wivestad" userId="188c9604-811f-4fd1-b50f-32200e37762f" providerId="ADAL" clId="{BF3470F4-533E-46CA-A018-6A7327E63C83}" dt="2020-09-02T06:38:51.633" v="2089" actId="13822"/>
          <ac:spMkLst>
            <pc:docMk/>
            <pc:sldMk cId="3423372646" sldId="259"/>
            <ac:spMk id="61" creationId="{B943E6DB-134D-472C-894C-F9E140700EA9}"/>
          </ac:spMkLst>
        </pc:spChg>
        <pc:spChg chg="del mod topLvl">
          <ac:chgData name="Viggo Tellefsen Wivestad" userId="188c9604-811f-4fd1-b50f-32200e37762f" providerId="ADAL" clId="{BF3470F4-533E-46CA-A018-6A7327E63C83}" dt="2020-09-02T06:37:50.370" v="2067" actId="478"/>
          <ac:spMkLst>
            <pc:docMk/>
            <pc:sldMk cId="3423372646" sldId="259"/>
            <ac:spMk id="62" creationId="{1CB2B63A-E9F2-4623-B189-D39B0E37A7FC}"/>
          </ac:spMkLst>
        </pc:spChg>
        <pc:spChg chg="del mod topLvl">
          <ac:chgData name="Viggo Tellefsen Wivestad" userId="188c9604-811f-4fd1-b50f-32200e37762f" providerId="ADAL" clId="{BF3470F4-533E-46CA-A018-6A7327E63C83}" dt="2020-09-02T06:37:48.790" v="2066" actId="478"/>
          <ac:spMkLst>
            <pc:docMk/>
            <pc:sldMk cId="3423372646" sldId="259"/>
            <ac:spMk id="63" creationId="{54C03FC7-126A-4B58-9072-2C574DABF42B}"/>
          </ac:spMkLst>
        </pc:spChg>
        <pc:spChg chg="del mod topLvl">
          <ac:chgData name="Viggo Tellefsen Wivestad" userId="188c9604-811f-4fd1-b50f-32200e37762f" providerId="ADAL" clId="{BF3470F4-533E-46CA-A018-6A7327E63C83}" dt="2020-09-02T06:38:02.108" v="2074" actId="478"/>
          <ac:spMkLst>
            <pc:docMk/>
            <pc:sldMk cId="3423372646" sldId="259"/>
            <ac:spMk id="64" creationId="{B3A334F8-A0FF-4002-B257-9F354B0CDFED}"/>
          </ac:spMkLst>
        </pc:spChg>
        <pc:spChg chg="del mod topLvl">
          <ac:chgData name="Viggo Tellefsen Wivestad" userId="188c9604-811f-4fd1-b50f-32200e37762f" providerId="ADAL" clId="{BF3470F4-533E-46CA-A018-6A7327E63C83}" dt="2020-09-02T06:38:00.013" v="2073" actId="478"/>
          <ac:spMkLst>
            <pc:docMk/>
            <pc:sldMk cId="3423372646" sldId="259"/>
            <ac:spMk id="66" creationId="{72ED104B-CD30-49F5-89BB-30B0BACBE39D}"/>
          </ac:spMkLst>
        </pc:spChg>
        <pc:spChg chg="del mod topLvl">
          <ac:chgData name="Viggo Tellefsen Wivestad" userId="188c9604-811f-4fd1-b50f-32200e37762f" providerId="ADAL" clId="{BF3470F4-533E-46CA-A018-6A7327E63C83}" dt="2020-09-02T06:38:02.108" v="2074" actId="478"/>
          <ac:spMkLst>
            <pc:docMk/>
            <pc:sldMk cId="3423372646" sldId="259"/>
            <ac:spMk id="67" creationId="{FF9DE7C6-3E43-4797-844D-2E887821709F}"/>
          </ac:spMkLst>
        </pc:spChg>
        <pc:spChg chg="del mod topLvl">
          <ac:chgData name="Viggo Tellefsen Wivestad" userId="188c9604-811f-4fd1-b50f-32200e37762f" providerId="ADAL" clId="{BF3470F4-533E-46CA-A018-6A7327E63C83}" dt="2020-09-02T06:37:51.276" v="2068" actId="478"/>
          <ac:spMkLst>
            <pc:docMk/>
            <pc:sldMk cId="3423372646" sldId="259"/>
            <ac:spMk id="68" creationId="{9BDA1224-AFFA-4A89-B7D4-0EF37864EEF8}"/>
          </ac:spMkLst>
        </pc:spChg>
        <pc:spChg chg="del mod topLvl">
          <ac:chgData name="Viggo Tellefsen Wivestad" userId="188c9604-811f-4fd1-b50f-32200e37762f" providerId="ADAL" clId="{BF3470F4-533E-46CA-A018-6A7327E63C83}" dt="2020-09-02T06:37:47.520" v="2065" actId="478"/>
          <ac:spMkLst>
            <pc:docMk/>
            <pc:sldMk cId="3423372646" sldId="259"/>
            <ac:spMk id="69" creationId="{684A1887-89E0-4D56-B8D8-21CCC2803A0D}"/>
          </ac:spMkLst>
        </pc:spChg>
        <pc:spChg chg="mod topLvl">
          <ac:chgData name="Viggo Tellefsen Wivestad" userId="188c9604-811f-4fd1-b50f-32200e37762f" providerId="ADAL" clId="{BF3470F4-533E-46CA-A018-6A7327E63C83}" dt="2020-09-02T06:38:21.956" v="2084" actId="14100"/>
          <ac:spMkLst>
            <pc:docMk/>
            <pc:sldMk cId="3423372646" sldId="259"/>
            <ac:spMk id="70" creationId="{8B5CEA31-81C9-4C31-8821-4191CA4F9A92}"/>
          </ac:spMkLst>
        </pc:spChg>
        <pc:spChg chg="del mod topLvl">
          <ac:chgData name="Viggo Tellefsen Wivestad" userId="188c9604-811f-4fd1-b50f-32200e37762f" providerId="ADAL" clId="{BF3470F4-533E-46CA-A018-6A7327E63C83}" dt="2020-09-02T06:37:43.343" v="2062" actId="478"/>
          <ac:spMkLst>
            <pc:docMk/>
            <pc:sldMk cId="3423372646" sldId="259"/>
            <ac:spMk id="71" creationId="{57FFD224-A615-4BF9-906D-5AD7810FB4ED}"/>
          </ac:spMkLst>
        </pc:spChg>
        <pc:spChg chg="add mod">
          <ac:chgData name="Viggo Tellefsen Wivestad" userId="188c9604-811f-4fd1-b50f-32200e37762f" providerId="ADAL" clId="{BF3470F4-533E-46CA-A018-6A7327E63C83}" dt="2020-09-02T06:38:51.633" v="2089" actId="13822"/>
          <ac:spMkLst>
            <pc:docMk/>
            <pc:sldMk cId="3423372646" sldId="259"/>
            <ac:spMk id="72" creationId="{10FA2214-9169-44BD-AFDB-DC935BED4476}"/>
          </ac:spMkLst>
        </pc:spChg>
        <pc:spChg chg="add mod">
          <ac:chgData name="Viggo Tellefsen Wivestad" userId="188c9604-811f-4fd1-b50f-32200e37762f" providerId="ADAL" clId="{BF3470F4-533E-46CA-A018-6A7327E63C83}" dt="2020-09-02T06:38:30.467" v="2085" actId="571"/>
          <ac:spMkLst>
            <pc:docMk/>
            <pc:sldMk cId="3423372646" sldId="259"/>
            <ac:spMk id="73" creationId="{21ADE27F-A272-4DDA-AFD6-EB8E6EEDE254}"/>
          </ac:spMkLst>
        </pc:spChg>
        <pc:spChg chg="add mod">
          <ac:chgData name="Viggo Tellefsen Wivestad" userId="188c9604-811f-4fd1-b50f-32200e37762f" providerId="ADAL" clId="{BF3470F4-533E-46CA-A018-6A7327E63C83}" dt="2020-09-02T06:38:51.633" v="2089" actId="13822"/>
          <ac:spMkLst>
            <pc:docMk/>
            <pc:sldMk cId="3423372646" sldId="259"/>
            <ac:spMk id="74" creationId="{AF92E41B-3C87-4CB1-9506-5B72C83FCEE5}"/>
          </ac:spMkLst>
        </pc:spChg>
        <pc:spChg chg="add mod">
          <ac:chgData name="Viggo Tellefsen Wivestad" userId="188c9604-811f-4fd1-b50f-32200e37762f" providerId="ADAL" clId="{BF3470F4-533E-46CA-A018-6A7327E63C83}" dt="2020-09-02T06:38:34.741" v="2086" actId="571"/>
          <ac:spMkLst>
            <pc:docMk/>
            <pc:sldMk cId="3423372646" sldId="259"/>
            <ac:spMk id="75" creationId="{EE5EE93B-25BA-423A-8E03-341ED080A7BC}"/>
          </ac:spMkLst>
        </pc:spChg>
        <pc:spChg chg="mod">
          <ac:chgData name="Viggo Tellefsen Wivestad" userId="188c9604-811f-4fd1-b50f-32200e37762f" providerId="ADAL" clId="{BF3470F4-533E-46CA-A018-6A7327E63C83}" dt="2020-09-02T05:52:23.260" v="319" actId="20577"/>
          <ac:spMkLst>
            <pc:docMk/>
            <pc:sldMk cId="3423372646" sldId="259"/>
            <ac:spMk id="135" creationId="{673509FC-DD09-4AC4-A0E4-C0ADFAF69CDF}"/>
          </ac:spMkLst>
        </pc:spChg>
        <pc:grpChg chg="add del mod topLvl">
          <ac:chgData name="Viggo Tellefsen Wivestad" userId="188c9604-811f-4fd1-b50f-32200e37762f" providerId="ADAL" clId="{BF3470F4-533E-46CA-A018-6A7327E63C83}" dt="2020-09-02T05:55:54.350" v="367" actId="165"/>
          <ac:grpSpMkLst>
            <pc:docMk/>
            <pc:sldMk cId="3423372646" sldId="259"/>
            <ac:grpSpMk id="2" creationId="{59AF1F17-4847-413D-AD67-2B0A84071AC3}"/>
          </ac:grpSpMkLst>
        </pc:grpChg>
        <pc:grpChg chg="add del mod">
          <ac:chgData name="Viggo Tellefsen Wivestad" userId="188c9604-811f-4fd1-b50f-32200e37762f" providerId="ADAL" clId="{BF3470F4-533E-46CA-A018-6A7327E63C83}" dt="2020-09-02T05:51:41.456" v="310" actId="165"/>
          <ac:grpSpMkLst>
            <pc:docMk/>
            <pc:sldMk cId="3423372646" sldId="259"/>
            <ac:grpSpMk id="3" creationId="{929F5327-5AD8-44E9-97F8-355D6A07029F}"/>
          </ac:grpSpMkLst>
        </pc:grpChg>
        <pc:grpChg chg="add del mod">
          <ac:chgData name="Viggo Tellefsen Wivestad" userId="188c9604-811f-4fd1-b50f-32200e37762f" providerId="ADAL" clId="{BF3470F4-533E-46CA-A018-6A7327E63C83}" dt="2020-09-02T05:55:50.652" v="366" actId="165"/>
          <ac:grpSpMkLst>
            <pc:docMk/>
            <pc:sldMk cId="3423372646" sldId="259"/>
            <ac:grpSpMk id="20" creationId="{8C2213CA-FB34-4581-B636-B5F3E1D3E08F}"/>
          </ac:grpSpMkLst>
        </pc:grpChg>
        <pc:grpChg chg="add del mod topLvl">
          <ac:chgData name="Viggo Tellefsen Wivestad" userId="188c9604-811f-4fd1-b50f-32200e37762f" providerId="ADAL" clId="{BF3470F4-533E-46CA-A018-6A7327E63C83}" dt="2020-09-02T06:06:36.157" v="569" actId="165"/>
          <ac:grpSpMkLst>
            <pc:docMk/>
            <pc:sldMk cId="3423372646" sldId="259"/>
            <ac:grpSpMk id="24" creationId="{3B73CEFA-E8C4-42D8-9315-65C9CD665DF4}"/>
          </ac:grpSpMkLst>
        </pc:grpChg>
        <pc:grpChg chg="add del mod">
          <ac:chgData name="Viggo Tellefsen Wivestad" userId="188c9604-811f-4fd1-b50f-32200e37762f" providerId="ADAL" clId="{BF3470F4-533E-46CA-A018-6A7327E63C83}" dt="2020-09-02T06:06:34.986" v="568" actId="165"/>
          <ac:grpSpMkLst>
            <pc:docMk/>
            <pc:sldMk cId="3423372646" sldId="259"/>
            <ac:grpSpMk id="25" creationId="{D96C52A6-5973-4B9A-9F9A-20D661C04B21}"/>
          </ac:grpSpMkLst>
        </pc:grpChg>
        <pc:grpChg chg="add mod">
          <ac:chgData name="Viggo Tellefsen Wivestad" userId="188c9604-811f-4fd1-b50f-32200e37762f" providerId="ADAL" clId="{BF3470F4-533E-46CA-A018-6A7327E63C83}" dt="2020-09-02T05:56:31.341" v="377" actId="164"/>
          <ac:grpSpMkLst>
            <pc:docMk/>
            <pc:sldMk cId="3423372646" sldId="259"/>
            <ac:grpSpMk id="26" creationId="{AF8E22F5-ED9B-47F9-89C8-E5694E939EC2}"/>
          </ac:grpSpMkLst>
        </pc:grpChg>
        <pc:grpChg chg="add mod">
          <ac:chgData name="Viggo Tellefsen Wivestad" userId="188c9604-811f-4fd1-b50f-32200e37762f" providerId="ADAL" clId="{BF3470F4-533E-46CA-A018-6A7327E63C83}" dt="2020-09-02T06:13:49.708" v="981" actId="164"/>
          <ac:grpSpMkLst>
            <pc:docMk/>
            <pc:sldMk cId="3423372646" sldId="259"/>
            <ac:grpSpMk id="27" creationId="{840A7F5B-7CED-4453-9837-FDF86E9AE6C0}"/>
          </ac:grpSpMkLst>
        </pc:grpChg>
        <pc:grpChg chg="add mod">
          <ac:chgData name="Viggo Tellefsen Wivestad" userId="188c9604-811f-4fd1-b50f-32200e37762f" providerId="ADAL" clId="{BF3470F4-533E-46CA-A018-6A7327E63C83}" dt="2020-09-02T06:37:29.425" v="2058" actId="1076"/>
          <ac:grpSpMkLst>
            <pc:docMk/>
            <pc:sldMk cId="3423372646" sldId="259"/>
            <ac:grpSpMk id="28" creationId="{603EAB5E-CB18-4112-93F3-3931E08A0DB5}"/>
          </ac:grpSpMkLst>
        </pc:grpChg>
        <pc:grpChg chg="del mod topLvl">
          <ac:chgData name="Viggo Tellefsen Wivestad" userId="188c9604-811f-4fd1-b50f-32200e37762f" providerId="ADAL" clId="{BF3470F4-533E-46CA-A018-6A7327E63C83}" dt="2020-09-02T05:50:32.526" v="295" actId="165"/>
          <ac:grpSpMkLst>
            <pc:docMk/>
            <pc:sldMk cId="3423372646" sldId="259"/>
            <ac:grpSpMk id="53" creationId="{ACB7CCF2-BD89-437A-88E2-B59F38EAEBFD}"/>
          </ac:grpSpMkLst>
        </pc:grpChg>
        <pc:grpChg chg="add del mod">
          <ac:chgData name="Viggo Tellefsen Wivestad" userId="188c9604-811f-4fd1-b50f-32200e37762f" providerId="ADAL" clId="{BF3470F4-533E-46CA-A018-6A7327E63C83}" dt="2020-09-02T06:37:34.116" v="2059" actId="165"/>
          <ac:grpSpMkLst>
            <pc:docMk/>
            <pc:sldMk cId="3423372646" sldId="259"/>
            <ac:grpSpMk id="54" creationId="{D711E4F9-2CB8-46CA-B6F1-DCDD9CA244E0}"/>
          </ac:grpSpMkLst>
        </pc:grpChg>
        <pc:grpChg chg="mod topLvl">
          <ac:chgData name="Viggo Tellefsen Wivestad" userId="188c9604-811f-4fd1-b50f-32200e37762f" providerId="ADAL" clId="{BF3470F4-533E-46CA-A018-6A7327E63C83}" dt="2020-09-02T05:56:31.341" v="377" actId="164"/>
          <ac:grpSpMkLst>
            <pc:docMk/>
            <pc:sldMk cId="3423372646" sldId="259"/>
            <ac:grpSpMk id="55" creationId="{C1CF400D-32DF-4F03-9D79-DC7882EF98BE}"/>
          </ac:grpSpMkLst>
        </pc:grpChg>
        <pc:grpChg chg="del mod topLvl">
          <ac:chgData name="Viggo Tellefsen Wivestad" userId="188c9604-811f-4fd1-b50f-32200e37762f" providerId="ADAL" clId="{BF3470F4-533E-46CA-A018-6A7327E63C83}" dt="2020-09-02T06:37:39.647" v="2061" actId="165"/>
          <ac:grpSpMkLst>
            <pc:docMk/>
            <pc:sldMk cId="3423372646" sldId="259"/>
            <ac:grpSpMk id="56" creationId="{C812FB67-8540-4CEC-ACE6-34ECC3526378}"/>
          </ac:grpSpMkLst>
        </pc:grpChg>
        <pc:grpChg chg="add del mod">
          <ac:chgData name="Viggo Tellefsen Wivestad" userId="188c9604-811f-4fd1-b50f-32200e37762f" providerId="ADAL" clId="{BF3470F4-533E-46CA-A018-6A7327E63C83}" dt="2020-09-02T06:37:36.895" v="2060" actId="165"/>
          <ac:grpSpMkLst>
            <pc:docMk/>
            <pc:sldMk cId="3423372646" sldId="259"/>
            <ac:grpSpMk id="65" creationId="{2404CB0E-77E0-42AB-B104-F1864D028873}"/>
          </ac:grpSpMkLst>
        </pc:grpChg>
        <pc:grpChg chg="del">
          <ac:chgData name="Viggo Tellefsen Wivestad" userId="188c9604-811f-4fd1-b50f-32200e37762f" providerId="ADAL" clId="{BF3470F4-533E-46CA-A018-6A7327E63C83}" dt="2020-09-02T05:49:28.516" v="293" actId="165"/>
          <ac:grpSpMkLst>
            <pc:docMk/>
            <pc:sldMk cId="3423372646" sldId="259"/>
            <ac:grpSpMk id="131" creationId="{CB9152F8-D5F4-438D-B27A-EE7F490BEEE6}"/>
          </ac:grpSpMkLst>
        </pc:grpChg>
        <pc:grpChg chg="del">
          <ac:chgData name="Viggo Tellefsen Wivestad" userId="188c9604-811f-4fd1-b50f-32200e37762f" providerId="ADAL" clId="{BF3470F4-533E-46CA-A018-6A7327E63C83}" dt="2020-09-02T05:56:15.086" v="374" actId="165"/>
          <ac:grpSpMkLst>
            <pc:docMk/>
            <pc:sldMk cId="3423372646" sldId="259"/>
            <ac:grpSpMk id="133" creationId="{74E50B24-6860-48FB-8835-7743F560497C}"/>
          </ac:grpSpMkLst>
        </pc:grpChg>
        <pc:cxnChg chg="mod">
          <ac:chgData name="Viggo Tellefsen Wivestad" userId="188c9604-811f-4fd1-b50f-32200e37762f" providerId="ADAL" clId="{BF3470F4-533E-46CA-A018-6A7327E63C83}" dt="2020-09-02T06:37:29.425" v="2058" actId="1076"/>
          <ac:cxnSpMkLst>
            <pc:docMk/>
            <pc:sldMk cId="3423372646" sldId="259"/>
            <ac:cxnSpMk id="103" creationId="{54E53A41-883F-4875-ACBB-690F4AD21EC7}"/>
          </ac:cxnSpMkLst>
        </pc:cxnChg>
        <pc:cxnChg chg="mod">
          <ac:chgData name="Viggo Tellefsen Wivestad" userId="188c9604-811f-4fd1-b50f-32200e37762f" providerId="ADAL" clId="{BF3470F4-533E-46CA-A018-6A7327E63C83}" dt="2020-09-02T06:37:29.425" v="2058" actId="1076"/>
          <ac:cxnSpMkLst>
            <pc:docMk/>
            <pc:sldMk cId="3423372646" sldId="259"/>
            <ac:cxnSpMk id="104" creationId="{194161BC-4DD7-4875-9DF9-B312CB9F229F}"/>
          </ac:cxnSpMkLst>
        </pc:cxnChg>
        <pc:cxnChg chg="mod">
          <ac:chgData name="Viggo Tellefsen Wivestad" userId="188c9604-811f-4fd1-b50f-32200e37762f" providerId="ADAL" clId="{BF3470F4-533E-46CA-A018-6A7327E63C83}" dt="2020-09-02T06:37:29.425" v="2058" actId="1076"/>
          <ac:cxnSpMkLst>
            <pc:docMk/>
            <pc:sldMk cId="3423372646" sldId="259"/>
            <ac:cxnSpMk id="105" creationId="{6663F4E7-DEC7-416A-9BEC-1A3FDBE6F01D}"/>
          </ac:cxnSpMkLst>
        </pc:cxnChg>
        <pc:cxnChg chg="del mod">
          <ac:chgData name="Viggo Tellefsen Wivestad" userId="188c9604-811f-4fd1-b50f-32200e37762f" providerId="ADAL" clId="{BF3470F4-533E-46CA-A018-6A7327E63C83}" dt="2020-09-02T05:56:01.449" v="370" actId="478"/>
          <ac:cxnSpMkLst>
            <pc:docMk/>
            <pc:sldMk cId="3423372646" sldId="259"/>
            <ac:cxnSpMk id="106" creationId="{5E48BAD1-83E2-4E36-8B15-1DF7C9DE8549}"/>
          </ac:cxnSpMkLst>
        </pc:cxnChg>
        <pc:cxnChg chg="mod">
          <ac:chgData name="Viggo Tellefsen Wivestad" userId="188c9604-811f-4fd1-b50f-32200e37762f" providerId="ADAL" clId="{BF3470F4-533E-46CA-A018-6A7327E63C83}" dt="2020-09-02T06:37:29.425" v="2058" actId="1076"/>
          <ac:cxnSpMkLst>
            <pc:docMk/>
            <pc:sldMk cId="3423372646" sldId="259"/>
            <ac:cxnSpMk id="107" creationId="{3E97C75D-86C9-43FC-B171-01B1426CD73D}"/>
          </ac:cxnSpMkLst>
        </pc:cxnChg>
        <pc:cxnChg chg="mod">
          <ac:chgData name="Viggo Tellefsen Wivestad" userId="188c9604-811f-4fd1-b50f-32200e37762f" providerId="ADAL" clId="{BF3470F4-533E-46CA-A018-6A7327E63C83}" dt="2020-09-02T06:37:29.425" v="2058" actId="1076"/>
          <ac:cxnSpMkLst>
            <pc:docMk/>
            <pc:sldMk cId="3423372646" sldId="259"/>
            <ac:cxnSpMk id="108" creationId="{E43BC8CB-8998-4B5A-B86F-852B21931488}"/>
          </ac:cxnSpMkLst>
        </pc:cxnChg>
        <pc:cxnChg chg="mod">
          <ac:chgData name="Viggo Tellefsen Wivestad" userId="188c9604-811f-4fd1-b50f-32200e37762f" providerId="ADAL" clId="{BF3470F4-533E-46CA-A018-6A7327E63C83}" dt="2020-09-02T06:37:29.425" v="2058" actId="1076"/>
          <ac:cxnSpMkLst>
            <pc:docMk/>
            <pc:sldMk cId="3423372646" sldId="259"/>
            <ac:cxnSpMk id="109" creationId="{DB43A367-CA41-4145-B86B-5A4CDBE5D197}"/>
          </ac:cxnSpMkLst>
        </pc:cxnChg>
        <pc:cxnChg chg="del mod">
          <ac:chgData name="Viggo Tellefsen Wivestad" userId="188c9604-811f-4fd1-b50f-32200e37762f" providerId="ADAL" clId="{BF3470F4-533E-46CA-A018-6A7327E63C83}" dt="2020-09-02T05:56:02.509" v="371" actId="478"/>
          <ac:cxnSpMkLst>
            <pc:docMk/>
            <pc:sldMk cId="3423372646" sldId="259"/>
            <ac:cxnSpMk id="110" creationId="{7160438E-962F-466A-B27C-F72CE449173B}"/>
          </ac:cxnSpMkLst>
        </pc:cxnChg>
      </pc:sldChg>
      <pc:sldChg chg="addSp delSp modSp add mod ord modNotesTx">
        <pc:chgData name="Viggo Tellefsen Wivestad" userId="188c9604-811f-4fd1-b50f-32200e37762f" providerId="ADAL" clId="{BF3470F4-533E-46CA-A018-6A7327E63C83}" dt="2020-09-02T06:52:45.777" v="2772" actId="790"/>
        <pc:sldMkLst>
          <pc:docMk/>
          <pc:sldMk cId="504698341" sldId="260"/>
        </pc:sldMkLst>
        <pc:spChg chg="mod topLvl">
          <ac:chgData name="Viggo Tellefsen Wivestad" userId="188c9604-811f-4fd1-b50f-32200e37762f" providerId="ADAL" clId="{BF3470F4-533E-46CA-A018-6A7327E63C83}" dt="2020-09-02T06:25:05.459" v="1144" actId="164"/>
          <ac:spMkLst>
            <pc:docMk/>
            <pc:sldMk cId="504698341" sldId="260"/>
            <ac:spMk id="32" creationId="{E1B67C0C-C934-4328-88C8-B55801189A9D}"/>
          </ac:spMkLst>
        </pc:spChg>
        <pc:spChg chg="mod topLvl">
          <ac:chgData name="Viggo Tellefsen Wivestad" userId="188c9604-811f-4fd1-b50f-32200e37762f" providerId="ADAL" clId="{BF3470F4-533E-46CA-A018-6A7327E63C83}" dt="2020-09-02T06:25:05.459" v="1144" actId="164"/>
          <ac:spMkLst>
            <pc:docMk/>
            <pc:sldMk cId="504698341" sldId="260"/>
            <ac:spMk id="33" creationId="{8A4083F1-5626-4198-AF36-789BD2558051}"/>
          </ac:spMkLst>
        </pc:spChg>
        <pc:spChg chg="mod topLvl">
          <ac:chgData name="Viggo Tellefsen Wivestad" userId="188c9604-811f-4fd1-b50f-32200e37762f" providerId="ADAL" clId="{BF3470F4-533E-46CA-A018-6A7327E63C83}" dt="2020-09-02T06:25:05.459" v="1144" actId="164"/>
          <ac:spMkLst>
            <pc:docMk/>
            <pc:sldMk cId="504698341" sldId="260"/>
            <ac:spMk id="34" creationId="{60952570-27B8-4D6E-8A64-7A5606836FB7}"/>
          </ac:spMkLst>
        </pc:spChg>
        <pc:spChg chg="mod topLvl">
          <ac:chgData name="Viggo Tellefsen Wivestad" userId="188c9604-811f-4fd1-b50f-32200e37762f" providerId="ADAL" clId="{BF3470F4-533E-46CA-A018-6A7327E63C83}" dt="2020-09-02T06:25:05.459" v="1144" actId="164"/>
          <ac:spMkLst>
            <pc:docMk/>
            <pc:sldMk cId="504698341" sldId="260"/>
            <ac:spMk id="35" creationId="{72430B42-9FDA-402A-BFBD-D19E3A4C5DC6}"/>
          </ac:spMkLst>
        </pc:spChg>
        <pc:spChg chg="mod topLvl">
          <ac:chgData name="Viggo Tellefsen Wivestad" userId="188c9604-811f-4fd1-b50f-32200e37762f" providerId="ADAL" clId="{BF3470F4-533E-46CA-A018-6A7327E63C83}" dt="2020-09-02T06:25:05.459" v="1144" actId="164"/>
          <ac:spMkLst>
            <pc:docMk/>
            <pc:sldMk cId="504698341" sldId="260"/>
            <ac:spMk id="36" creationId="{497EAD1E-6143-4CE9-ACD9-954FB39B9C9D}"/>
          </ac:spMkLst>
        </pc:spChg>
        <pc:spChg chg="mod topLvl">
          <ac:chgData name="Viggo Tellefsen Wivestad" userId="188c9604-811f-4fd1-b50f-32200e37762f" providerId="ADAL" clId="{BF3470F4-533E-46CA-A018-6A7327E63C83}" dt="2020-09-02T06:25:05.459" v="1144" actId="164"/>
          <ac:spMkLst>
            <pc:docMk/>
            <pc:sldMk cId="504698341" sldId="260"/>
            <ac:spMk id="37" creationId="{D39B7BAD-4D6E-4620-9E45-9080ECE78C1A}"/>
          </ac:spMkLst>
        </pc:spChg>
        <pc:spChg chg="mod topLvl">
          <ac:chgData name="Viggo Tellefsen Wivestad" userId="188c9604-811f-4fd1-b50f-32200e37762f" providerId="ADAL" clId="{BF3470F4-533E-46CA-A018-6A7327E63C83}" dt="2020-09-02T06:25:07.522" v="1145" actId="164"/>
          <ac:spMkLst>
            <pc:docMk/>
            <pc:sldMk cId="504698341" sldId="260"/>
            <ac:spMk id="50" creationId="{40727BDA-94DE-4BE5-80E0-961BD7A0E9DD}"/>
          </ac:spMkLst>
        </pc:spChg>
        <pc:spChg chg="mod">
          <ac:chgData name="Viggo Tellefsen Wivestad" userId="188c9604-811f-4fd1-b50f-32200e37762f" providerId="ADAL" clId="{BF3470F4-533E-46CA-A018-6A7327E63C83}" dt="2020-09-02T06:14:16.927" v="986" actId="164"/>
          <ac:spMkLst>
            <pc:docMk/>
            <pc:sldMk cId="504698341" sldId="260"/>
            <ac:spMk id="51" creationId="{6438A098-BECF-4DAC-A3BC-0477C828AE97}"/>
          </ac:spMkLst>
        </pc:spChg>
        <pc:spChg chg="mod">
          <ac:chgData name="Viggo Tellefsen Wivestad" userId="188c9604-811f-4fd1-b50f-32200e37762f" providerId="ADAL" clId="{BF3470F4-533E-46CA-A018-6A7327E63C83}" dt="2020-09-02T06:14:19.453" v="987" actId="164"/>
          <ac:spMkLst>
            <pc:docMk/>
            <pc:sldMk cId="504698341" sldId="260"/>
            <ac:spMk id="52" creationId="{E9FD2EED-6F81-4530-BFFF-93AF306F24B2}"/>
          </ac:spMkLst>
        </pc:spChg>
        <pc:spChg chg="mod">
          <ac:chgData name="Viggo Tellefsen Wivestad" userId="188c9604-811f-4fd1-b50f-32200e37762f" providerId="ADAL" clId="{BF3470F4-533E-46CA-A018-6A7327E63C83}" dt="2020-09-02T06:36:57.735" v="2047" actId="20577"/>
          <ac:spMkLst>
            <pc:docMk/>
            <pc:sldMk cId="504698341" sldId="260"/>
            <ac:spMk id="59" creationId="{264AC229-F246-4236-B27D-BB66F9990D56}"/>
          </ac:spMkLst>
        </pc:spChg>
        <pc:spChg chg="mod">
          <ac:chgData name="Viggo Tellefsen Wivestad" userId="188c9604-811f-4fd1-b50f-32200e37762f" providerId="ADAL" clId="{BF3470F4-533E-46CA-A018-6A7327E63C83}" dt="2020-09-02T06:36:55.734" v="2045" actId="20577"/>
          <ac:spMkLst>
            <pc:docMk/>
            <pc:sldMk cId="504698341" sldId="260"/>
            <ac:spMk id="60" creationId="{D84EDC49-0BED-4490-B746-2C642D233490}"/>
          </ac:spMkLst>
        </pc:spChg>
        <pc:spChg chg="del mod">
          <ac:chgData name="Viggo Tellefsen Wivestad" userId="188c9604-811f-4fd1-b50f-32200e37762f" providerId="ADAL" clId="{BF3470F4-533E-46CA-A018-6A7327E63C83}" dt="2020-09-02T06:21:51.106" v="1087" actId="478"/>
          <ac:spMkLst>
            <pc:docMk/>
            <pc:sldMk cId="504698341" sldId="260"/>
            <ac:spMk id="61" creationId="{1D44BEA9-7F77-493A-8DDE-F7DF1A6754B2}"/>
          </ac:spMkLst>
        </pc:spChg>
        <pc:spChg chg="mod topLvl">
          <ac:chgData name="Viggo Tellefsen Wivestad" userId="188c9604-811f-4fd1-b50f-32200e37762f" providerId="ADAL" clId="{BF3470F4-533E-46CA-A018-6A7327E63C83}" dt="2020-09-02T06:24:59.592" v="1143" actId="164"/>
          <ac:spMkLst>
            <pc:docMk/>
            <pc:sldMk cId="504698341" sldId="260"/>
            <ac:spMk id="67" creationId="{21EFA38C-9A35-4587-A092-EC87DEA4C9E5}"/>
          </ac:spMkLst>
        </pc:spChg>
        <pc:spChg chg="mod topLvl">
          <ac:chgData name="Viggo Tellefsen Wivestad" userId="188c9604-811f-4fd1-b50f-32200e37762f" providerId="ADAL" clId="{BF3470F4-533E-46CA-A018-6A7327E63C83}" dt="2020-09-02T06:22:31.937" v="1110" actId="164"/>
          <ac:spMkLst>
            <pc:docMk/>
            <pc:sldMk cId="504698341" sldId="260"/>
            <ac:spMk id="68" creationId="{7E73FD12-6410-4692-9EF3-E48A4261C088}"/>
          </ac:spMkLst>
        </pc:spChg>
        <pc:spChg chg="mod topLvl">
          <ac:chgData name="Viggo Tellefsen Wivestad" userId="188c9604-811f-4fd1-b50f-32200e37762f" providerId="ADAL" clId="{BF3470F4-533E-46CA-A018-6A7327E63C83}" dt="2020-09-02T06:22:31.937" v="1110" actId="164"/>
          <ac:spMkLst>
            <pc:docMk/>
            <pc:sldMk cId="504698341" sldId="260"/>
            <ac:spMk id="77" creationId="{A63D4972-C4D6-4887-A1A3-68A16F724CDC}"/>
          </ac:spMkLst>
        </pc:spChg>
        <pc:spChg chg="mod topLvl">
          <ac:chgData name="Viggo Tellefsen Wivestad" userId="188c9604-811f-4fd1-b50f-32200e37762f" providerId="ADAL" clId="{BF3470F4-533E-46CA-A018-6A7327E63C83}" dt="2020-09-02T06:22:31.937" v="1110" actId="164"/>
          <ac:spMkLst>
            <pc:docMk/>
            <pc:sldMk cId="504698341" sldId="260"/>
            <ac:spMk id="78" creationId="{7319631C-9408-4769-B665-823BBB14C404}"/>
          </ac:spMkLst>
        </pc:spChg>
        <pc:spChg chg="mod topLvl">
          <ac:chgData name="Viggo Tellefsen Wivestad" userId="188c9604-811f-4fd1-b50f-32200e37762f" providerId="ADAL" clId="{BF3470F4-533E-46CA-A018-6A7327E63C83}" dt="2020-09-02T06:22:33.615" v="1111" actId="164"/>
          <ac:spMkLst>
            <pc:docMk/>
            <pc:sldMk cId="504698341" sldId="260"/>
            <ac:spMk id="79" creationId="{898E1DD9-17C4-40A6-A078-657E64D33D25}"/>
          </ac:spMkLst>
        </pc:spChg>
        <pc:spChg chg="mod topLvl">
          <ac:chgData name="Viggo Tellefsen Wivestad" userId="188c9604-811f-4fd1-b50f-32200e37762f" providerId="ADAL" clId="{BF3470F4-533E-46CA-A018-6A7327E63C83}" dt="2020-09-02T06:22:33.615" v="1111" actId="164"/>
          <ac:spMkLst>
            <pc:docMk/>
            <pc:sldMk cId="504698341" sldId="260"/>
            <ac:spMk id="80" creationId="{6FF98AB5-7C0E-4A5E-BDDD-52D2A979E1A7}"/>
          </ac:spMkLst>
        </pc:spChg>
        <pc:spChg chg="mod topLvl">
          <ac:chgData name="Viggo Tellefsen Wivestad" userId="188c9604-811f-4fd1-b50f-32200e37762f" providerId="ADAL" clId="{BF3470F4-533E-46CA-A018-6A7327E63C83}" dt="2020-09-02T06:22:33.615" v="1111" actId="164"/>
          <ac:spMkLst>
            <pc:docMk/>
            <pc:sldMk cId="504698341" sldId="260"/>
            <ac:spMk id="81" creationId="{52F2F8DA-1453-45A6-B370-6780BF39A7FA}"/>
          </ac:spMkLst>
        </pc:spChg>
        <pc:spChg chg="mod topLvl">
          <ac:chgData name="Viggo Tellefsen Wivestad" userId="188c9604-811f-4fd1-b50f-32200e37762f" providerId="ADAL" clId="{BF3470F4-533E-46CA-A018-6A7327E63C83}" dt="2020-09-02T06:22:28.409" v="1108" actId="164"/>
          <ac:spMkLst>
            <pc:docMk/>
            <pc:sldMk cId="504698341" sldId="260"/>
            <ac:spMk id="83" creationId="{2A006530-0837-45EB-8FA4-D5A62E2A389F}"/>
          </ac:spMkLst>
        </pc:spChg>
        <pc:spChg chg="mod topLvl">
          <ac:chgData name="Viggo Tellefsen Wivestad" userId="188c9604-811f-4fd1-b50f-32200e37762f" providerId="ADAL" clId="{BF3470F4-533E-46CA-A018-6A7327E63C83}" dt="2020-09-02T06:22:28.409" v="1108" actId="164"/>
          <ac:spMkLst>
            <pc:docMk/>
            <pc:sldMk cId="504698341" sldId="260"/>
            <ac:spMk id="84" creationId="{07573A51-3925-4E62-A6F3-A7BBD93011D3}"/>
          </ac:spMkLst>
        </pc:spChg>
        <pc:spChg chg="mod topLvl">
          <ac:chgData name="Viggo Tellefsen Wivestad" userId="188c9604-811f-4fd1-b50f-32200e37762f" providerId="ADAL" clId="{BF3470F4-533E-46CA-A018-6A7327E63C83}" dt="2020-09-02T06:22:28.409" v="1108" actId="164"/>
          <ac:spMkLst>
            <pc:docMk/>
            <pc:sldMk cId="504698341" sldId="260"/>
            <ac:spMk id="85" creationId="{F072CA06-FBC0-44BE-8BD9-664F6FCE4F34}"/>
          </ac:spMkLst>
        </pc:spChg>
        <pc:spChg chg="mod topLvl">
          <ac:chgData name="Viggo Tellefsen Wivestad" userId="188c9604-811f-4fd1-b50f-32200e37762f" providerId="ADAL" clId="{BF3470F4-533E-46CA-A018-6A7327E63C83}" dt="2020-09-02T06:22:30.316" v="1109" actId="164"/>
          <ac:spMkLst>
            <pc:docMk/>
            <pc:sldMk cId="504698341" sldId="260"/>
            <ac:spMk id="86" creationId="{A257167C-4C14-4572-A637-4E6728BD82F1}"/>
          </ac:spMkLst>
        </pc:spChg>
        <pc:spChg chg="mod topLvl">
          <ac:chgData name="Viggo Tellefsen Wivestad" userId="188c9604-811f-4fd1-b50f-32200e37762f" providerId="ADAL" clId="{BF3470F4-533E-46CA-A018-6A7327E63C83}" dt="2020-09-02T06:22:30.316" v="1109" actId="164"/>
          <ac:spMkLst>
            <pc:docMk/>
            <pc:sldMk cId="504698341" sldId="260"/>
            <ac:spMk id="87" creationId="{F47E9FF3-8BE0-4849-9710-7E5BB5D46990}"/>
          </ac:spMkLst>
        </pc:spChg>
        <pc:spChg chg="mod topLvl">
          <ac:chgData name="Viggo Tellefsen Wivestad" userId="188c9604-811f-4fd1-b50f-32200e37762f" providerId="ADAL" clId="{BF3470F4-533E-46CA-A018-6A7327E63C83}" dt="2020-09-02T06:22:30.316" v="1109" actId="164"/>
          <ac:spMkLst>
            <pc:docMk/>
            <pc:sldMk cId="504698341" sldId="260"/>
            <ac:spMk id="88" creationId="{59A55D59-39F3-4C57-9B6F-C0A4B9AD5078}"/>
          </ac:spMkLst>
        </pc:spChg>
        <pc:spChg chg="mod topLvl">
          <ac:chgData name="Viggo Tellefsen Wivestad" userId="188c9604-811f-4fd1-b50f-32200e37762f" providerId="ADAL" clId="{BF3470F4-533E-46CA-A018-6A7327E63C83}" dt="2020-09-02T06:22:35.810" v="1112" actId="164"/>
          <ac:spMkLst>
            <pc:docMk/>
            <pc:sldMk cId="504698341" sldId="260"/>
            <ac:spMk id="90" creationId="{418F1FFA-6307-4D50-9AEC-A02F85A7EE29}"/>
          </ac:spMkLst>
        </pc:spChg>
        <pc:spChg chg="mod topLvl">
          <ac:chgData name="Viggo Tellefsen Wivestad" userId="188c9604-811f-4fd1-b50f-32200e37762f" providerId="ADAL" clId="{BF3470F4-533E-46CA-A018-6A7327E63C83}" dt="2020-09-02T06:22:35.810" v="1112" actId="164"/>
          <ac:spMkLst>
            <pc:docMk/>
            <pc:sldMk cId="504698341" sldId="260"/>
            <ac:spMk id="91" creationId="{344ADB2F-83D3-48AF-B1AD-831FDB7E5373}"/>
          </ac:spMkLst>
        </pc:spChg>
        <pc:spChg chg="mod topLvl">
          <ac:chgData name="Viggo Tellefsen Wivestad" userId="188c9604-811f-4fd1-b50f-32200e37762f" providerId="ADAL" clId="{BF3470F4-533E-46CA-A018-6A7327E63C83}" dt="2020-09-02T06:22:35.810" v="1112" actId="164"/>
          <ac:spMkLst>
            <pc:docMk/>
            <pc:sldMk cId="504698341" sldId="260"/>
            <ac:spMk id="92" creationId="{0AE7BA54-1575-438C-BBE5-AE6B735708BC}"/>
          </ac:spMkLst>
        </pc:spChg>
        <pc:spChg chg="mod topLvl">
          <ac:chgData name="Viggo Tellefsen Wivestad" userId="188c9604-811f-4fd1-b50f-32200e37762f" providerId="ADAL" clId="{BF3470F4-533E-46CA-A018-6A7327E63C83}" dt="2020-09-02T06:22:37.489" v="1113" actId="164"/>
          <ac:spMkLst>
            <pc:docMk/>
            <pc:sldMk cId="504698341" sldId="260"/>
            <ac:spMk id="93" creationId="{3DC9F8E8-2A7F-4908-BEE6-5FB09C1360F8}"/>
          </ac:spMkLst>
        </pc:spChg>
        <pc:spChg chg="mod topLvl">
          <ac:chgData name="Viggo Tellefsen Wivestad" userId="188c9604-811f-4fd1-b50f-32200e37762f" providerId="ADAL" clId="{BF3470F4-533E-46CA-A018-6A7327E63C83}" dt="2020-09-02T06:22:37.489" v="1113" actId="164"/>
          <ac:spMkLst>
            <pc:docMk/>
            <pc:sldMk cId="504698341" sldId="260"/>
            <ac:spMk id="94" creationId="{2763B84A-2E78-4205-B4D9-4E5C63EF91B3}"/>
          </ac:spMkLst>
        </pc:spChg>
        <pc:spChg chg="mod topLvl">
          <ac:chgData name="Viggo Tellefsen Wivestad" userId="188c9604-811f-4fd1-b50f-32200e37762f" providerId="ADAL" clId="{BF3470F4-533E-46CA-A018-6A7327E63C83}" dt="2020-09-02T06:22:37.489" v="1113" actId="164"/>
          <ac:spMkLst>
            <pc:docMk/>
            <pc:sldMk cId="504698341" sldId="260"/>
            <ac:spMk id="95" creationId="{82875DFA-FA3E-4470-880D-D3600DB9FE03}"/>
          </ac:spMkLst>
        </pc:spChg>
        <pc:spChg chg="add del mod">
          <ac:chgData name="Viggo Tellefsen Wivestad" userId="188c9604-811f-4fd1-b50f-32200e37762f" providerId="ADAL" clId="{BF3470F4-533E-46CA-A018-6A7327E63C83}" dt="2020-09-02T06:21:52.934" v="1088" actId="478"/>
          <ac:spMkLst>
            <pc:docMk/>
            <pc:sldMk cId="504698341" sldId="260"/>
            <ac:spMk id="96" creationId="{18AB0F0E-5F25-4650-8A18-734611EE1C83}"/>
          </ac:spMkLst>
        </pc:spChg>
        <pc:spChg chg="add mod">
          <ac:chgData name="Viggo Tellefsen Wivestad" userId="188c9604-811f-4fd1-b50f-32200e37762f" providerId="ADAL" clId="{BF3470F4-533E-46CA-A018-6A7327E63C83}" dt="2020-09-02T06:25:13.312" v="1146" actId="164"/>
          <ac:spMkLst>
            <pc:docMk/>
            <pc:sldMk cId="504698341" sldId="260"/>
            <ac:spMk id="139" creationId="{FC5ED600-8BE2-428D-92BE-515AE9193AEF}"/>
          </ac:spMkLst>
        </pc:spChg>
        <pc:spChg chg="add mod">
          <ac:chgData name="Viggo Tellefsen Wivestad" userId="188c9604-811f-4fd1-b50f-32200e37762f" providerId="ADAL" clId="{BF3470F4-533E-46CA-A018-6A7327E63C83}" dt="2020-09-02T06:25:13.312" v="1146" actId="164"/>
          <ac:spMkLst>
            <pc:docMk/>
            <pc:sldMk cId="504698341" sldId="260"/>
            <ac:spMk id="140" creationId="{351C0504-B0BB-42BF-8C82-7F258443D839}"/>
          </ac:spMkLst>
        </pc:spChg>
        <pc:spChg chg="add mod">
          <ac:chgData name="Viggo Tellefsen Wivestad" userId="188c9604-811f-4fd1-b50f-32200e37762f" providerId="ADAL" clId="{BF3470F4-533E-46CA-A018-6A7327E63C83}" dt="2020-09-02T06:25:13.312" v="1146" actId="164"/>
          <ac:spMkLst>
            <pc:docMk/>
            <pc:sldMk cId="504698341" sldId="260"/>
            <ac:spMk id="141" creationId="{B505A279-E0E1-466C-8EB9-86412EE14104}"/>
          </ac:spMkLst>
        </pc:spChg>
        <pc:spChg chg="add mod">
          <ac:chgData name="Viggo Tellefsen Wivestad" userId="188c9604-811f-4fd1-b50f-32200e37762f" providerId="ADAL" clId="{BF3470F4-533E-46CA-A018-6A7327E63C83}" dt="2020-09-02T06:25:13.312" v="1146" actId="164"/>
          <ac:spMkLst>
            <pc:docMk/>
            <pc:sldMk cId="504698341" sldId="260"/>
            <ac:spMk id="142" creationId="{4DEEFFB2-3EBE-453A-803E-0D1144B9E7D0}"/>
          </ac:spMkLst>
        </pc:spChg>
        <pc:spChg chg="add mod">
          <ac:chgData name="Viggo Tellefsen Wivestad" userId="188c9604-811f-4fd1-b50f-32200e37762f" providerId="ADAL" clId="{BF3470F4-533E-46CA-A018-6A7327E63C83}" dt="2020-09-02T06:25:13.312" v="1146" actId="164"/>
          <ac:spMkLst>
            <pc:docMk/>
            <pc:sldMk cId="504698341" sldId="260"/>
            <ac:spMk id="143" creationId="{63732D52-BC8E-4ECF-9FBE-CDEA8FE8F227}"/>
          </ac:spMkLst>
        </pc:spChg>
        <pc:spChg chg="add mod">
          <ac:chgData name="Viggo Tellefsen Wivestad" userId="188c9604-811f-4fd1-b50f-32200e37762f" providerId="ADAL" clId="{BF3470F4-533E-46CA-A018-6A7327E63C83}" dt="2020-09-02T06:25:13.312" v="1146" actId="164"/>
          <ac:spMkLst>
            <pc:docMk/>
            <pc:sldMk cId="504698341" sldId="260"/>
            <ac:spMk id="144" creationId="{32C0C046-6AEF-4FB3-8178-0E9CE7F5A188}"/>
          </ac:spMkLst>
        </pc:spChg>
        <pc:spChg chg="add mod">
          <ac:chgData name="Viggo Tellefsen Wivestad" userId="188c9604-811f-4fd1-b50f-32200e37762f" providerId="ADAL" clId="{BF3470F4-533E-46CA-A018-6A7327E63C83}" dt="2020-09-02T06:26:59.736" v="1174" actId="20577"/>
          <ac:spMkLst>
            <pc:docMk/>
            <pc:sldMk cId="504698341" sldId="260"/>
            <ac:spMk id="150" creationId="{9F6BD5EB-46E4-4182-ADD7-2B95BA295E84}"/>
          </ac:spMkLst>
        </pc:spChg>
        <pc:spChg chg="add del">
          <ac:chgData name="Viggo Tellefsen Wivestad" userId="188c9604-811f-4fd1-b50f-32200e37762f" providerId="ADAL" clId="{BF3470F4-533E-46CA-A018-6A7327E63C83}" dt="2020-09-02T06:29:14.757" v="1176" actId="22"/>
          <ac:spMkLst>
            <pc:docMk/>
            <pc:sldMk cId="504698341" sldId="260"/>
            <ac:spMk id="152" creationId="{6B9F1B00-945F-4E03-AC50-DBBBF6C668BE}"/>
          </ac:spMkLst>
        </pc:spChg>
        <pc:spChg chg="add mod">
          <ac:chgData name="Viggo Tellefsen Wivestad" userId="188c9604-811f-4fd1-b50f-32200e37762f" providerId="ADAL" clId="{BF3470F4-533E-46CA-A018-6A7327E63C83}" dt="2020-09-02T06:36:22.783" v="1998" actId="571"/>
          <ac:spMkLst>
            <pc:docMk/>
            <pc:sldMk cId="504698341" sldId="260"/>
            <ac:spMk id="153" creationId="{873597D5-66CD-4CE6-B4CD-64DA4F430A3F}"/>
          </ac:spMkLst>
        </pc:spChg>
        <pc:grpChg chg="add del mod">
          <ac:chgData name="Viggo Tellefsen Wivestad" userId="188c9604-811f-4fd1-b50f-32200e37762f" providerId="ADAL" clId="{BF3470F4-533E-46CA-A018-6A7327E63C83}" dt="2020-09-02T06:22:17.503" v="1104" actId="165"/>
          <ac:grpSpMkLst>
            <pc:docMk/>
            <pc:sldMk cId="504698341" sldId="260"/>
            <ac:grpSpMk id="2" creationId="{E1EA35A6-C6F8-47F9-A7B3-668D4D8D47B9}"/>
          </ac:grpSpMkLst>
        </pc:grpChg>
        <pc:grpChg chg="add mod">
          <ac:chgData name="Viggo Tellefsen Wivestad" userId="188c9604-811f-4fd1-b50f-32200e37762f" providerId="ADAL" clId="{BF3470F4-533E-46CA-A018-6A7327E63C83}" dt="2020-09-02T06:25:32.244" v="1149" actId="465"/>
          <ac:grpSpMkLst>
            <pc:docMk/>
            <pc:sldMk cId="504698341" sldId="260"/>
            <ac:grpSpMk id="3" creationId="{B0999870-53CB-4EA9-8D58-DA5D550C8CCA}"/>
          </ac:grpSpMkLst>
        </pc:grpChg>
        <pc:grpChg chg="add mod">
          <ac:chgData name="Viggo Tellefsen Wivestad" userId="188c9604-811f-4fd1-b50f-32200e37762f" providerId="ADAL" clId="{BF3470F4-533E-46CA-A018-6A7327E63C83}" dt="2020-09-02T06:14:19.453" v="987" actId="164"/>
          <ac:grpSpMkLst>
            <pc:docMk/>
            <pc:sldMk cId="504698341" sldId="260"/>
            <ac:grpSpMk id="22" creationId="{35153FC6-3A06-441E-BB8A-9E4A3026661A}"/>
          </ac:grpSpMkLst>
        </pc:grpChg>
        <pc:grpChg chg="add mod">
          <ac:chgData name="Viggo Tellefsen Wivestad" userId="188c9604-811f-4fd1-b50f-32200e37762f" providerId="ADAL" clId="{BF3470F4-533E-46CA-A018-6A7327E63C83}" dt="2020-09-02T06:19:00.586" v="1037" actId="164"/>
          <ac:grpSpMkLst>
            <pc:docMk/>
            <pc:sldMk cId="504698341" sldId="260"/>
            <ac:grpSpMk id="26" creationId="{5F93A91D-50FE-43EA-954D-F669F12AC8C9}"/>
          </ac:grpSpMkLst>
        </pc:grpChg>
        <pc:grpChg chg="add del mod topLvl">
          <ac:chgData name="Viggo Tellefsen Wivestad" userId="188c9604-811f-4fd1-b50f-32200e37762f" providerId="ADAL" clId="{BF3470F4-533E-46CA-A018-6A7327E63C83}" dt="2020-09-02T06:22:24.936" v="1107" actId="165"/>
          <ac:grpSpMkLst>
            <pc:docMk/>
            <pc:sldMk cId="504698341" sldId="260"/>
            <ac:grpSpMk id="38" creationId="{C04FE5CF-0644-434A-AFDE-29D0B69D0D1B}"/>
          </ac:grpSpMkLst>
        </pc:grpChg>
        <pc:grpChg chg="add del mod">
          <ac:chgData name="Viggo Tellefsen Wivestad" userId="188c9604-811f-4fd1-b50f-32200e37762f" providerId="ADAL" clId="{BF3470F4-533E-46CA-A018-6A7327E63C83}" dt="2020-09-02T06:22:24.455" v="1106" actId="165"/>
          <ac:grpSpMkLst>
            <pc:docMk/>
            <pc:sldMk cId="504698341" sldId="260"/>
            <ac:grpSpMk id="39" creationId="{5F9A8282-5220-4BA0-A166-C3EF7F019DFB}"/>
          </ac:grpSpMkLst>
        </pc:grpChg>
        <pc:grpChg chg="mod">
          <ac:chgData name="Viggo Tellefsen Wivestad" userId="188c9604-811f-4fd1-b50f-32200e37762f" providerId="ADAL" clId="{BF3470F4-533E-46CA-A018-6A7327E63C83}" dt="2020-09-02T06:14:16.927" v="986" actId="164"/>
          <ac:grpSpMkLst>
            <pc:docMk/>
            <pc:sldMk cId="504698341" sldId="260"/>
            <ac:grpSpMk id="54" creationId="{84A6A949-EC83-4922-A005-919A4F59DA87}"/>
          </ac:grpSpMkLst>
        </pc:grpChg>
        <pc:grpChg chg="mod">
          <ac:chgData name="Viggo Tellefsen Wivestad" userId="188c9604-811f-4fd1-b50f-32200e37762f" providerId="ADAL" clId="{BF3470F4-533E-46CA-A018-6A7327E63C83}" dt="2020-09-02T06:14:19.453" v="987" actId="164"/>
          <ac:grpSpMkLst>
            <pc:docMk/>
            <pc:sldMk cId="504698341" sldId="260"/>
            <ac:grpSpMk id="55" creationId="{C1CF400D-32DF-4F03-9D79-DC7882EF98BE}"/>
          </ac:grpSpMkLst>
        </pc:grpChg>
        <pc:grpChg chg="add del mod">
          <ac:chgData name="Viggo Tellefsen Wivestad" userId="188c9604-811f-4fd1-b50f-32200e37762f" providerId="ADAL" clId="{BF3470F4-533E-46CA-A018-6A7327E63C83}" dt="2020-09-02T06:15:26.216" v="997" actId="165"/>
          <ac:grpSpMkLst>
            <pc:docMk/>
            <pc:sldMk cId="504698341" sldId="260"/>
            <ac:grpSpMk id="64" creationId="{3A29FAE3-FF7C-4986-8F98-45B19C3E14D6}"/>
          </ac:grpSpMkLst>
        </pc:grpChg>
        <pc:grpChg chg="del mod topLvl">
          <ac:chgData name="Viggo Tellefsen Wivestad" userId="188c9604-811f-4fd1-b50f-32200e37762f" providerId="ADAL" clId="{BF3470F4-533E-46CA-A018-6A7327E63C83}" dt="2020-09-02T06:18:58.897" v="1035" actId="165"/>
          <ac:grpSpMkLst>
            <pc:docMk/>
            <pc:sldMk cId="504698341" sldId="260"/>
            <ac:grpSpMk id="65" creationId="{8D6946BA-7D77-4D96-BE83-9BCFA6088BF2}"/>
          </ac:grpSpMkLst>
        </pc:grpChg>
        <pc:grpChg chg="add del mod">
          <ac:chgData name="Viggo Tellefsen Wivestad" userId="188c9604-811f-4fd1-b50f-32200e37762f" providerId="ADAL" clId="{BF3470F4-533E-46CA-A018-6A7327E63C83}" dt="2020-09-02T06:18:58.897" v="1035" actId="165"/>
          <ac:grpSpMkLst>
            <pc:docMk/>
            <pc:sldMk cId="504698341" sldId="260"/>
            <ac:grpSpMk id="82" creationId="{CA26AB35-11CB-446F-99F9-176663CAD711}"/>
          </ac:grpSpMkLst>
        </pc:grpChg>
        <pc:grpChg chg="add del mod">
          <ac:chgData name="Viggo Tellefsen Wivestad" userId="188c9604-811f-4fd1-b50f-32200e37762f" providerId="ADAL" clId="{BF3470F4-533E-46CA-A018-6A7327E63C83}" dt="2020-09-02T06:18:58.897" v="1035" actId="165"/>
          <ac:grpSpMkLst>
            <pc:docMk/>
            <pc:sldMk cId="504698341" sldId="260"/>
            <ac:grpSpMk id="89" creationId="{F4C55E1D-2776-4107-BF78-BCD7B9DB9DE5}"/>
          </ac:grpSpMkLst>
        </pc:grpChg>
        <pc:grpChg chg="add mod">
          <ac:chgData name="Viggo Tellefsen Wivestad" userId="188c9604-811f-4fd1-b50f-32200e37762f" providerId="ADAL" clId="{BF3470F4-533E-46CA-A018-6A7327E63C83}" dt="2020-09-02T06:24:57.966" v="1142" actId="164"/>
          <ac:grpSpMkLst>
            <pc:docMk/>
            <pc:sldMk cId="504698341" sldId="260"/>
            <ac:grpSpMk id="131" creationId="{7B5E3AE7-5F6D-4B6F-83C0-BD73E2A4D469}"/>
          </ac:grpSpMkLst>
        </pc:grpChg>
        <pc:grpChg chg="add mod">
          <ac:chgData name="Viggo Tellefsen Wivestad" userId="188c9604-811f-4fd1-b50f-32200e37762f" providerId="ADAL" clId="{BF3470F4-533E-46CA-A018-6A7327E63C83}" dt="2020-09-02T06:24:57.966" v="1142" actId="164"/>
          <ac:grpSpMkLst>
            <pc:docMk/>
            <pc:sldMk cId="504698341" sldId="260"/>
            <ac:grpSpMk id="132" creationId="{6B98C495-46D3-420B-B498-32A2A0645F59}"/>
          </ac:grpSpMkLst>
        </pc:grpChg>
        <pc:grpChg chg="add mod">
          <ac:chgData name="Viggo Tellefsen Wivestad" userId="188c9604-811f-4fd1-b50f-32200e37762f" providerId="ADAL" clId="{BF3470F4-533E-46CA-A018-6A7327E63C83}" dt="2020-09-02T06:24:57.966" v="1142" actId="164"/>
          <ac:grpSpMkLst>
            <pc:docMk/>
            <pc:sldMk cId="504698341" sldId="260"/>
            <ac:grpSpMk id="133" creationId="{33257DEB-3A61-4148-B764-AA6786E17526}"/>
          </ac:grpSpMkLst>
        </pc:grpChg>
        <pc:grpChg chg="add mod">
          <ac:chgData name="Viggo Tellefsen Wivestad" userId="188c9604-811f-4fd1-b50f-32200e37762f" providerId="ADAL" clId="{BF3470F4-533E-46CA-A018-6A7327E63C83}" dt="2020-09-02T06:24:57.966" v="1142" actId="164"/>
          <ac:grpSpMkLst>
            <pc:docMk/>
            <pc:sldMk cId="504698341" sldId="260"/>
            <ac:grpSpMk id="134" creationId="{9E88F3FD-A553-4141-8301-91C77048F5D9}"/>
          </ac:grpSpMkLst>
        </pc:grpChg>
        <pc:grpChg chg="del mod topLvl">
          <ac:chgData name="Viggo Tellefsen Wivestad" userId="188c9604-811f-4fd1-b50f-32200e37762f" providerId="ADAL" clId="{BF3470F4-533E-46CA-A018-6A7327E63C83}" dt="2020-09-02T06:22:18.664" v="1105" actId="165"/>
          <ac:grpSpMkLst>
            <pc:docMk/>
            <pc:sldMk cId="504698341" sldId="260"/>
            <ac:grpSpMk id="136" creationId="{38325248-7D7E-48FD-AD7E-890B72A7F7F1}"/>
          </ac:grpSpMkLst>
        </pc:grpChg>
        <pc:grpChg chg="add mod">
          <ac:chgData name="Viggo Tellefsen Wivestad" userId="188c9604-811f-4fd1-b50f-32200e37762f" providerId="ADAL" clId="{BF3470F4-533E-46CA-A018-6A7327E63C83}" dt="2020-09-02T06:24:57.966" v="1142" actId="164"/>
          <ac:grpSpMkLst>
            <pc:docMk/>
            <pc:sldMk cId="504698341" sldId="260"/>
            <ac:grpSpMk id="137" creationId="{C34E0B55-7236-4088-8A96-19EFFC57C3DF}"/>
          </ac:grpSpMkLst>
        </pc:grpChg>
        <pc:grpChg chg="add mod">
          <ac:chgData name="Viggo Tellefsen Wivestad" userId="188c9604-811f-4fd1-b50f-32200e37762f" providerId="ADAL" clId="{BF3470F4-533E-46CA-A018-6A7327E63C83}" dt="2020-09-02T06:24:57.966" v="1142" actId="164"/>
          <ac:grpSpMkLst>
            <pc:docMk/>
            <pc:sldMk cId="504698341" sldId="260"/>
            <ac:grpSpMk id="138" creationId="{DD40259F-D1F4-4E4C-9BFD-08826765B688}"/>
          </ac:grpSpMkLst>
        </pc:grpChg>
        <pc:grpChg chg="add mod">
          <ac:chgData name="Viggo Tellefsen Wivestad" userId="188c9604-811f-4fd1-b50f-32200e37762f" providerId="ADAL" clId="{BF3470F4-533E-46CA-A018-6A7327E63C83}" dt="2020-09-02T06:24:59.592" v="1143" actId="164"/>
          <ac:grpSpMkLst>
            <pc:docMk/>
            <pc:sldMk cId="504698341" sldId="260"/>
            <ac:grpSpMk id="145" creationId="{045070BA-9221-4471-B9EC-9E3E56E6A6F1}"/>
          </ac:grpSpMkLst>
        </pc:grpChg>
        <pc:grpChg chg="add mod">
          <ac:chgData name="Viggo Tellefsen Wivestad" userId="188c9604-811f-4fd1-b50f-32200e37762f" providerId="ADAL" clId="{BF3470F4-533E-46CA-A018-6A7327E63C83}" dt="2020-09-02T06:25:32.244" v="1149" actId="465"/>
          <ac:grpSpMkLst>
            <pc:docMk/>
            <pc:sldMk cId="504698341" sldId="260"/>
            <ac:grpSpMk id="146" creationId="{B91457B3-CD42-413F-85EB-1C8FD14C5907}"/>
          </ac:grpSpMkLst>
        </pc:grpChg>
        <pc:grpChg chg="add mod">
          <ac:chgData name="Viggo Tellefsen Wivestad" userId="188c9604-811f-4fd1-b50f-32200e37762f" providerId="ADAL" clId="{BF3470F4-533E-46CA-A018-6A7327E63C83}" dt="2020-09-02T06:25:07.522" v="1145" actId="164"/>
          <ac:grpSpMkLst>
            <pc:docMk/>
            <pc:sldMk cId="504698341" sldId="260"/>
            <ac:grpSpMk id="147" creationId="{3C279F60-EF12-4CEF-9A93-61078DEF4EFF}"/>
          </ac:grpSpMkLst>
        </pc:grpChg>
        <pc:grpChg chg="add mod">
          <ac:chgData name="Viggo Tellefsen Wivestad" userId="188c9604-811f-4fd1-b50f-32200e37762f" providerId="ADAL" clId="{BF3470F4-533E-46CA-A018-6A7327E63C83}" dt="2020-09-02T06:25:22.455" v="1148" actId="1076"/>
          <ac:grpSpMkLst>
            <pc:docMk/>
            <pc:sldMk cId="504698341" sldId="260"/>
            <ac:grpSpMk id="148" creationId="{6DDA405B-D378-4C6A-8277-DCD3F935F698}"/>
          </ac:grpSpMkLst>
        </pc:grpChg>
        <pc:grpChg chg="add mod">
          <ac:chgData name="Viggo Tellefsen Wivestad" userId="188c9604-811f-4fd1-b50f-32200e37762f" providerId="ADAL" clId="{BF3470F4-533E-46CA-A018-6A7327E63C83}" dt="2020-09-02T06:25:32.244" v="1149" actId="465"/>
          <ac:grpSpMkLst>
            <pc:docMk/>
            <pc:sldMk cId="504698341" sldId="260"/>
            <ac:grpSpMk id="149" creationId="{0F92F8F4-3DB3-4114-B6A5-BF7409B0654B}"/>
          </ac:grpSpMkLst>
        </pc:grpChg>
        <pc:cxnChg chg="mod">
          <ac:chgData name="Viggo Tellefsen Wivestad" userId="188c9604-811f-4fd1-b50f-32200e37762f" providerId="ADAL" clId="{BF3470F4-533E-46CA-A018-6A7327E63C83}" dt="2020-09-02T06:25:32.244" v="1149" actId="465"/>
          <ac:cxnSpMkLst>
            <pc:docMk/>
            <pc:sldMk cId="504698341" sldId="260"/>
            <ac:cxnSpMk id="63" creationId="{73993289-59F8-4CBC-A45D-D97AF48B9F10}"/>
          </ac:cxnSpMkLst>
        </pc:cxnChg>
        <pc:cxnChg chg="mod">
          <ac:chgData name="Viggo Tellefsen Wivestad" userId="188c9604-811f-4fd1-b50f-32200e37762f" providerId="ADAL" clId="{BF3470F4-533E-46CA-A018-6A7327E63C83}" dt="2020-09-02T06:25:32.244" v="1149" actId="465"/>
          <ac:cxnSpMkLst>
            <pc:docMk/>
            <pc:sldMk cId="504698341" sldId="260"/>
            <ac:cxnSpMk id="66" creationId="{6C067A14-3D0C-48C7-9F1B-872EF5804C87}"/>
          </ac:cxnSpMkLst>
        </pc:cxnChg>
        <pc:cxnChg chg="mod">
          <ac:chgData name="Viggo Tellefsen Wivestad" userId="188c9604-811f-4fd1-b50f-32200e37762f" providerId="ADAL" clId="{BF3470F4-533E-46CA-A018-6A7327E63C83}" dt="2020-09-02T06:25:32.244" v="1149" actId="465"/>
          <ac:cxnSpMkLst>
            <pc:docMk/>
            <pc:sldMk cId="504698341" sldId="260"/>
            <ac:cxnSpMk id="69" creationId="{23041B60-22F7-4362-A158-BE3563CE13AB}"/>
          </ac:cxnSpMkLst>
        </pc:cxnChg>
        <pc:cxnChg chg="mod">
          <ac:chgData name="Viggo Tellefsen Wivestad" userId="188c9604-811f-4fd1-b50f-32200e37762f" providerId="ADAL" clId="{BF3470F4-533E-46CA-A018-6A7327E63C83}" dt="2020-09-02T06:25:32.244" v="1149" actId="465"/>
          <ac:cxnSpMkLst>
            <pc:docMk/>
            <pc:sldMk cId="504698341" sldId="260"/>
            <ac:cxnSpMk id="70" creationId="{0DEC933D-39AC-44F3-B3F1-F5DFBC277B1E}"/>
          </ac:cxnSpMkLst>
        </pc:cxnChg>
        <pc:cxnChg chg="mod">
          <ac:chgData name="Viggo Tellefsen Wivestad" userId="188c9604-811f-4fd1-b50f-32200e37762f" providerId="ADAL" clId="{BF3470F4-533E-46CA-A018-6A7327E63C83}" dt="2020-09-02T06:25:32.244" v="1149" actId="465"/>
          <ac:cxnSpMkLst>
            <pc:docMk/>
            <pc:sldMk cId="504698341" sldId="260"/>
            <ac:cxnSpMk id="71" creationId="{01B07B9B-1752-4CF8-9D8A-7E0167DAD11C}"/>
          </ac:cxnSpMkLst>
        </pc:cxnChg>
        <pc:cxnChg chg="mod">
          <ac:chgData name="Viggo Tellefsen Wivestad" userId="188c9604-811f-4fd1-b50f-32200e37762f" providerId="ADAL" clId="{BF3470F4-533E-46CA-A018-6A7327E63C83}" dt="2020-09-02T06:25:32.244" v="1149" actId="465"/>
          <ac:cxnSpMkLst>
            <pc:docMk/>
            <pc:sldMk cId="504698341" sldId="260"/>
            <ac:cxnSpMk id="72" creationId="{BC8DD01F-087F-48F1-83F6-6A9C9D4843C0}"/>
          </ac:cxnSpMkLst>
        </pc:cxnChg>
        <pc:cxnChg chg="mod">
          <ac:chgData name="Viggo Tellefsen Wivestad" userId="188c9604-811f-4fd1-b50f-32200e37762f" providerId="ADAL" clId="{BF3470F4-533E-46CA-A018-6A7327E63C83}" dt="2020-09-02T06:25:32.244" v="1149" actId="465"/>
          <ac:cxnSpMkLst>
            <pc:docMk/>
            <pc:sldMk cId="504698341" sldId="260"/>
            <ac:cxnSpMk id="73" creationId="{567E56E8-7EC3-4857-A8BA-24B0FAB2CEA8}"/>
          </ac:cxnSpMkLst>
        </pc:cxnChg>
        <pc:cxnChg chg="mod">
          <ac:chgData name="Viggo Tellefsen Wivestad" userId="188c9604-811f-4fd1-b50f-32200e37762f" providerId="ADAL" clId="{BF3470F4-533E-46CA-A018-6A7327E63C83}" dt="2020-09-02T06:25:32.244" v="1149" actId="465"/>
          <ac:cxnSpMkLst>
            <pc:docMk/>
            <pc:sldMk cId="504698341" sldId="260"/>
            <ac:cxnSpMk id="74" creationId="{77FBBC87-5C7B-42B4-9CBA-D43DAAAAECB8}"/>
          </ac:cxnSpMkLst>
        </pc:cxnChg>
        <pc:cxnChg chg="mod">
          <ac:chgData name="Viggo Tellefsen Wivestad" userId="188c9604-811f-4fd1-b50f-32200e37762f" providerId="ADAL" clId="{BF3470F4-533E-46CA-A018-6A7327E63C83}" dt="2020-09-02T06:25:32.244" v="1149" actId="465"/>
          <ac:cxnSpMkLst>
            <pc:docMk/>
            <pc:sldMk cId="504698341" sldId="260"/>
            <ac:cxnSpMk id="75" creationId="{612868C4-DE5D-4720-882D-E171DA37423D}"/>
          </ac:cxnSpMkLst>
        </pc:cxnChg>
        <pc:cxnChg chg="mod">
          <ac:chgData name="Viggo Tellefsen Wivestad" userId="188c9604-811f-4fd1-b50f-32200e37762f" providerId="ADAL" clId="{BF3470F4-533E-46CA-A018-6A7327E63C83}" dt="2020-09-02T06:25:32.244" v="1149" actId="465"/>
          <ac:cxnSpMkLst>
            <pc:docMk/>
            <pc:sldMk cId="504698341" sldId="260"/>
            <ac:cxnSpMk id="76" creationId="{3E10B889-0038-44BF-8DB6-55E3022BA73A}"/>
          </ac:cxnSpMkLst>
        </pc:cxnChg>
        <pc:cxnChg chg="add mod">
          <ac:chgData name="Viggo Tellefsen Wivestad" userId="188c9604-811f-4fd1-b50f-32200e37762f" providerId="ADAL" clId="{BF3470F4-533E-46CA-A018-6A7327E63C83}" dt="2020-09-02T06:25:32.244" v="1149" actId="465"/>
          <ac:cxnSpMkLst>
            <pc:docMk/>
            <pc:sldMk cId="504698341" sldId="260"/>
            <ac:cxnSpMk id="97" creationId="{F36D973D-3A6B-4EB0-8151-50EFFF87BD00}"/>
          </ac:cxnSpMkLst>
        </pc:cxnChg>
        <pc:cxnChg chg="add mod">
          <ac:chgData name="Viggo Tellefsen Wivestad" userId="188c9604-811f-4fd1-b50f-32200e37762f" providerId="ADAL" clId="{BF3470F4-533E-46CA-A018-6A7327E63C83}" dt="2020-09-02T06:25:32.244" v="1149" actId="465"/>
          <ac:cxnSpMkLst>
            <pc:docMk/>
            <pc:sldMk cId="504698341" sldId="260"/>
            <ac:cxnSpMk id="98" creationId="{41F7FC1A-C4B6-48AB-A8F0-B3846EA24FBC}"/>
          </ac:cxnSpMkLst>
        </pc:cxnChg>
        <pc:cxnChg chg="add mod">
          <ac:chgData name="Viggo Tellefsen Wivestad" userId="188c9604-811f-4fd1-b50f-32200e37762f" providerId="ADAL" clId="{BF3470F4-533E-46CA-A018-6A7327E63C83}" dt="2020-09-02T06:25:32.244" v="1149" actId="465"/>
          <ac:cxnSpMkLst>
            <pc:docMk/>
            <pc:sldMk cId="504698341" sldId="260"/>
            <ac:cxnSpMk id="99" creationId="{8CDBE6ED-D1B0-4051-B7DC-25D77C0CF4C0}"/>
          </ac:cxnSpMkLst>
        </pc:cxnChg>
        <pc:cxnChg chg="add mod">
          <ac:chgData name="Viggo Tellefsen Wivestad" userId="188c9604-811f-4fd1-b50f-32200e37762f" providerId="ADAL" clId="{BF3470F4-533E-46CA-A018-6A7327E63C83}" dt="2020-09-02T06:25:32.244" v="1149" actId="465"/>
          <ac:cxnSpMkLst>
            <pc:docMk/>
            <pc:sldMk cId="504698341" sldId="260"/>
            <ac:cxnSpMk id="100" creationId="{D528A269-4D58-41E1-90D5-D2B5FE075A6A}"/>
          </ac:cxnSpMkLst>
        </pc:cxnChg>
        <pc:cxnChg chg="add mod">
          <ac:chgData name="Viggo Tellefsen Wivestad" userId="188c9604-811f-4fd1-b50f-32200e37762f" providerId="ADAL" clId="{BF3470F4-533E-46CA-A018-6A7327E63C83}" dt="2020-09-02T06:25:32.244" v="1149" actId="465"/>
          <ac:cxnSpMkLst>
            <pc:docMk/>
            <pc:sldMk cId="504698341" sldId="260"/>
            <ac:cxnSpMk id="101" creationId="{4FC92380-8F4E-411A-9502-81EF354E2E1B}"/>
          </ac:cxnSpMkLst>
        </pc:cxnChg>
        <pc:cxnChg chg="add mod">
          <ac:chgData name="Viggo Tellefsen Wivestad" userId="188c9604-811f-4fd1-b50f-32200e37762f" providerId="ADAL" clId="{BF3470F4-533E-46CA-A018-6A7327E63C83}" dt="2020-09-02T06:25:32.244" v="1149" actId="465"/>
          <ac:cxnSpMkLst>
            <pc:docMk/>
            <pc:sldMk cId="504698341" sldId="260"/>
            <ac:cxnSpMk id="102" creationId="{A20D689C-5547-468A-A782-8893741AA575}"/>
          </ac:cxnSpMkLst>
        </pc:cxnChg>
        <pc:cxnChg chg="add del mod">
          <ac:chgData name="Viggo Tellefsen Wivestad" userId="188c9604-811f-4fd1-b50f-32200e37762f" providerId="ADAL" clId="{BF3470F4-533E-46CA-A018-6A7327E63C83}" dt="2020-09-02T06:25:32.244" v="1149" actId="465"/>
          <ac:cxnSpMkLst>
            <pc:docMk/>
            <pc:sldMk cId="504698341" sldId="260"/>
            <ac:cxnSpMk id="103" creationId="{54E53A41-883F-4875-ACBB-690F4AD21EC7}"/>
          </ac:cxnSpMkLst>
        </pc:cxnChg>
        <pc:cxnChg chg="add del mod">
          <ac:chgData name="Viggo Tellefsen Wivestad" userId="188c9604-811f-4fd1-b50f-32200e37762f" providerId="ADAL" clId="{BF3470F4-533E-46CA-A018-6A7327E63C83}" dt="2020-09-02T06:25:32.244" v="1149" actId="465"/>
          <ac:cxnSpMkLst>
            <pc:docMk/>
            <pc:sldMk cId="504698341" sldId="260"/>
            <ac:cxnSpMk id="104" creationId="{194161BC-4DD7-4875-9DF9-B312CB9F229F}"/>
          </ac:cxnSpMkLst>
        </pc:cxnChg>
        <pc:cxnChg chg="add del mod">
          <ac:chgData name="Viggo Tellefsen Wivestad" userId="188c9604-811f-4fd1-b50f-32200e37762f" providerId="ADAL" clId="{BF3470F4-533E-46CA-A018-6A7327E63C83}" dt="2020-09-02T06:25:32.244" v="1149" actId="465"/>
          <ac:cxnSpMkLst>
            <pc:docMk/>
            <pc:sldMk cId="504698341" sldId="260"/>
            <ac:cxnSpMk id="105" creationId="{6663F4E7-DEC7-416A-9BEC-1A3FDBE6F01D}"/>
          </ac:cxnSpMkLst>
        </pc:cxnChg>
        <pc:cxnChg chg="add del mod">
          <ac:chgData name="Viggo Tellefsen Wivestad" userId="188c9604-811f-4fd1-b50f-32200e37762f" providerId="ADAL" clId="{BF3470F4-533E-46CA-A018-6A7327E63C83}" dt="2020-09-02T06:25:32.244" v="1149" actId="465"/>
          <ac:cxnSpMkLst>
            <pc:docMk/>
            <pc:sldMk cId="504698341" sldId="260"/>
            <ac:cxnSpMk id="106" creationId="{5E48BAD1-83E2-4E36-8B15-1DF7C9DE8549}"/>
          </ac:cxnSpMkLst>
        </pc:cxnChg>
        <pc:cxnChg chg="add del mod">
          <ac:chgData name="Viggo Tellefsen Wivestad" userId="188c9604-811f-4fd1-b50f-32200e37762f" providerId="ADAL" clId="{BF3470F4-533E-46CA-A018-6A7327E63C83}" dt="2020-09-02T06:25:32.244" v="1149" actId="465"/>
          <ac:cxnSpMkLst>
            <pc:docMk/>
            <pc:sldMk cId="504698341" sldId="260"/>
            <ac:cxnSpMk id="107" creationId="{3E97C75D-86C9-43FC-B171-01B1426CD73D}"/>
          </ac:cxnSpMkLst>
        </pc:cxnChg>
        <pc:cxnChg chg="add del mod">
          <ac:chgData name="Viggo Tellefsen Wivestad" userId="188c9604-811f-4fd1-b50f-32200e37762f" providerId="ADAL" clId="{BF3470F4-533E-46CA-A018-6A7327E63C83}" dt="2020-09-02T06:25:32.244" v="1149" actId="465"/>
          <ac:cxnSpMkLst>
            <pc:docMk/>
            <pc:sldMk cId="504698341" sldId="260"/>
            <ac:cxnSpMk id="108" creationId="{E43BC8CB-8998-4B5A-B86F-852B21931488}"/>
          </ac:cxnSpMkLst>
        </pc:cxnChg>
        <pc:cxnChg chg="add mod">
          <ac:chgData name="Viggo Tellefsen Wivestad" userId="188c9604-811f-4fd1-b50f-32200e37762f" providerId="ADAL" clId="{BF3470F4-533E-46CA-A018-6A7327E63C83}" dt="2020-09-02T06:25:32.244" v="1149" actId="465"/>
          <ac:cxnSpMkLst>
            <pc:docMk/>
            <pc:sldMk cId="504698341" sldId="260"/>
            <ac:cxnSpMk id="109" creationId="{2C82EFA0-3485-4A40-A922-DF8805070B13}"/>
          </ac:cxnSpMkLst>
        </pc:cxnChg>
        <pc:cxnChg chg="add mod">
          <ac:chgData name="Viggo Tellefsen Wivestad" userId="188c9604-811f-4fd1-b50f-32200e37762f" providerId="ADAL" clId="{BF3470F4-533E-46CA-A018-6A7327E63C83}" dt="2020-09-02T06:25:32.244" v="1149" actId="465"/>
          <ac:cxnSpMkLst>
            <pc:docMk/>
            <pc:sldMk cId="504698341" sldId="260"/>
            <ac:cxnSpMk id="110" creationId="{3DD17346-8305-43AE-B8DC-1422C5CDCD61}"/>
          </ac:cxnSpMkLst>
        </pc:cxnChg>
        <pc:cxnChg chg="add mod">
          <ac:chgData name="Viggo Tellefsen Wivestad" userId="188c9604-811f-4fd1-b50f-32200e37762f" providerId="ADAL" clId="{BF3470F4-533E-46CA-A018-6A7327E63C83}" dt="2020-09-02T06:25:32.244" v="1149" actId="465"/>
          <ac:cxnSpMkLst>
            <pc:docMk/>
            <pc:sldMk cId="504698341" sldId="260"/>
            <ac:cxnSpMk id="111" creationId="{3B522BE5-D2C3-4C56-A25E-F0C45F6286E7}"/>
          </ac:cxnSpMkLst>
        </pc:cxnChg>
        <pc:cxnChg chg="add mod">
          <ac:chgData name="Viggo Tellefsen Wivestad" userId="188c9604-811f-4fd1-b50f-32200e37762f" providerId="ADAL" clId="{BF3470F4-533E-46CA-A018-6A7327E63C83}" dt="2020-09-02T06:25:32.244" v="1149" actId="465"/>
          <ac:cxnSpMkLst>
            <pc:docMk/>
            <pc:sldMk cId="504698341" sldId="260"/>
            <ac:cxnSpMk id="112" creationId="{319CFDC8-D680-4D6E-979D-B4563CA58EB2}"/>
          </ac:cxnSpMkLst>
        </pc:cxnChg>
        <pc:cxnChg chg="add mod">
          <ac:chgData name="Viggo Tellefsen Wivestad" userId="188c9604-811f-4fd1-b50f-32200e37762f" providerId="ADAL" clId="{BF3470F4-533E-46CA-A018-6A7327E63C83}" dt="2020-09-02T06:25:32.244" v="1149" actId="465"/>
          <ac:cxnSpMkLst>
            <pc:docMk/>
            <pc:sldMk cId="504698341" sldId="260"/>
            <ac:cxnSpMk id="113" creationId="{DB1EEF83-E1A7-413E-BC4C-87DA20094917}"/>
          </ac:cxnSpMkLst>
        </pc:cxnChg>
        <pc:cxnChg chg="add mod">
          <ac:chgData name="Viggo Tellefsen Wivestad" userId="188c9604-811f-4fd1-b50f-32200e37762f" providerId="ADAL" clId="{BF3470F4-533E-46CA-A018-6A7327E63C83}" dt="2020-09-02T06:25:32.244" v="1149" actId="465"/>
          <ac:cxnSpMkLst>
            <pc:docMk/>
            <pc:sldMk cId="504698341" sldId="260"/>
            <ac:cxnSpMk id="114" creationId="{F485E90D-E17F-4ECA-A2F1-FC4573AB7105}"/>
          </ac:cxnSpMkLst>
        </pc:cxnChg>
      </pc:sldChg>
      <pc:sldChg chg="addSp delSp modSp add del mod">
        <pc:chgData name="Viggo Tellefsen Wivestad" userId="188c9604-811f-4fd1-b50f-32200e37762f" providerId="ADAL" clId="{BF3470F4-533E-46CA-A018-6A7327E63C83}" dt="2020-09-02T05:56:35.552" v="378" actId="47"/>
        <pc:sldMkLst>
          <pc:docMk/>
          <pc:sldMk cId="2314812200" sldId="260"/>
        </pc:sldMkLst>
        <pc:spChg chg="mod topLvl">
          <ac:chgData name="Viggo Tellefsen Wivestad" userId="188c9604-811f-4fd1-b50f-32200e37762f" providerId="ADAL" clId="{BF3470F4-533E-46CA-A018-6A7327E63C83}" dt="2020-09-02T05:53:55.614" v="333" actId="165"/>
          <ac:spMkLst>
            <pc:docMk/>
            <pc:sldMk cId="2314812200" sldId="260"/>
            <ac:spMk id="50" creationId="{40727BDA-94DE-4BE5-80E0-961BD7A0E9DD}"/>
          </ac:spMkLst>
        </pc:spChg>
        <pc:spChg chg="mod">
          <ac:chgData name="Viggo Tellefsen Wivestad" userId="188c9604-811f-4fd1-b50f-32200e37762f" providerId="ADAL" clId="{BF3470F4-533E-46CA-A018-6A7327E63C83}" dt="2020-09-02T05:53:50.330" v="332" actId="20577"/>
          <ac:spMkLst>
            <pc:docMk/>
            <pc:sldMk cId="2314812200" sldId="260"/>
            <ac:spMk id="135" creationId="{673509FC-DD09-4AC4-A0E4-C0ADFAF69CDF}"/>
          </ac:spMkLst>
        </pc:spChg>
        <pc:grpChg chg="mod topLvl">
          <ac:chgData name="Viggo Tellefsen Wivestad" userId="188c9604-811f-4fd1-b50f-32200e37762f" providerId="ADAL" clId="{BF3470F4-533E-46CA-A018-6A7327E63C83}" dt="2020-09-02T05:53:55.614" v="333" actId="165"/>
          <ac:grpSpMkLst>
            <pc:docMk/>
            <pc:sldMk cId="2314812200" sldId="260"/>
            <ac:grpSpMk id="53" creationId="{ACB7CCF2-BD89-437A-88E2-B59F38EAEBFD}"/>
          </ac:grpSpMkLst>
        </pc:grpChg>
        <pc:grpChg chg="add mod">
          <ac:chgData name="Viggo Tellefsen Wivestad" userId="188c9604-811f-4fd1-b50f-32200e37762f" providerId="ADAL" clId="{BF3470F4-533E-46CA-A018-6A7327E63C83}" dt="2020-09-02T05:54:13.332" v="335" actId="571"/>
          <ac:grpSpMkLst>
            <pc:docMk/>
            <pc:sldMk cId="2314812200" sldId="260"/>
            <ac:grpSpMk id="67" creationId="{D6969693-2D92-4D84-B0BD-1C21BD69137D}"/>
          </ac:grpSpMkLst>
        </pc:grpChg>
        <pc:grpChg chg="del">
          <ac:chgData name="Viggo Tellefsen Wivestad" userId="188c9604-811f-4fd1-b50f-32200e37762f" providerId="ADAL" clId="{BF3470F4-533E-46CA-A018-6A7327E63C83}" dt="2020-09-02T05:53:55.614" v="333" actId="165"/>
          <ac:grpSpMkLst>
            <pc:docMk/>
            <pc:sldMk cId="2314812200" sldId="260"/>
            <ac:grpSpMk id="131" creationId="{CB9152F8-D5F4-438D-B27A-EE7F490BEEE6}"/>
          </ac:grpSpMkLst>
        </pc:grpChg>
      </pc:sldChg>
      <pc:sldChg chg="addSp delSp modSp add del mod ord">
        <pc:chgData name="Viggo Tellefsen Wivestad" userId="188c9604-811f-4fd1-b50f-32200e37762f" providerId="ADAL" clId="{BF3470F4-533E-46CA-A018-6A7327E63C83}" dt="2020-09-02T06:13:21.828" v="976" actId="47"/>
        <pc:sldMkLst>
          <pc:docMk/>
          <pc:sldMk cId="2583492950" sldId="260"/>
        </pc:sldMkLst>
        <pc:spChg chg="mod">
          <ac:chgData name="Viggo Tellefsen Wivestad" userId="188c9604-811f-4fd1-b50f-32200e37762f" providerId="ADAL" clId="{BF3470F4-533E-46CA-A018-6A7327E63C83}" dt="2020-09-02T06:12:19.232" v="895" actId="20577"/>
          <ac:spMkLst>
            <pc:docMk/>
            <pc:sldMk cId="2583492950" sldId="260"/>
            <ac:spMk id="4" creationId="{B56FE20D-8BB5-4FD1-B067-35B4047EFA8B}"/>
          </ac:spMkLst>
        </pc:spChg>
        <pc:spChg chg="mod">
          <ac:chgData name="Viggo Tellefsen Wivestad" userId="188c9604-811f-4fd1-b50f-32200e37762f" providerId="ADAL" clId="{BF3470F4-533E-46CA-A018-6A7327E63C83}" dt="2020-09-02T06:12:21.040" v="896" actId="20577"/>
          <ac:spMkLst>
            <pc:docMk/>
            <pc:sldMk cId="2583492950" sldId="260"/>
            <ac:spMk id="5" creationId="{E4AED821-385E-44CD-A10D-848628725EC8}"/>
          </ac:spMkLst>
        </pc:spChg>
        <pc:spChg chg="mod">
          <ac:chgData name="Viggo Tellefsen Wivestad" userId="188c9604-811f-4fd1-b50f-32200e37762f" providerId="ADAL" clId="{BF3470F4-533E-46CA-A018-6A7327E63C83}" dt="2020-09-02T06:12:22.455" v="900" actId="5793"/>
          <ac:spMkLst>
            <pc:docMk/>
            <pc:sldMk cId="2583492950" sldId="260"/>
            <ac:spMk id="6" creationId="{5663E007-6871-448C-A371-082E6EA40B45}"/>
          </ac:spMkLst>
        </pc:spChg>
        <pc:spChg chg="mod">
          <ac:chgData name="Viggo Tellefsen Wivestad" userId="188c9604-811f-4fd1-b50f-32200e37762f" providerId="ADAL" clId="{BF3470F4-533E-46CA-A018-6A7327E63C83}" dt="2020-09-02T06:12:23.541" v="904" actId="5793"/>
          <ac:spMkLst>
            <pc:docMk/>
            <pc:sldMk cId="2583492950" sldId="260"/>
            <ac:spMk id="7" creationId="{052631CD-7369-4A71-9368-D7C92567F763}"/>
          </ac:spMkLst>
        </pc:spChg>
        <pc:spChg chg="mod">
          <ac:chgData name="Viggo Tellefsen Wivestad" userId="188c9604-811f-4fd1-b50f-32200e37762f" providerId="ADAL" clId="{BF3470F4-533E-46CA-A018-6A7327E63C83}" dt="2020-09-02T06:12:24.398" v="908" actId="5793"/>
          <ac:spMkLst>
            <pc:docMk/>
            <pc:sldMk cId="2583492950" sldId="260"/>
            <ac:spMk id="8" creationId="{6D0563E0-D309-47FB-8450-DD25F17185D3}"/>
          </ac:spMkLst>
        </pc:spChg>
        <pc:spChg chg="mod">
          <ac:chgData name="Viggo Tellefsen Wivestad" userId="188c9604-811f-4fd1-b50f-32200e37762f" providerId="ADAL" clId="{BF3470F4-533E-46CA-A018-6A7327E63C83}" dt="2020-09-02T06:12:25.232" v="912" actId="5793"/>
          <ac:spMkLst>
            <pc:docMk/>
            <pc:sldMk cId="2583492950" sldId="260"/>
            <ac:spMk id="9" creationId="{505212FF-AD00-46BC-B9DC-7BEF17CE94FB}"/>
          </ac:spMkLst>
        </pc:spChg>
        <pc:spChg chg="mod">
          <ac:chgData name="Viggo Tellefsen Wivestad" userId="188c9604-811f-4fd1-b50f-32200e37762f" providerId="ADAL" clId="{BF3470F4-533E-46CA-A018-6A7327E63C83}" dt="2020-09-02T06:12:26.165" v="916" actId="5793"/>
          <ac:spMkLst>
            <pc:docMk/>
            <pc:sldMk cId="2583492950" sldId="260"/>
            <ac:spMk id="10" creationId="{F7F44FA3-AF15-4FF9-87B5-588976F7B9C4}"/>
          </ac:spMkLst>
        </pc:spChg>
        <pc:spChg chg="mod">
          <ac:chgData name="Viggo Tellefsen Wivestad" userId="188c9604-811f-4fd1-b50f-32200e37762f" providerId="ADAL" clId="{BF3470F4-533E-46CA-A018-6A7327E63C83}" dt="2020-09-02T06:12:27.137" v="920" actId="5793"/>
          <ac:spMkLst>
            <pc:docMk/>
            <pc:sldMk cId="2583492950" sldId="260"/>
            <ac:spMk id="11" creationId="{000CEDC1-03F7-4C74-AA1C-9EFA162CD5E4}"/>
          </ac:spMkLst>
        </pc:spChg>
        <pc:spChg chg="mod">
          <ac:chgData name="Viggo Tellefsen Wivestad" userId="188c9604-811f-4fd1-b50f-32200e37762f" providerId="ADAL" clId="{BF3470F4-533E-46CA-A018-6A7327E63C83}" dt="2020-09-02T06:12:27.859" v="924" actId="5793"/>
          <ac:spMkLst>
            <pc:docMk/>
            <pc:sldMk cId="2583492950" sldId="260"/>
            <ac:spMk id="12" creationId="{7F2AA942-F773-4CDC-8425-477A3084094F}"/>
          </ac:spMkLst>
        </pc:spChg>
        <pc:spChg chg="mod">
          <ac:chgData name="Viggo Tellefsen Wivestad" userId="188c9604-811f-4fd1-b50f-32200e37762f" providerId="ADAL" clId="{BF3470F4-533E-46CA-A018-6A7327E63C83}" dt="2020-09-02T06:12:28.695" v="928" actId="5793"/>
          <ac:spMkLst>
            <pc:docMk/>
            <pc:sldMk cId="2583492950" sldId="260"/>
            <ac:spMk id="13" creationId="{0C473D0F-89FC-4A00-9B9C-DBB1C497232F}"/>
          </ac:spMkLst>
        </pc:spChg>
        <pc:spChg chg="mod">
          <ac:chgData name="Viggo Tellefsen Wivestad" userId="188c9604-811f-4fd1-b50f-32200e37762f" providerId="ADAL" clId="{BF3470F4-533E-46CA-A018-6A7327E63C83}" dt="2020-09-02T06:12:29.589" v="932" actId="5793"/>
          <ac:spMkLst>
            <pc:docMk/>
            <pc:sldMk cId="2583492950" sldId="260"/>
            <ac:spMk id="14" creationId="{575AD5A9-204F-4E8E-9A7E-49A5A48F23F1}"/>
          </ac:spMkLst>
        </pc:spChg>
        <pc:spChg chg="mod">
          <ac:chgData name="Viggo Tellefsen Wivestad" userId="188c9604-811f-4fd1-b50f-32200e37762f" providerId="ADAL" clId="{BF3470F4-533E-46CA-A018-6A7327E63C83}" dt="2020-09-02T06:12:30.562" v="936" actId="5793"/>
          <ac:spMkLst>
            <pc:docMk/>
            <pc:sldMk cId="2583492950" sldId="260"/>
            <ac:spMk id="15" creationId="{C1894F75-ACB1-4635-94CD-1C91F46F2301}"/>
          </ac:spMkLst>
        </pc:spChg>
        <pc:spChg chg="mod">
          <ac:chgData name="Viggo Tellefsen Wivestad" userId="188c9604-811f-4fd1-b50f-32200e37762f" providerId="ADAL" clId="{BF3470F4-533E-46CA-A018-6A7327E63C83}" dt="2020-09-02T06:12:31.538" v="940" actId="5793"/>
          <ac:spMkLst>
            <pc:docMk/>
            <pc:sldMk cId="2583492950" sldId="260"/>
            <ac:spMk id="16" creationId="{4DED8079-E0CE-4B40-BDF9-6A56CF9BC6DE}"/>
          </ac:spMkLst>
        </pc:spChg>
        <pc:spChg chg="mod">
          <ac:chgData name="Viggo Tellefsen Wivestad" userId="188c9604-811f-4fd1-b50f-32200e37762f" providerId="ADAL" clId="{BF3470F4-533E-46CA-A018-6A7327E63C83}" dt="2020-09-02T06:12:32.637" v="944" actId="5793"/>
          <ac:spMkLst>
            <pc:docMk/>
            <pc:sldMk cId="2583492950" sldId="260"/>
            <ac:spMk id="17" creationId="{A688D9E7-AA32-46D5-9F20-459462756943}"/>
          </ac:spMkLst>
        </pc:spChg>
        <pc:spChg chg="mod">
          <ac:chgData name="Viggo Tellefsen Wivestad" userId="188c9604-811f-4fd1-b50f-32200e37762f" providerId="ADAL" clId="{BF3470F4-533E-46CA-A018-6A7327E63C83}" dt="2020-09-02T06:13:10.895" v="975" actId="5793"/>
          <ac:spMkLst>
            <pc:docMk/>
            <pc:sldMk cId="2583492950" sldId="260"/>
            <ac:spMk id="18" creationId="{9C846594-12CF-4AD9-A967-ECF2C12DDDAD}"/>
          </ac:spMkLst>
        </pc:spChg>
        <pc:spChg chg="mod">
          <ac:chgData name="Viggo Tellefsen Wivestad" userId="188c9604-811f-4fd1-b50f-32200e37762f" providerId="ADAL" clId="{BF3470F4-533E-46CA-A018-6A7327E63C83}" dt="2020-09-02T06:13:08.129" v="973" actId="20577"/>
          <ac:spMkLst>
            <pc:docMk/>
            <pc:sldMk cId="2583492950" sldId="260"/>
            <ac:spMk id="19" creationId="{B24B55B0-E55B-4881-8DD5-5E37AEFC6833}"/>
          </ac:spMkLst>
        </pc:spChg>
        <pc:spChg chg="ord">
          <ac:chgData name="Viggo Tellefsen Wivestad" userId="188c9604-811f-4fd1-b50f-32200e37762f" providerId="ADAL" clId="{BF3470F4-533E-46CA-A018-6A7327E63C83}" dt="2020-09-02T06:01:14.009" v="451" actId="166"/>
          <ac:spMkLst>
            <pc:docMk/>
            <pc:sldMk cId="2583492950" sldId="260"/>
            <ac:spMk id="20" creationId="{34FC84B3-D351-4C10-8EB0-0EC0BA56B232}"/>
          </ac:spMkLst>
        </pc:spChg>
        <pc:spChg chg="mod topLvl">
          <ac:chgData name="Viggo Tellefsen Wivestad" userId="188c9604-811f-4fd1-b50f-32200e37762f" providerId="ADAL" clId="{BF3470F4-533E-46CA-A018-6A7327E63C83}" dt="2020-09-02T06:06:04.506" v="556" actId="20577"/>
          <ac:spMkLst>
            <pc:docMk/>
            <pc:sldMk cId="2583492950" sldId="260"/>
            <ac:spMk id="32" creationId="{E1B67C0C-C934-4328-88C8-B55801189A9D}"/>
          </ac:spMkLst>
        </pc:spChg>
        <pc:spChg chg="mod topLvl">
          <ac:chgData name="Viggo Tellefsen Wivestad" userId="188c9604-811f-4fd1-b50f-32200e37762f" providerId="ADAL" clId="{BF3470F4-533E-46CA-A018-6A7327E63C83}" dt="2020-09-02T06:06:05.987" v="557" actId="20577"/>
          <ac:spMkLst>
            <pc:docMk/>
            <pc:sldMk cId="2583492950" sldId="260"/>
            <ac:spMk id="33" creationId="{8A4083F1-5626-4198-AF36-789BD2558051}"/>
          </ac:spMkLst>
        </pc:spChg>
        <pc:spChg chg="mod topLvl">
          <ac:chgData name="Viggo Tellefsen Wivestad" userId="188c9604-811f-4fd1-b50f-32200e37762f" providerId="ADAL" clId="{BF3470F4-533E-46CA-A018-6A7327E63C83}" dt="2020-09-02T06:05:24.602" v="546" actId="207"/>
          <ac:spMkLst>
            <pc:docMk/>
            <pc:sldMk cId="2583492950" sldId="260"/>
            <ac:spMk id="34" creationId="{60952570-27B8-4D6E-8A64-7A5606836FB7}"/>
          </ac:spMkLst>
        </pc:spChg>
        <pc:spChg chg="mod topLvl">
          <ac:chgData name="Viggo Tellefsen Wivestad" userId="188c9604-811f-4fd1-b50f-32200e37762f" providerId="ADAL" clId="{BF3470F4-533E-46CA-A018-6A7327E63C83}" dt="2020-09-02T06:06:07.564" v="558" actId="20577"/>
          <ac:spMkLst>
            <pc:docMk/>
            <pc:sldMk cId="2583492950" sldId="260"/>
            <ac:spMk id="35" creationId="{72430B42-9FDA-402A-BFBD-D19E3A4C5DC6}"/>
          </ac:spMkLst>
        </pc:spChg>
        <pc:spChg chg="mod topLvl">
          <ac:chgData name="Viggo Tellefsen Wivestad" userId="188c9604-811f-4fd1-b50f-32200e37762f" providerId="ADAL" clId="{BF3470F4-533E-46CA-A018-6A7327E63C83}" dt="2020-09-02T06:06:08.761" v="559" actId="20577"/>
          <ac:spMkLst>
            <pc:docMk/>
            <pc:sldMk cId="2583492950" sldId="260"/>
            <ac:spMk id="36" creationId="{497EAD1E-6143-4CE9-ACD9-954FB39B9C9D}"/>
          </ac:spMkLst>
        </pc:spChg>
        <pc:spChg chg="mod topLvl">
          <ac:chgData name="Viggo Tellefsen Wivestad" userId="188c9604-811f-4fd1-b50f-32200e37762f" providerId="ADAL" clId="{BF3470F4-533E-46CA-A018-6A7327E63C83}" dt="2020-09-02T06:06:12.987" v="561" actId="20577"/>
          <ac:spMkLst>
            <pc:docMk/>
            <pc:sldMk cId="2583492950" sldId="260"/>
            <ac:spMk id="37" creationId="{D39B7BAD-4D6E-4620-9E45-9080ECE78C1A}"/>
          </ac:spMkLst>
        </pc:spChg>
        <pc:spChg chg="mod topLvl">
          <ac:chgData name="Viggo Tellefsen Wivestad" userId="188c9604-811f-4fd1-b50f-32200e37762f" providerId="ADAL" clId="{BF3470F4-533E-46CA-A018-6A7327E63C83}" dt="2020-09-02T05:56:56.773" v="394" actId="165"/>
          <ac:spMkLst>
            <pc:docMk/>
            <pc:sldMk cId="2583492950" sldId="260"/>
            <ac:spMk id="50" creationId="{40727BDA-94DE-4BE5-80E0-961BD7A0E9DD}"/>
          </ac:spMkLst>
        </pc:spChg>
        <pc:spChg chg="mod">
          <ac:chgData name="Viggo Tellefsen Wivestad" userId="188c9604-811f-4fd1-b50f-32200e37762f" providerId="ADAL" clId="{BF3470F4-533E-46CA-A018-6A7327E63C83}" dt="2020-09-02T06:02:03.820" v="478" actId="14100"/>
          <ac:spMkLst>
            <pc:docMk/>
            <pc:sldMk cId="2583492950" sldId="260"/>
            <ac:spMk id="60" creationId="{D84EDC49-0BED-4490-B746-2C642D233490}"/>
          </ac:spMkLst>
        </pc:spChg>
        <pc:spChg chg="mod">
          <ac:chgData name="Viggo Tellefsen Wivestad" userId="188c9604-811f-4fd1-b50f-32200e37762f" providerId="ADAL" clId="{BF3470F4-533E-46CA-A018-6A7327E63C83}" dt="2020-09-02T06:02:52.055" v="486"/>
          <ac:spMkLst>
            <pc:docMk/>
            <pc:sldMk cId="2583492950" sldId="260"/>
            <ac:spMk id="61" creationId="{1D44BEA9-7F77-493A-8DDE-F7DF1A6754B2}"/>
          </ac:spMkLst>
        </pc:spChg>
        <pc:spChg chg="mod topLvl">
          <ac:chgData name="Viggo Tellefsen Wivestad" userId="188c9604-811f-4fd1-b50f-32200e37762f" providerId="ADAL" clId="{BF3470F4-533E-46CA-A018-6A7327E63C83}" dt="2020-09-02T06:13:07.948" v="972" actId="20577"/>
          <ac:spMkLst>
            <pc:docMk/>
            <pc:sldMk cId="2583492950" sldId="260"/>
            <ac:spMk id="65" creationId="{8DDD7433-7B86-4EE7-A42E-BA757AF09CBA}"/>
          </ac:spMkLst>
        </pc:spChg>
        <pc:spChg chg="mod topLvl">
          <ac:chgData name="Viggo Tellefsen Wivestad" userId="188c9604-811f-4fd1-b50f-32200e37762f" providerId="ADAL" clId="{BF3470F4-533E-46CA-A018-6A7327E63C83}" dt="2020-09-02T06:05:51.722" v="551" actId="20577"/>
          <ac:spMkLst>
            <pc:docMk/>
            <pc:sldMk cId="2583492950" sldId="260"/>
            <ac:spMk id="67" creationId="{8753C3C7-09EE-48EA-A414-30F0AE8F7E9B}"/>
          </ac:spMkLst>
        </pc:spChg>
        <pc:spChg chg="mod topLvl">
          <ac:chgData name="Viggo Tellefsen Wivestad" userId="188c9604-811f-4fd1-b50f-32200e37762f" providerId="ADAL" clId="{BF3470F4-533E-46CA-A018-6A7327E63C83}" dt="2020-09-02T06:05:55.631" v="552" actId="20577"/>
          <ac:spMkLst>
            <pc:docMk/>
            <pc:sldMk cId="2583492950" sldId="260"/>
            <ac:spMk id="68" creationId="{501BF99F-AC23-4D6F-A464-1C0959EF5831}"/>
          </ac:spMkLst>
        </pc:spChg>
        <pc:spChg chg="mod topLvl">
          <ac:chgData name="Viggo Tellefsen Wivestad" userId="188c9604-811f-4fd1-b50f-32200e37762f" providerId="ADAL" clId="{BF3470F4-533E-46CA-A018-6A7327E63C83}" dt="2020-09-02T06:05:58.220" v="553" actId="20577"/>
          <ac:spMkLst>
            <pc:docMk/>
            <pc:sldMk cId="2583492950" sldId="260"/>
            <ac:spMk id="77" creationId="{C7B5DC5A-DBDD-40B7-A491-D05642A7F5E2}"/>
          </ac:spMkLst>
        </pc:spChg>
        <pc:spChg chg="mod topLvl">
          <ac:chgData name="Viggo Tellefsen Wivestad" userId="188c9604-811f-4fd1-b50f-32200e37762f" providerId="ADAL" clId="{BF3470F4-533E-46CA-A018-6A7327E63C83}" dt="2020-09-02T06:05:18.960" v="545" actId="207"/>
          <ac:spMkLst>
            <pc:docMk/>
            <pc:sldMk cId="2583492950" sldId="260"/>
            <ac:spMk id="78" creationId="{F51C8235-20AF-4E30-B2AC-92E530BD7139}"/>
          </ac:spMkLst>
        </pc:spChg>
        <pc:spChg chg="mod topLvl">
          <ac:chgData name="Viggo Tellefsen Wivestad" userId="188c9604-811f-4fd1-b50f-32200e37762f" providerId="ADAL" clId="{BF3470F4-533E-46CA-A018-6A7327E63C83}" dt="2020-09-02T06:06:01.198" v="554" actId="20577"/>
          <ac:spMkLst>
            <pc:docMk/>
            <pc:sldMk cId="2583492950" sldId="260"/>
            <ac:spMk id="79" creationId="{A55FA0C1-CA35-4EFB-8643-2DD637B42D9B}"/>
          </ac:spMkLst>
        </pc:spChg>
        <pc:spChg chg="mod topLvl">
          <ac:chgData name="Viggo Tellefsen Wivestad" userId="188c9604-811f-4fd1-b50f-32200e37762f" providerId="ADAL" clId="{BF3470F4-533E-46CA-A018-6A7327E63C83}" dt="2020-09-02T06:06:14.471" v="562" actId="20577"/>
          <ac:spMkLst>
            <pc:docMk/>
            <pc:sldMk cId="2583492950" sldId="260"/>
            <ac:spMk id="81" creationId="{93EB6B8E-2ADF-40C4-BAE2-0F7F458F95F2}"/>
          </ac:spMkLst>
        </pc:spChg>
        <pc:spChg chg="mod topLvl">
          <ac:chgData name="Viggo Tellefsen Wivestad" userId="188c9604-811f-4fd1-b50f-32200e37762f" providerId="ADAL" clId="{BF3470F4-533E-46CA-A018-6A7327E63C83}" dt="2020-09-02T06:06:15.743" v="563" actId="20577"/>
          <ac:spMkLst>
            <pc:docMk/>
            <pc:sldMk cId="2583492950" sldId="260"/>
            <ac:spMk id="82" creationId="{3D2ACFFD-5871-4FDF-9C53-7E5243AD1464}"/>
          </ac:spMkLst>
        </pc:spChg>
        <pc:spChg chg="mod topLvl">
          <ac:chgData name="Viggo Tellefsen Wivestad" userId="188c9604-811f-4fd1-b50f-32200e37762f" providerId="ADAL" clId="{BF3470F4-533E-46CA-A018-6A7327E63C83}" dt="2020-09-02T06:06:17.286" v="564" actId="20577"/>
          <ac:spMkLst>
            <pc:docMk/>
            <pc:sldMk cId="2583492950" sldId="260"/>
            <ac:spMk id="83" creationId="{21FE43ED-5D24-4277-882C-019E9F51AC73}"/>
          </ac:spMkLst>
        </pc:spChg>
        <pc:spChg chg="mod topLvl">
          <ac:chgData name="Viggo Tellefsen Wivestad" userId="188c9604-811f-4fd1-b50f-32200e37762f" providerId="ADAL" clId="{BF3470F4-533E-46CA-A018-6A7327E63C83}" dt="2020-09-02T06:06:18.705" v="565" actId="20577"/>
          <ac:spMkLst>
            <pc:docMk/>
            <pc:sldMk cId="2583492950" sldId="260"/>
            <ac:spMk id="84" creationId="{DA183541-27E4-4058-9F92-BA230D1ACC83}"/>
          </ac:spMkLst>
        </pc:spChg>
        <pc:spChg chg="mod topLvl">
          <ac:chgData name="Viggo Tellefsen Wivestad" userId="188c9604-811f-4fd1-b50f-32200e37762f" providerId="ADAL" clId="{BF3470F4-533E-46CA-A018-6A7327E63C83}" dt="2020-09-02T06:06:20.396" v="566" actId="20577"/>
          <ac:spMkLst>
            <pc:docMk/>
            <pc:sldMk cId="2583492950" sldId="260"/>
            <ac:spMk id="85" creationId="{9A2735DB-AAAD-4164-A09D-C89A1282894B}"/>
          </ac:spMkLst>
        </pc:spChg>
        <pc:spChg chg="mod topLvl">
          <ac:chgData name="Viggo Tellefsen Wivestad" userId="188c9604-811f-4fd1-b50f-32200e37762f" providerId="ADAL" clId="{BF3470F4-533E-46CA-A018-6A7327E63C83}" dt="2020-09-02T06:06:22.322" v="567" actId="20577"/>
          <ac:spMkLst>
            <pc:docMk/>
            <pc:sldMk cId="2583492950" sldId="260"/>
            <ac:spMk id="86" creationId="{ACA8B238-F82A-4C8D-AC21-B8F37519DD34}"/>
          </ac:spMkLst>
        </pc:spChg>
        <pc:spChg chg="mod">
          <ac:chgData name="Viggo Tellefsen Wivestad" userId="188c9604-811f-4fd1-b50f-32200e37762f" providerId="ADAL" clId="{BF3470F4-533E-46CA-A018-6A7327E63C83}" dt="2020-09-02T05:56:42.793" v="393" actId="20577"/>
          <ac:spMkLst>
            <pc:docMk/>
            <pc:sldMk cId="2583492950" sldId="260"/>
            <ac:spMk id="135" creationId="{673509FC-DD09-4AC4-A0E4-C0ADFAF69CDF}"/>
          </ac:spMkLst>
        </pc:spChg>
        <pc:grpChg chg="add del mod">
          <ac:chgData name="Viggo Tellefsen Wivestad" userId="188c9604-811f-4fd1-b50f-32200e37762f" providerId="ADAL" clId="{BF3470F4-533E-46CA-A018-6A7327E63C83}" dt="2020-09-02T05:57:18.172" v="398" actId="165"/>
          <ac:grpSpMkLst>
            <pc:docMk/>
            <pc:sldMk cId="2583492950" sldId="260"/>
            <ac:grpSpMk id="2" creationId="{140F0A16-606C-4818-9FF1-F67DEB18958E}"/>
          </ac:grpSpMkLst>
        </pc:grpChg>
        <pc:grpChg chg="add del mod topLvl">
          <ac:chgData name="Viggo Tellefsen Wivestad" userId="188c9604-811f-4fd1-b50f-32200e37762f" providerId="ADAL" clId="{BF3470F4-533E-46CA-A018-6A7327E63C83}" dt="2020-09-02T05:57:30.255" v="402" actId="165"/>
          <ac:grpSpMkLst>
            <pc:docMk/>
            <pc:sldMk cId="2583492950" sldId="260"/>
            <ac:grpSpMk id="64" creationId="{9F7F7482-0C32-4E4D-B410-325C78DA5F67}"/>
          </ac:grpSpMkLst>
        </pc:grpChg>
        <pc:grpChg chg="add del mod topLvl">
          <ac:chgData name="Viggo Tellefsen Wivestad" userId="188c9604-811f-4fd1-b50f-32200e37762f" providerId="ADAL" clId="{BF3470F4-533E-46CA-A018-6A7327E63C83}" dt="2020-09-02T05:57:30.255" v="402" actId="165"/>
          <ac:grpSpMkLst>
            <pc:docMk/>
            <pc:sldMk cId="2583492950" sldId="260"/>
            <ac:grpSpMk id="80" creationId="{D89FB933-BC15-4042-860A-12F9AD06CB6C}"/>
          </ac:grpSpMkLst>
        </pc:grpChg>
        <pc:grpChg chg="add del mod topLvl">
          <ac:chgData name="Viggo Tellefsen Wivestad" userId="188c9604-811f-4fd1-b50f-32200e37762f" providerId="ADAL" clId="{BF3470F4-533E-46CA-A018-6A7327E63C83}" dt="2020-09-02T05:57:30.255" v="402" actId="165"/>
          <ac:grpSpMkLst>
            <pc:docMk/>
            <pc:sldMk cId="2583492950" sldId="260"/>
            <ac:grpSpMk id="136" creationId="{38325248-7D7E-48FD-AD7E-890B72A7F7F1}"/>
          </ac:grpSpMkLst>
        </pc:grpChg>
        <pc:grpChg chg="del">
          <ac:chgData name="Viggo Tellefsen Wivestad" userId="188c9604-811f-4fd1-b50f-32200e37762f" providerId="ADAL" clId="{BF3470F4-533E-46CA-A018-6A7327E63C83}" dt="2020-09-02T05:56:56.773" v="394" actId="165"/>
          <ac:grpSpMkLst>
            <pc:docMk/>
            <pc:sldMk cId="2583492950" sldId="260"/>
            <ac:grpSpMk id="137" creationId="{8F675F85-AE4D-4FFA-B6E7-279B3CBA1C7D}"/>
          </ac:grpSpMkLst>
        </pc:grpChg>
        <pc:cxnChg chg="add mod">
          <ac:chgData name="Viggo Tellefsen Wivestad" userId="188c9604-811f-4fd1-b50f-32200e37762f" providerId="ADAL" clId="{BF3470F4-533E-46CA-A018-6A7327E63C83}" dt="2020-09-02T06:00:14.070" v="432" actId="14100"/>
          <ac:cxnSpMkLst>
            <pc:docMk/>
            <pc:sldMk cId="2583492950" sldId="260"/>
            <ac:cxnSpMk id="87" creationId="{6EDF65F7-E155-4AD8-9C28-C85054A0731D}"/>
          </ac:cxnSpMkLst>
        </pc:cxnChg>
        <pc:cxnChg chg="add mod">
          <ac:chgData name="Viggo Tellefsen Wivestad" userId="188c9604-811f-4fd1-b50f-32200e37762f" providerId="ADAL" clId="{BF3470F4-533E-46CA-A018-6A7327E63C83}" dt="2020-09-02T06:00:08.077" v="431" actId="14100"/>
          <ac:cxnSpMkLst>
            <pc:docMk/>
            <pc:sldMk cId="2583492950" sldId="260"/>
            <ac:cxnSpMk id="88" creationId="{D46A99BC-C0EE-4B31-BD2A-017B002E7E08}"/>
          </ac:cxnSpMkLst>
        </pc:cxnChg>
        <pc:cxnChg chg="add mod">
          <ac:chgData name="Viggo Tellefsen Wivestad" userId="188c9604-811f-4fd1-b50f-32200e37762f" providerId="ADAL" clId="{BF3470F4-533E-46CA-A018-6A7327E63C83}" dt="2020-09-02T06:00:04.215" v="430" actId="14100"/>
          <ac:cxnSpMkLst>
            <pc:docMk/>
            <pc:sldMk cId="2583492950" sldId="260"/>
            <ac:cxnSpMk id="89" creationId="{6CB93204-F9DB-4EE3-8DA8-C3961F49C75E}"/>
          </ac:cxnSpMkLst>
        </pc:cxnChg>
        <pc:cxnChg chg="add mod">
          <ac:chgData name="Viggo Tellefsen Wivestad" userId="188c9604-811f-4fd1-b50f-32200e37762f" providerId="ADAL" clId="{BF3470F4-533E-46CA-A018-6A7327E63C83}" dt="2020-09-02T06:00:00.232" v="429" actId="14100"/>
          <ac:cxnSpMkLst>
            <pc:docMk/>
            <pc:sldMk cId="2583492950" sldId="260"/>
            <ac:cxnSpMk id="90" creationId="{A1DB2606-D6E6-4165-BD9A-43FD973B39D5}"/>
          </ac:cxnSpMkLst>
        </pc:cxnChg>
        <pc:cxnChg chg="add mod">
          <ac:chgData name="Viggo Tellefsen Wivestad" userId="188c9604-811f-4fd1-b50f-32200e37762f" providerId="ADAL" clId="{BF3470F4-533E-46CA-A018-6A7327E63C83}" dt="2020-09-02T05:59:56.633" v="428" actId="14100"/>
          <ac:cxnSpMkLst>
            <pc:docMk/>
            <pc:sldMk cId="2583492950" sldId="260"/>
            <ac:cxnSpMk id="91" creationId="{771143D9-9BBD-4159-9297-FFDDEE6C3DB2}"/>
          </ac:cxnSpMkLst>
        </pc:cxnChg>
        <pc:cxnChg chg="add mod">
          <ac:chgData name="Viggo Tellefsen Wivestad" userId="188c9604-811f-4fd1-b50f-32200e37762f" providerId="ADAL" clId="{BF3470F4-533E-46CA-A018-6A7327E63C83}" dt="2020-09-02T05:59:52.860" v="427" actId="14100"/>
          <ac:cxnSpMkLst>
            <pc:docMk/>
            <pc:sldMk cId="2583492950" sldId="260"/>
            <ac:cxnSpMk id="92" creationId="{03B0A8C7-C586-4890-B5C7-CCC76F4F8A50}"/>
          </ac:cxnSpMkLst>
        </pc:cxnChg>
        <pc:cxnChg chg="add mod">
          <ac:chgData name="Viggo Tellefsen Wivestad" userId="188c9604-811f-4fd1-b50f-32200e37762f" providerId="ADAL" clId="{BF3470F4-533E-46CA-A018-6A7327E63C83}" dt="2020-09-02T06:00:48.667" v="445" actId="14100"/>
          <ac:cxnSpMkLst>
            <pc:docMk/>
            <pc:sldMk cId="2583492950" sldId="260"/>
            <ac:cxnSpMk id="98" creationId="{B53F4E92-CE54-430A-84AA-CA05D14C4498}"/>
          </ac:cxnSpMkLst>
        </pc:cxnChg>
        <pc:cxnChg chg="add mod">
          <ac:chgData name="Viggo Tellefsen Wivestad" userId="188c9604-811f-4fd1-b50f-32200e37762f" providerId="ADAL" clId="{BF3470F4-533E-46CA-A018-6A7327E63C83}" dt="2020-09-02T06:00:51.615" v="446" actId="14100"/>
          <ac:cxnSpMkLst>
            <pc:docMk/>
            <pc:sldMk cId="2583492950" sldId="260"/>
            <ac:cxnSpMk id="99" creationId="{F3A62E30-8916-41A8-BA5F-AA94046A2743}"/>
          </ac:cxnSpMkLst>
        </pc:cxnChg>
        <pc:cxnChg chg="add mod">
          <ac:chgData name="Viggo Tellefsen Wivestad" userId="188c9604-811f-4fd1-b50f-32200e37762f" providerId="ADAL" clId="{BF3470F4-533E-46CA-A018-6A7327E63C83}" dt="2020-09-02T06:00:55.057" v="447" actId="14100"/>
          <ac:cxnSpMkLst>
            <pc:docMk/>
            <pc:sldMk cId="2583492950" sldId="260"/>
            <ac:cxnSpMk id="100" creationId="{B7B56A1B-BE46-44C9-92BD-DA1B1255B552}"/>
          </ac:cxnSpMkLst>
        </pc:cxnChg>
        <pc:cxnChg chg="add mod">
          <ac:chgData name="Viggo Tellefsen Wivestad" userId="188c9604-811f-4fd1-b50f-32200e37762f" providerId="ADAL" clId="{BF3470F4-533E-46CA-A018-6A7327E63C83}" dt="2020-09-02T06:00:58.679" v="448" actId="14100"/>
          <ac:cxnSpMkLst>
            <pc:docMk/>
            <pc:sldMk cId="2583492950" sldId="260"/>
            <ac:cxnSpMk id="101" creationId="{D1DCE47E-868D-4C28-9F41-FDBE31E1FD2E}"/>
          </ac:cxnSpMkLst>
        </pc:cxnChg>
        <pc:cxnChg chg="add mod">
          <ac:chgData name="Viggo Tellefsen Wivestad" userId="188c9604-811f-4fd1-b50f-32200e37762f" providerId="ADAL" clId="{BF3470F4-533E-46CA-A018-6A7327E63C83}" dt="2020-09-02T06:01:02.948" v="449" actId="14100"/>
          <ac:cxnSpMkLst>
            <pc:docMk/>
            <pc:sldMk cId="2583492950" sldId="260"/>
            <ac:cxnSpMk id="102" creationId="{56AB7FCF-66F7-4796-801A-0FE36883DF6C}"/>
          </ac:cxnSpMkLst>
        </pc:cxnChg>
        <pc:cxnChg chg="add mod">
          <ac:chgData name="Viggo Tellefsen Wivestad" userId="188c9604-811f-4fd1-b50f-32200e37762f" providerId="ADAL" clId="{BF3470F4-533E-46CA-A018-6A7327E63C83}" dt="2020-09-02T06:01:07.875" v="450" actId="14100"/>
          <ac:cxnSpMkLst>
            <pc:docMk/>
            <pc:sldMk cId="2583492950" sldId="260"/>
            <ac:cxnSpMk id="109" creationId="{58C93F02-4C8E-4098-9141-2AF000DBF6E4}"/>
          </ac:cxnSpMkLst>
        </pc:cxnChg>
      </pc:sldChg>
      <pc:sldChg chg="addSp delSp modSp add mod">
        <pc:chgData name="Viggo Tellefsen Wivestad" userId="188c9604-811f-4fd1-b50f-32200e37762f" providerId="ADAL" clId="{BF3470F4-533E-46CA-A018-6A7327E63C83}" dt="2020-09-02T06:53:26.971" v="2781" actId="20577"/>
        <pc:sldMkLst>
          <pc:docMk/>
          <pc:sldMk cId="3044722278" sldId="261"/>
        </pc:sldMkLst>
        <pc:spChg chg="mod">
          <ac:chgData name="Viggo Tellefsen Wivestad" userId="188c9604-811f-4fd1-b50f-32200e37762f" providerId="ADAL" clId="{BF3470F4-533E-46CA-A018-6A7327E63C83}" dt="2020-09-02T06:39:33.302" v="2099" actId="1076"/>
          <ac:spMkLst>
            <pc:docMk/>
            <pc:sldMk cId="3044722278" sldId="261"/>
            <ac:spMk id="59" creationId="{264AC229-F246-4236-B27D-BB66F9990D56}"/>
          </ac:spMkLst>
        </pc:spChg>
        <pc:spChg chg="del">
          <ac:chgData name="Viggo Tellefsen Wivestad" userId="188c9604-811f-4fd1-b50f-32200e37762f" providerId="ADAL" clId="{BF3470F4-533E-46CA-A018-6A7327E63C83}" dt="2020-09-02T06:35:49.384" v="1989" actId="478"/>
          <ac:spMkLst>
            <pc:docMk/>
            <pc:sldMk cId="3044722278" sldId="261"/>
            <ac:spMk id="60" creationId="{D84EDC49-0BED-4490-B746-2C642D233490}"/>
          </ac:spMkLst>
        </pc:spChg>
        <pc:spChg chg="add del mod">
          <ac:chgData name="Viggo Tellefsen Wivestad" userId="188c9604-811f-4fd1-b50f-32200e37762f" providerId="ADAL" clId="{BF3470F4-533E-46CA-A018-6A7327E63C83}" dt="2020-09-02T06:52:38.570" v="2771" actId="20577"/>
          <ac:spMkLst>
            <pc:docMk/>
            <pc:sldMk cId="3044722278" sldId="261"/>
            <ac:spMk id="65" creationId="{337A6A57-E3D1-4B98-A790-56F337A95231}"/>
          </ac:spMkLst>
        </pc:spChg>
        <pc:spChg chg="mod">
          <ac:chgData name="Viggo Tellefsen Wivestad" userId="188c9604-811f-4fd1-b50f-32200e37762f" providerId="ADAL" clId="{BF3470F4-533E-46CA-A018-6A7327E63C83}" dt="2020-09-02T06:53:26.971" v="2781" actId="20577"/>
          <ac:spMkLst>
            <pc:docMk/>
            <pc:sldMk cId="3044722278" sldId="261"/>
            <ac:spMk id="67" creationId="{21EFA38C-9A35-4587-A092-EC87DEA4C9E5}"/>
          </ac:spMkLst>
        </pc:spChg>
        <pc:spChg chg="mod">
          <ac:chgData name="Viggo Tellefsen Wivestad" userId="188c9604-811f-4fd1-b50f-32200e37762f" providerId="ADAL" clId="{BF3470F4-533E-46CA-A018-6A7327E63C83}" dt="2020-09-02T06:41:47.220" v="2179" actId="20577"/>
          <ac:spMkLst>
            <pc:docMk/>
            <pc:sldMk cId="3044722278" sldId="261"/>
            <ac:spMk id="78" creationId="{7319631C-9408-4769-B665-823BBB14C404}"/>
          </ac:spMkLst>
        </pc:spChg>
        <pc:spChg chg="mod">
          <ac:chgData name="Viggo Tellefsen Wivestad" userId="188c9604-811f-4fd1-b50f-32200e37762f" providerId="ADAL" clId="{BF3470F4-533E-46CA-A018-6A7327E63C83}" dt="2020-09-02T06:41:43.030" v="2176" actId="20577"/>
          <ac:spMkLst>
            <pc:docMk/>
            <pc:sldMk cId="3044722278" sldId="261"/>
            <ac:spMk id="81" creationId="{52F2F8DA-1453-45A6-B370-6780BF39A7FA}"/>
          </ac:spMkLst>
        </pc:spChg>
        <pc:spChg chg="mod">
          <ac:chgData name="Viggo Tellefsen Wivestad" userId="188c9604-811f-4fd1-b50f-32200e37762f" providerId="ADAL" clId="{BF3470F4-533E-46CA-A018-6A7327E63C83}" dt="2020-09-02T06:41:00.773" v="2154" actId="20577"/>
          <ac:spMkLst>
            <pc:docMk/>
            <pc:sldMk cId="3044722278" sldId="261"/>
            <ac:spMk id="85" creationId="{F072CA06-FBC0-44BE-8BD9-664F6FCE4F34}"/>
          </ac:spMkLst>
        </pc:spChg>
        <pc:spChg chg="mod">
          <ac:chgData name="Viggo Tellefsen Wivestad" userId="188c9604-811f-4fd1-b50f-32200e37762f" providerId="ADAL" clId="{BF3470F4-533E-46CA-A018-6A7327E63C83}" dt="2020-09-02T06:41:50.987" v="2181" actId="20577"/>
          <ac:spMkLst>
            <pc:docMk/>
            <pc:sldMk cId="3044722278" sldId="261"/>
            <ac:spMk id="88" creationId="{59A55D59-39F3-4C57-9B6F-C0A4B9AD5078}"/>
          </ac:spMkLst>
        </pc:spChg>
        <pc:spChg chg="mod">
          <ac:chgData name="Viggo Tellefsen Wivestad" userId="188c9604-811f-4fd1-b50f-32200e37762f" providerId="ADAL" clId="{BF3470F4-533E-46CA-A018-6A7327E63C83}" dt="2020-09-02T06:41:37.557" v="2173" actId="20577"/>
          <ac:spMkLst>
            <pc:docMk/>
            <pc:sldMk cId="3044722278" sldId="261"/>
            <ac:spMk id="92" creationId="{0AE7BA54-1575-438C-BBE5-AE6B735708BC}"/>
          </ac:spMkLst>
        </pc:spChg>
        <pc:spChg chg="mod">
          <ac:chgData name="Viggo Tellefsen Wivestad" userId="188c9604-811f-4fd1-b50f-32200e37762f" providerId="ADAL" clId="{BF3470F4-533E-46CA-A018-6A7327E63C83}" dt="2020-09-02T06:41:21.966" v="2161" actId="20577"/>
          <ac:spMkLst>
            <pc:docMk/>
            <pc:sldMk cId="3044722278" sldId="261"/>
            <ac:spMk id="95" creationId="{82875DFA-FA3E-4470-880D-D3600DB9FE03}"/>
          </ac:spMkLst>
        </pc:spChg>
        <pc:grpChg chg="del">
          <ac:chgData name="Viggo Tellefsen Wivestad" userId="188c9604-811f-4fd1-b50f-32200e37762f" providerId="ADAL" clId="{BF3470F4-533E-46CA-A018-6A7327E63C83}" dt="2020-09-02T06:34:29.837" v="1965" actId="478"/>
          <ac:grpSpMkLst>
            <pc:docMk/>
            <pc:sldMk cId="3044722278" sldId="261"/>
            <ac:grpSpMk id="3" creationId="{B0999870-53CB-4EA9-8D58-DA5D550C8CCA}"/>
          </ac:grpSpMkLst>
        </pc:grpChg>
        <pc:grpChg chg="mod">
          <ac:chgData name="Viggo Tellefsen Wivestad" userId="188c9604-811f-4fd1-b50f-32200e37762f" providerId="ADAL" clId="{BF3470F4-533E-46CA-A018-6A7327E63C83}" dt="2020-09-02T06:39:33.302" v="2099" actId="1076"/>
          <ac:grpSpMkLst>
            <pc:docMk/>
            <pc:sldMk cId="3044722278" sldId="261"/>
            <ac:grpSpMk id="22" creationId="{35153FC6-3A06-441E-BB8A-9E4A3026661A}"/>
          </ac:grpSpMkLst>
        </pc:grpChg>
        <pc:cxnChg chg="del mod">
          <ac:chgData name="Viggo Tellefsen Wivestad" userId="188c9604-811f-4fd1-b50f-32200e37762f" providerId="ADAL" clId="{BF3470F4-533E-46CA-A018-6A7327E63C83}" dt="2020-09-02T06:34:34.544" v="1966" actId="478"/>
          <ac:cxnSpMkLst>
            <pc:docMk/>
            <pc:sldMk cId="3044722278" sldId="261"/>
            <ac:cxnSpMk id="63" creationId="{73993289-59F8-4CBC-A45D-D97AF48B9F10}"/>
          </ac:cxnSpMkLst>
        </pc:cxnChg>
        <pc:cxnChg chg="del mod">
          <ac:chgData name="Viggo Tellefsen Wivestad" userId="188c9604-811f-4fd1-b50f-32200e37762f" providerId="ADAL" clId="{BF3470F4-533E-46CA-A018-6A7327E63C83}" dt="2020-09-02T06:34:34.544" v="1966" actId="478"/>
          <ac:cxnSpMkLst>
            <pc:docMk/>
            <pc:sldMk cId="3044722278" sldId="261"/>
            <ac:cxnSpMk id="66" creationId="{6C067A14-3D0C-48C7-9F1B-872EF5804C87}"/>
          </ac:cxnSpMkLst>
        </pc:cxnChg>
        <pc:cxnChg chg="del mod">
          <ac:chgData name="Viggo Tellefsen Wivestad" userId="188c9604-811f-4fd1-b50f-32200e37762f" providerId="ADAL" clId="{BF3470F4-533E-46CA-A018-6A7327E63C83}" dt="2020-09-02T06:34:34.544" v="1966" actId="478"/>
          <ac:cxnSpMkLst>
            <pc:docMk/>
            <pc:sldMk cId="3044722278" sldId="261"/>
            <ac:cxnSpMk id="69" creationId="{23041B60-22F7-4362-A158-BE3563CE13AB}"/>
          </ac:cxnSpMkLst>
        </pc:cxnChg>
        <pc:cxnChg chg="del mod">
          <ac:chgData name="Viggo Tellefsen Wivestad" userId="188c9604-811f-4fd1-b50f-32200e37762f" providerId="ADAL" clId="{BF3470F4-533E-46CA-A018-6A7327E63C83}" dt="2020-09-02T06:34:34.544" v="1966" actId="478"/>
          <ac:cxnSpMkLst>
            <pc:docMk/>
            <pc:sldMk cId="3044722278" sldId="261"/>
            <ac:cxnSpMk id="70" creationId="{0DEC933D-39AC-44F3-B3F1-F5DFBC277B1E}"/>
          </ac:cxnSpMkLst>
        </pc:cxnChg>
        <pc:cxnChg chg="del mod">
          <ac:chgData name="Viggo Tellefsen Wivestad" userId="188c9604-811f-4fd1-b50f-32200e37762f" providerId="ADAL" clId="{BF3470F4-533E-46CA-A018-6A7327E63C83}" dt="2020-09-02T06:34:34.544" v="1966" actId="478"/>
          <ac:cxnSpMkLst>
            <pc:docMk/>
            <pc:sldMk cId="3044722278" sldId="261"/>
            <ac:cxnSpMk id="71" creationId="{01B07B9B-1752-4CF8-9D8A-7E0167DAD11C}"/>
          </ac:cxnSpMkLst>
        </pc:cxnChg>
        <pc:cxnChg chg="del mod">
          <ac:chgData name="Viggo Tellefsen Wivestad" userId="188c9604-811f-4fd1-b50f-32200e37762f" providerId="ADAL" clId="{BF3470F4-533E-46CA-A018-6A7327E63C83}" dt="2020-09-02T06:34:34.544" v="1966" actId="478"/>
          <ac:cxnSpMkLst>
            <pc:docMk/>
            <pc:sldMk cId="3044722278" sldId="261"/>
            <ac:cxnSpMk id="72" creationId="{BC8DD01F-087F-48F1-83F6-6A9C9D4843C0}"/>
          </ac:cxnSpMkLst>
        </pc:cxnChg>
        <pc:cxnChg chg="del mod">
          <ac:chgData name="Viggo Tellefsen Wivestad" userId="188c9604-811f-4fd1-b50f-32200e37762f" providerId="ADAL" clId="{BF3470F4-533E-46CA-A018-6A7327E63C83}" dt="2020-09-02T06:34:34.544" v="1966" actId="478"/>
          <ac:cxnSpMkLst>
            <pc:docMk/>
            <pc:sldMk cId="3044722278" sldId="261"/>
            <ac:cxnSpMk id="73" creationId="{567E56E8-7EC3-4857-A8BA-24B0FAB2CEA8}"/>
          </ac:cxnSpMkLst>
        </pc:cxnChg>
        <pc:cxnChg chg="del mod">
          <ac:chgData name="Viggo Tellefsen Wivestad" userId="188c9604-811f-4fd1-b50f-32200e37762f" providerId="ADAL" clId="{BF3470F4-533E-46CA-A018-6A7327E63C83}" dt="2020-09-02T06:34:34.544" v="1966" actId="478"/>
          <ac:cxnSpMkLst>
            <pc:docMk/>
            <pc:sldMk cId="3044722278" sldId="261"/>
            <ac:cxnSpMk id="74" creationId="{77FBBC87-5C7B-42B4-9CBA-D43DAAAAECB8}"/>
          </ac:cxnSpMkLst>
        </pc:cxnChg>
        <pc:cxnChg chg="del mod">
          <ac:chgData name="Viggo Tellefsen Wivestad" userId="188c9604-811f-4fd1-b50f-32200e37762f" providerId="ADAL" clId="{BF3470F4-533E-46CA-A018-6A7327E63C83}" dt="2020-09-02T06:34:34.544" v="1966" actId="478"/>
          <ac:cxnSpMkLst>
            <pc:docMk/>
            <pc:sldMk cId="3044722278" sldId="261"/>
            <ac:cxnSpMk id="75" creationId="{612868C4-DE5D-4720-882D-E171DA37423D}"/>
          </ac:cxnSpMkLst>
        </pc:cxnChg>
        <pc:cxnChg chg="del mod">
          <ac:chgData name="Viggo Tellefsen Wivestad" userId="188c9604-811f-4fd1-b50f-32200e37762f" providerId="ADAL" clId="{BF3470F4-533E-46CA-A018-6A7327E63C83}" dt="2020-09-02T06:34:34.544" v="1966" actId="478"/>
          <ac:cxnSpMkLst>
            <pc:docMk/>
            <pc:sldMk cId="3044722278" sldId="261"/>
            <ac:cxnSpMk id="76" creationId="{3E10B889-0038-44BF-8DB6-55E3022BA73A}"/>
          </ac:cxnSpMkLst>
        </pc:cxnChg>
        <pc:cxnChg chg="mod">
          <ac:chgData name="Viggo Tellefsen Wivestad" userId="188c9604-811f-4fd1-b50f-32200e37762f" providerId="ADAL" clId="{BF3470F4-533E-46CA-A018-6A7327E63C83}" dt="2020-09-02T06:39:33.302" v="2099" actId="1076"/>
          <ac:cxnSpMkLst>
            <pc:docMk/>
            <pc:sldMk cId="3044722278" sldId="261"/>
            <ac:cxnSpMk id="97" creationId="{F36D973D-3A6B-4EB0-8151-50EFFF87BD00}"/>
          </ac:cxnSpMkLst>
        </pc:cxnChg>
        <pc:cxnChg chg="mod">
          <ac:chgData name="Viggo Tellefsen Wivestad" userId="188c9604-811f-4fd1-b50f-32200e37762f" providerId="ADAL" clId="{BF3470F4-533E-46CA-A018-6A7327E63C83}" dt="2020-09-02T06:39:33.302" v="2099" actId="1076"/>
          <ac:cxnSpMkLst>
            <pc:docMk/>
            <pc:sldMk cId="3044722278" sldId="261"/>
            <ac:cxnSpMk id="98" creationId="{41F7FC1A-C4B6-48AB-A8F0-B3846EA24FBC}"/>
          </ac:cxnSpMkLst>
        </pc:cxnChg>
        <pc:cxnChg chg="mod">
          <ac:chgData name="Viggo Tellefsen Wivestad" userId="188c9604-811f-4fd1-b50f-32200e37762f" providerId="ADAL" clId="{BF3470F4-533E-46CA-A018-6A7327E63C83}" dt="2020-09-02T06:39:33.302" v="2099" actId="1076"/>
          <ac:cxnSpMkLst>
            <pc:docMk/>
            <pc:sldMk cId="3044722278" sldId="261"/>
            <ac:cxnSpMk id="99" creationId="{8CDBE6ED-D1B0-4051-B7DC-25D77C0CF4C0}"/>
          </ac:cxnSpMkLst>
        </pc:cxnChg>
        <pc:cxnChg chg="mod">
          <ac:chgData name="Viggo Tellefsen Wivestad" userId="188c9604-811f-4fd1-b50f-32200e37762f" providerId="ADAL" clId="{BF3470F4-533E-46CA-A018-6A7327E63C83}" dt="2020-09-02T06:39:33.302" v="2099" actId="1076"/>
          <ac:cxnSpMkLst>
            <pc:docMk/>
            <pc:sldMk cId="3044722278" sldId="261"/>
            <ac:cxnSpMk id="100" creationId="{D528A269-4D58-41E1-90D5-D2B5FE075A6A}"/>
          </ac:cxnSpMkLst>
        </pc:cxnChg>
        <pc:cxnChg chg="mod">
          <ac:chgData name="Viggo Tellefsen Wivestad" userId="188c9604-811f-4fd1-b50f-32200e37762f" providerId="ADAL" clId="{BF3470F4-533E-46CA-A018-6A7327E63C83}" dt="2020-09-02T06:39:33.302" v="2099" actId="1076"/>
          <ac:cxnSpMkLst>
            <pc:docMk/>
            <pc:sldMk cId="3044722278" sldId="261"/>
            <ac:cxnSpMk id="101" creationId="{4FC92380-8F4E-411A-9502-81EF354E2E1B}"/>
          </ac:cxnSpMkLst>
        </pc:cxnChg>
        <pc:cxnChg chg="mod">
          <ac:chgData name="Viggo Tellefsen Wivestad" userId="188c9604-811f-4fd1-b50f-32200e37762f" providerId="ADAL" clId="{BF3470F4-533E-46CA-A018-6A7327E63C83}" dt="2020-09-02T06:39:33.302" v="2099" actId="1076"/>
          <ac:cxnSpMkLst>
            <pc:docMk/>
            <pc:sldMk cId="3044722278" sldId="261"/>
            <ac:cxnSpMk id="102" creationId="{A20D689C-5547-468A-A782-8893741AA575}"/>
          </ac:cxnSpMkLst>
        </pc:cxnChg>
        <pc:cxnChg chg="mod">
          <ac:chgData name="Viggo Tellefsen Wivestad" userId="188c9604-811f-4fd1-b50f-32200e37762f" providerId="ADAL" clId="{BF3470F4-533E-46CA-A018-6A7327E63C83}" dt="2020-09-02T06:39:33.302" v="2099" actId="1076"/>
          <ac:cxnSpMkLst>
            <pc:docMk/>
            <pc:sldMk cId="3044722278" sldId="261"/>
            <ac:cxnSpMk id="103" creationId="{54E53A41-883F-4875-ACBB-690F4AD21EC7}"/>
          </ac:cxnSpMkLst>
        </pc:cxnChg>
        <pc:cxnChg chg="mod">
          <ac:chgData name="Viggo Tellefsen Wivestad" userId="188c9604-811f-4fd1-b50f-32200e37762f" providerId="ADAL" clId="{BF3470F4-533E-46CA-A018-6A7327E63C83}" dt="2020-09-02T06:39:33.302" v="2099" actId="1076"/>
          <ac:cxnSpMkLst>
            <pc:docMk/>
            <pc:sldMk cId="3044722278" sldId="261"/>
            <ac:cxnSpMk id="104" creationId="{194161BC-4DD7-4875-9DF9-B312CB9F229F}"/>
          </ac:cxnSpMkLst>
        </pc:cxnChg>
        <pc:cxnChg chg="mod">
          <ac:chgData name="Viggo Tellefsen Wivestad" userId="188c9604-811f-4fd1-b50f-32200e37762f" providerId="ADAL" clId="{BF3470F4-533E-46CA-A018-6A7327E63C83}" dt="2020-09-02T06:39:33.302" v="2099" actId="1076"/>
          <ac:cxnSpMkLst>
            <pc:docMk/>
            <pc:sldMk cId="3044722278" sldId="261"/>
            <ac:cxnSpMk id="105" creationId="{6663F4E7-DEC7-416A-9BEC-1A3FDBE6F01D}"/>
          </ac:cxnSpMkLst>
        </pc:cxnChg>
        <pc:cxnChg chg="mod">
          <ac:chgData name="Viggo Tellefsen Wivestad" userId="188c9604-811f-4fd1-b50f-32200e37762f" providerId="ADAL" clId="{BF3470F4-533E-46CA-A018-6A7327E63C83}" dt="2020-09-02T06:39:33.302" v="2099" actId="1076"/>
          <ac:cxnSpMkLst>
            <pc:docMk/>
            <pc:sldMk cId="3044722278" sldId="261"/>
            <ac:cxnSpMk id="106" creationId="{5E48BAD1-83E2-4E36-8B15-1DF7C9DE8549}"/>
          </ac:cxnSpMkLst>
        </pc:cxnChg>
        <pc:cxnChg chg="mod">
          <ac:chgData name="Viggo Tellefsen Wivestad" userId="188c9604-811f-4fd1-b50f-32200e37762f" providerId="ADAL" clId="{BF3470F4-533E-46CA-A018-6A7327E63C83}" dt="2020-09-02T06:39:33.302" v="2099" actId="1076"/>
          <ac:cxnSpMkLst>
            <pc:docMk/>
            <pc:sldMk cId="3044722278" sldId="261"/>
            <ac:cxnSpMk id="107" creationId="{3E97C75D-86C9-43FC-B171-01B1426CD73D}"/>
          </ac:cxnSpMkLst>
        </pc:cxnChg>
        <pc:cxnChg chg="mod">
          <ac:chgData name="Viggo Tellefsen Wivestad" userId="188c9604-811f-4fd1-b50f-32200e37762f" providerId="ADAL" clId="{BF3470F4-533E-46CA-A018-6A7327E63C83}" dt="2020-09-02T06:39:33.302" v="2099" actId="1076"/>
          <ac:cxnSpMkLst>
            <pc:docMk/>
            <pc:sldMk cId="3044722278" sldId="261"/>
            <ac:cxnSpMk id="108" creationId="{E43BC8CB-8998-4B5A-B86F-852B21931488}"/>
          </ac:cxnSpMkLst>
        </pc:cxnChg>
        <pc:cxnChg chg="mod">
          <ac:chgData name="Viggo Tellefsen Wivestad" userId="188c9604-811f-4fd1-b50f-32200e37762f" providerId="ADAL" clId="{BF3470F4-533E-46CA-A018-6A7327E63C83}" dt="2020-09-02T06:39:33.302" v="2099" actId="1076"/>
          <ac:cxnSpMkLst>
            <pc:docMk/>
            <pc:sldMk cId="3044722278" sldId="261"/>
            <ac:cxnSpMk id="109" creationId="{2C82EFA0-3485-4A40-A922-DF8805070B13}"/>
          </ac:cxnSpMkLst>
        </pc:cxnChg>
        <pc:cxnChg chg="mod">
          <ac:chgData name="Viggo Tellefsen Wivestad" userId="188c9604-811f-4fd1-b50f-32200e37762f" providerId="ADAL" clId="{BF3470F4-533E-46CA-A018-6A7327E63C83}" dt="2020-09-02T06:39:33.302" v="2099" actId="1076"/>
          <ac:cxnSpMkLst>
            <pc:docMk/>
            <pc:sldMk cId="3044722278" sldId="261"/>
            <ac:cxnSpMk id="110" creationId="{3DD17346-8305-43AE-B8DC-1422C5CDCD61}"/>
          </ac:cxnSpMkLst>
        </pc:cxnChg>
        <pc:cxnChg chg="mod">
          <ac:chgData name="Viggo Tellefsen Wivestad" userId="188c9604-811f-4fd1-b50f-32200e37762f" providerId="ADAL" clId="{BF3470F4-533E-46CA-A018-6A7327E63C83}" dt="2020-09-02T06:39:33.302" v="2099" actId="1076"/>
          <ac:cxnSpMkLst>
            <pc:docMk/>
            <pc:sldMk cId="3044722278" sldId="261"/>
            <ac:cxnSpMk id="111" creationId="{3B522BE5-D2C3-4C56-A25E-F0C45F6286E7}"/>
          </ac:cxnSpMkLst>
        </pc:cxnChg>
        <pc:cxnChg chg="mod">
          <ac:chgData name="Viggo Tellefsen Wivestad" userId="188c9604-811f-4fd1-b50f-32200e37762f" providerId="ADAL" clId="{BF3470F4-533E-46CA-A018-6A7327E63C83}" dt="2020-09-02T06:39:33.302" v="2099" actId="1076"/>
          <ac:cxnSpMkLst>
            <pc:docMk/>
            <pc:sldMk cId="3044722278" sldId="261"/>
            <ac:cxnSpMk id="112" creationId="{319CFDC8-D680-4D6E-979D-B4563CA58EB2}"/>
          </ac:cxnSpMkLst>
        </pc:cxnChg>
        <pc:cxnChg chg="mod">
          <ac:chgData name="Viggo Tellefsen Wivestad" userId="188c9604-811f-4fd1-b50f-32200e37762f" providerId="ADAL" clId="{BF3470F4-533E-46CA-A018-6A7327E63C83}" dt="2020-09-02T06:39:33.302" v="2099" actId="1076"/>
          <ac:cxnSpMkLst>
            <pc:docMk/>
            <pc:sldMk cId="3044722278" sldId="261"/>
            <ac:cxnSpMk id="113" creationId="{DB1EEF83-E1A7-413E-BC4C-87DA20094917}"/>
          </ac:cxnSpMkLst>
        </pc:cxnChg>
        <pc:cxnChg chg="mod">
          <ac:chgData name="Viggo Tellefsen Wivestad" userId="188c9604-811f-4fd1-b50f-32200e37762f" providerId="ADAL" clId="{BF3470F4-533E-46CA-A018-6A7327E63C83}" dt="2020-09-02T06:39:33.302" v="2099" actId="1076"/>
          <ac:cxnSpMkLst>
            <pc:docMk/>
            <pc:sldMk cId="3044722278" sldId="261"/>
            <ac:cxnSpMk id="114" creationId="{F485E90D-E17F-4ECA-A2F1-FC4573AB7105}"/>
          </ac:cxnSpMkLst>
        </pc:cxnChg>
      </pc:sldChg>
      <pc:sldChg chg="addSp delSp modSp add mod">
        <pc:chgData name="Viggo Tellefsen Wivestad" userId="188c9604-811f-4fd1-b50f-32200e37762f" providerId="ADAL" clId="{BF3470F4-533E-46CA-A018-6A7327E63C83}" dt="2020-09-02T06:55:46.624" v="2865" actId="20577"/>
        <pc:sldMkLst>
          <pc:docMk/>
          <pc:sldMk cId="174717583" sldId="262"/>
        </pc:sldMkLst>
        <pc:spChg chg="add mod">
          <ac:chgData name="Viggo Tellefsen Wivestad" userId="188c9604-811f-4fd1-b50f-32200e37762f" providerId="ADAL" clId="{BF3470F4-533E-46CA-A018-6A7327E63C83}" dt="2020-09-02T06:55:36.204" v="2863" actId="790"/>
          <ac:spMkLst>
            <pc:docMk/>
            <pc:sldMk cId="174717583" sldId="262"/>
            <ac:spMk id="20" creationId="{67EFF3A6-190C-4B18-B67A-01A6C369C99A}"/>
          </ac:spMkLst>
        </pc:spChg>
        <pc:spChg chg="mod">
          <ac:chgData name="Viggo Tellefsen Wivestad" userId="188c9604-811f-4fd1-b50f-32200e37762f" providerId="ADAL" clId="{BF3470F4-533E-46CA-A018-6A7327E63C83}" dt="2020-09-02T06:55:46.624" v="2865" actId="20577"/>
          <ac:spMkLst>
            <pc:docMk/>
            <pc:sldMk cId="174717583" sldId="262"/>
            <ac:spMk id="65" creationId="{337A6A57-E3D1-4B98-A790-56F337A95231}"/>
          </ac:spMkLst>
        </pc:spChg>
        <pc:spChg chg="mod">
          <ac:chgData name="Viggo Tellefsen Wivestad" userId="188c9604-811f-4fd1-b50f-32200e37762f" providerId="ADAL" clId="{BF3470F4-533E-46CA-A018-6A7327E63C83}" dt="2020-09-02T06:53:35.501" v="2791" actId="14100"/>
          <ac:spMkLst>
            <pc:docMk/>
            <pc:sldMk cId="174717583" sldId="262"/>
            <ac:spMk id="67" creationId="{21EFA38C-9A35-4587-A092-EC87DEA4C9E5}"/>
          </ac:spMkLst>
        </pc:spChg>
        <pc:spChg chg="add mod">
          <ac:chgData name="Viggo Tellefsen Wivestad" userId="188c9604-811f-4fd1-b50f-32200e37762f" providerId="ADAL" clId="{BF3470F4-533E-46CA-A018-6A7327E63C83}" dt="2020-09-02T06:55:36.204" v="2863" actId="790"/>
          <ac:spMkLst>
            <pc:docMk/>
            <pc:sldMk cId="174717583" sldId="262"/>
            <ac:spMk id="89" creationId="{AAB0FE98-954B-4B83-8FE5-C0589A517B3A}"/>
          </ac:spMkLst>
        </pc:spChg>
        <pc:spChg chg="add mod">
          <ac:chgData name="Viggo Tellefsen Wivestad" userId="188c9604-811f-4fd1-b50f-32200e37762f" providerId="ADAL" clId="{BF3470F4-533E-46CA-A018-6A7327E63C83}" dt="2020-09-02T06:55:36.204" v="2863" actId="790"/>
          <ac:spMkLst>
            <pc:docMk/>
            <pc:sldMk cId="174717583" sldId="262"/>
            <ac:spMk id="96" creationId="{1B2B1221-5C7A-4BA4-86E9-4A2A9C3BBFD7}"/>
          </ac:spMkLst>
        </pc:spChg>
        <pc:grpChg chg="mod">
          <ac:chgData name="Viggo Tellefsen Wivestad" userId="188c9604-811f-4fd1-b50f-32200e37762f" providerId="ADAL" clId="{BF3470F4-533E-46CA-A018-6A7327E63C83}" dt="2020-09-02T06:54:34.007" v="2824" actId="1076"/>
          <ac:grpSpMkLst>
            <pc:docMk/>
            <pc:sldMk cId="174717583" sldId="262"/>
            <ac:grpSpMk id="149" creationId="{0F92F8F4-3DB3-4114-B6A5-BF7409B0654B}"/>
          </ac:grpSpMkLst>
        </pc:grpChg>
        <pc:cxnChg chg="add del mod">
          <ac:chgData name="Viggo Tellefsen Wivestad" userId="188c9604-811f-4fd1-b50f-32200e37762f" providerId="ADAL" clId="{BF3470F4-533E-46CA-A018-6A7327E63C83}" dt="2020-09-02T06:50:12.438" v="2458" actId="478"/>
          <ac:cxnSpMkLst>
            <pc:docMk/>
            <pc:sldMk cId="174717583" sldId="262"/>
            <ac:cxnSpMk id="3" creationId="{CC5F01CA-60F7-46F7-AE15-9A348EAAF2DE}"/>
          </ac:cxnSpMkLst>
        </pc:cxnChg>
      </pc:sldChg>
      <pc:sldChg chg="add del">
        <pc:chgData name="Viggo Tellefsen Wivestad" userId="188c9604-811f-4fd1-b50f-32200e37762f" providerId="ADAL" clId="{BF3470F4-533E-46CA-A018-6A7327E63C83}" dt="2020-09-02T06:49:09.020" v="2450" actId="47"/>
        <pc:sldMkLst>
          <pc:docMk/>
          <pc:sldMk cId="2376190337" sldId="262"/>
        </pc:sldMkLst>
      </pc:sldChg>
      <pc:sldChg chg="addSp delSp modSp add mod">
        <pc:chgData name="Viggo Tellefsen Wivestad" userId="188c9604-811f-4fd1-b50f-32200e37762f" providerId="ADAL" clId="{BF3470F4-533E-46CA-A018-6A7327E63C83}" dt="2020-09-02T14:55:17.312" v="2922" actId="478"/>
        <pc:sldMkLst>
          <pc:docMk/>
          <pc:sldMk cId="2492478906" sldId="263"/>
        </pc:sldMkLst>
        <pc:spChg chg="mod">
          <ac:chgData name="Viggo Tellefsen Wivestad" userId="188c9604-811f-4fd1-b50f-32200e37762f" providerId="ADAL" clId="{BF3470F4-533E-46CA-A018-6A7327E63C83}" dt="2020-09-02T14:49:10.635" v="2896" actId="20577"/>
          <ac:spMkLst>
            <pc:docMk/>
            <pc:sldMk cId="2492478906" sldId="263"/>
            <ac:spMk id="59" creationId="{264AC229-F246-4236-B27D-BB66F9990D56}"/>
          </ac:spMkLst>
        </pc:spChg>
        <pc:spChg chg="del">
          <ac:chgData name="Viggo Tellefsen Wivestad" userId="188c9604-811f-4fd1-b50f-32200e37762f" providerId="ADAL" clId="{BF3470F4-533E-46CA-A018-6A7327E63C83}" dt="2020-09-02T14:52:28.853" v="2917" actId="478"/>
          <ac:spMkLst>
            <pc:docMk/>
            <pc:sldMk cId="2492478906" sldId="263"/>
            <ac:spMk id="85" creationId="{F072CA06-FBC0-44BE-8BD9-664F6FCE4F34}"/>
          </ac:spMkLst>
        </pc:spChg>
        <pc:spChg chg="del">
          <ac:chgData name="Viggo Tellefsen Wivestad" userId="188c9604-811f-4fd1-b50f-32200e37762f" providerId="ADAL" clId="{BF3470F4-533E-46CA-A018-6A7327E63C83}" dt="2020-09-02T14:52:22.961" v="2915" actId="478"/>
          <ac:spMkLst>
            <pc:docMk/>
            <pc:sldMk cId="2492478906" sldId="263"/>
            <ac:spMk id="152" creationId="{FE67B43B-F0F7-465D-A142-652D06C2BC0C}"/>
          </ac:spMkLst>
        </pc:spChg>
        <pc:spChg chg="del">
          <ac:chgData name="Viggo Tellefsen Wivestad" userId="188c9604-811f-4fd1-b50f-32200e37762f" providerId="ADAL" clId="{BF3470F4-533E-46CA-A018-6A7327E63C83}" dt="2020-09-02T14:52:26.467" v="2916" actId="478"/>
          <ac:spMkLst>
            <pc:docMk/>
            <pc:sldMk cId="2492478906" sldId="263"/>
            <ac:spMk id="153" creationId="{4E2C3087-7E82-470D-8E84-D62EB3B5C78F}"/>
          </ac:spMkLst>
        </pc:spChg>
        <pc:grpChg chg="add del mod">
          <ac:chgData name="Viggo Tellefsen Wivestad" userId="188c9604-811f-4fd1-b50f-32200e37762f" providerId="ADAL" clId="{BF3470F4-533E-46CA-A018-6A7327E63C83}" dt="2020-09-02T14:52:21.723" v="2914" actId="478"/>
          <ac:grpSpMkLst>
            <pc:docMk/>
            <pc:sldMk cId="2492478906" sldId="263"/>
            <ac:grpSpMk id="115" creationId="{E2D9FB68-F8B1-4DF9-8F7A-7DA835755EFF}"/>
          </ac:grpSpMkLst>
        </pc:grpChg>
        <pc:grpChg chg="mod">
          <ac:chgData name="Viggo Tellefsen Wivestad" userId="188c9604-811f-4fd1-b50f-32200e37762f" providerId="ADAL" clId="{BF3470F4-533E-46CA-A018-6A7327E63C83}" dt="2020-09-02T14:51:12.368" v="2905" actId="571"/>
          <ac:grpSpMkLst>
            <pc:docMk/>
            <pc:sldMk cId="2492478906" sldId="263"/>
            <ac:grpSpMk id="117" creationId="{1C10C7EF-CD8F-4316-A566-81A1851D3307}"/>
          </ac:grpSpMkLst>
        </pc:grpChg>
        <pc:grpChg chg="mod">
          <ac:chgData name="Viggo Tellefsen Wivestad" userId="188c9604-811f-4fd1-b50f-32200e37762f" providerId="ADAL" clId="{BF3470F4-533E-46CA-A018-6A7327E63C83}" dt="2020-09-02T14:51:12.368" v="2905" actId="571"/>
          <ac:grpSpMkLst>
            <pc:docMk/>
            <pc:sldMk cId="2492478906" sldId="263"/>
            <ac:grpSpMk id="118" creationId="{D79CB581-279B-4E8B-B860-BAC8A5FC65C2}"/>
          </ac:grpSpMkLst>
        </pc:grpChg>
        <pc:grpChg chg="mod">
          <ac:chgData name="Viggo Tellefsen Wivestad" userId="188c9604-811f-4fd1-b50f-32200e37762f" providerId="ADAL" clId="{BF3470F4-533E-46CA-A018-6A7327E63C83}" dt="2020-09-02T14:51:12.368" v="2905" actId="571"/>
          <ac:grpSpMkLst>
            <pc:docMk/>
            <pc:sldMk cId="2492478906" sldId="263"/>
            <ac:grpSpMk id="119" creationId="{93A80861-F1A1-4727-B0A7-A175F54A220F}"/>
          </ac:grpSpMkLst>
        </pc:grpChg>
        <pc:grpChg chg="del mod">
          <ac:chgData name="Viggo Tellefsen Wivestad" userId="188c9604-811f-4fd1-b50f-32200e37762f" providerId="ADAL" clId="{BF3470F4-533E-46CA-A018-6A7327E63C83}" dt="2020-09-02T14:52:26.467" v="2916" actId="478"/>
          <ac:grpSpMkLst>
            <pc:docMk/>
            <pc:sldMk cId="2492478906" sldId="263"/>
            <ac:grpSpMk id="120" creationId="{AA648E4B-BFDD-4B3F-A923-3BD0631227EC}"/>
          </ac:grpSpMkLst>
        </pc:grpChg>
        <pc:grpChg chg="mod">
          <ac:chgData name="Viggo Tellefsen Wivestad" userId="188c9604-811f-4fd1-b50f-32200e37762f" providerId="ADAL" clId="{BF3470F4-533E-46CA-A018-6A7327E63C83}" dt="2020-09-02T14:51:12.368" v="2905" actId="571"/>
          <ac:grpSpMkLst>
            <pc:docMk/>
            <pc:sldMk cId="2492478906" sldId="263"/>
            <ac:grpSpMk id="121" creationId="{FC3C4465-5CD8-4262-A37E-0E338891D4E2}"/>
          </ac:grpSpMkLst>
        </pc:grpChg>
        <pc:grpChg chg="mod">
          <ac:chgData name="Viggo Tellefsen Wivestad" userId="188c9604-811f-4fd1-b50f-32200e37762f" providerId="ADAL" clId="{BF3470F4-533E-46CA-A018-6A7327E63C83}" dt="2020-09-02T14:51:12.368" v="2905" actId="571"/>
          <ac:grpSpMkLst>
            <pc:docMk/>
            <pc:sldMk cId="2492478906" sldId="263"/>
            <ac:grpSpMk id="122" creationId="{8A12BD40-3909-4B1B-B771-9CA2BDF6756F}"/>
          </ac:grpSpMkLst>
        </pc:grpChg>
        <pc:grpChg chg="mod">
          <ac:chgData name="Viggo Tellefsen Wivestad" userId="188c9604-811f-4fd1-b50f-32200e37762f" providerId="ADAL" clId="{BF3470F4-533E-46CA-A018-6A7327E63C83}" dt="2020-09-02T14:51:12.368" v="2905" actId="571"/>
          <ac:grpSpMkLst>
            <pc:docMk/>
            <pc:sldMk cId="2492478906" sldId="263"/>
            <ac:grpSpMk id="123" creationId="{64F207CC-B564-4152-AB36-02EFB5C9FD55}"/>
          </ac:grpSpMkLst>
        </pc:grpChg>
        <pc:grpChg chg="mod">
          <ac:chgData name="Viggo Tellefsen Wivestad" userId="188c9604-811f-4fd1-b50f-32200e37762f" providerId="ADAL" clId="{BF3470F4-533E-46CA-A018-6A7327E63C83}" dt="2020-09-02T14:48:06.042" v="2868" actId="1076"/>
          <ac:grpSpMkLst>
            <pc:docMk/>
            <pc:sldMk cId="2492478906" sldId="263"/>
            <ac:grpSpMk id="146" creationId="{B91457B3-CD42-413F-85EB-1C8FD14C5907}"/>
          </ac:grpSpMkLst>
        </pc:grpChg>
        <pc:grpChg chg="mod">
          <ac:chgData name="Viggo Tellefsen Wivestad" userId="188c9604-811f-4fd1-b50f-32200e37762f" providerId="ADAL" clId="{BF3470F4-533E-46CA-A018-6A7327E63C83}" dt="2020-09-02T14:48:09.857" v="2869" actId="1076"/>
          <ac:grpSpMkLst>
            <pc:docMk/>
            <pc:sldMk cId="2492478906" sldId="263"/>
            <ac:grpSpMk id="148" creationId="{6DDA405B-D378-4C6A-8277-DCD3F935F698}"/>
          </ac:grpSpMkLst>
        </pc:grpChg>
        <pc:grpChg chg="del">
          <ac:chgData name="Viggo Tellefsen Wivestad" userId="188c9604-811f-4fd1-b50f-32200e37762f" providerId="ADAL" clId="{BF3470F4-533E-46CA-A018-6A7327E63C83}" dt="2020-09-02T14:48:01.037" v="2867" actId="478"/>
          <ac:grpSpMkLst>
            <pc:docMk/>
            <pc:sldMk cId="2492478906" sldId="263"/>
            <ac:grpSpMk id="149" creationId="{0F92F8F4-3DB3-4114-B6A5-BF7409B0654B}"/>
          </ac:grpSpMkLst>
        </pc:grpChg>
        <pc:cxnChg chg="mod">
          <ac:chgData name="Viggo Tellefsen Wivestad" userId="188c9604-811f-4fd1-b50f-32200e37762f" providerId="ADAL" clId="{BF3470F4-533E-46CA-A018-6A7327E63C83}" dt="2020-09-02T14:48:45.219" v="2877" actId="14100"/>
          <ac:cxnSpMkLst>
            <pc:docMk/>
            <pc:sldMk cId="2492478906" sldId="263"/>
            <ac:cxnSpMk id="97" creationId="{F36D973D-3A6B-4EB0-8151-50EFFF87BD00}"/>
          </ac:cxnSpMkLst>
        </pc:cxnChg>
        <pc:cxnChg chg="mod">
          <ac:chgData name="Viggo Tellefsen Wivestad" userId="188c9604-811f-4fd1-b50f-32200e37762f" providerId="ADAL" clId="{BF3470F4-533E-46CA-A018-6A7327E63C83}" dt="2020-09-02T14:48:48.683" v="2878" actId="14100"/>
          <ac:cxnSpMkLst>
            <pc:docMk/>
            <pc:sldMk cId="2492478906" sldId="263"/>
            <ac:cxnSpMk id="98" creationId="{41F7FC1A-C4B6-48AB-A8F0-B3846EA24FBC}"/>
          </ac:cxnSpMkLst>
        </pc:cxnChg>
        <pc:cxnChg chg="del mod">
          <ac:chgData name="Viggo Tellefsen Wivestad" userId="188c9604-811f-4fd1-b50f-32200e37762f" providerId="ADAL" clId="{BF3470F4-533E-46CA-A018-6A7327E63C83}" dt="2020-09-02T14:48:49.734" v="2879" actId="478"/>
          <ac:cxnSpMkLst>
            <pc:docMk/>
            <pc:sldMk cId="2492478906" sldId="263"/>
            <ac:cxnSpMk id="99" creationId="{8CDBE6ED-D1B0-4051-B7DC-25D77C0CF4C0}"/>
          </ac:cxnSpMkLst>
        </pc:cxnChg>
        <pc:cxnChg chg="del mod">
          <ac:chgData name="Viggo Tellefsen Wivestad" userId="188c9604-811f-4fd1-b50f-32200e37762f" providerId="ADAL" clId="{BF3470F4-533E-46CA-A018-6A7327E63C83}" dt="2020-09-02T14:48:51.043" v="2880" actId="478"/>
          <ac:cxnSpMkLst>
            <pc:docMk/>
            <pc:sldMk cId="2492478906" sldId="263"/>
            <ac:cxnSpMk id="100" creationId="{D528A269-4D58-41E1-90D5-D2B5FE075A6A}"/>
          </ac:cxnSpMkLst>
        </pc:cxnChg>
        <pc:cxnChg chg="del mod">
          <ac:chgData name="Viggo Tellefsen Wivestad" userId="188c9604-811f-4fd1-b50f-32200e37762f" providerId="ADAL" clId="{BF3470F4-533E-46CA-A018-6A7327E63C83}" dt="2020-09-02T14:48:51.681" v="2881" actId="478"/>
          <ac:cxnSpMkLst>
            <pc:docMk/>
            <pc:sldMk cId="2492478906" sldId="263"/>
            <ac:cxnSpMk id="101" creationId="{4FC92380-8F4E-411A-9502-81EF354E2E1B}"/>
          </ac:cxnSpMkLst>
        </pc:cxnChg>
        <pc:cxnChg chg="del mod">
          <ac:chgData name="Viggo Tellefsen Wivestad" userId="188c9604-811f-4fd1-b50f-32200e37762f" providerId="ADAL" clId="{BF3470F4-533E-46CA-A018-6A7327E63C83}" dt="2020-09-02T14:48:52.416" v="2882" actId="478"/>
          <ac:cxnSpMkLst>
            <pc:docMk/>
            <pc:sldMk cId="2492478906" sldId="263"/>
            <ac:cxnSpMk id="102" creationId="{A20D689C-5547-468A-A782-8893741AA575}"/>
          </ac:cxnSpMkLst>
        </pc:cxnChg>
        <pc:cxnChg chg="mod">
          <ac:chgData name="Viggo Tellefsen Wivestad" userId="188c9604-811f-4fd1-b50f-32200e37762f" providerId="ADAL" clId="{BF3470F4-533E-46CA-A018-6A7327E63C83}" dt="2020-09-02T14:48:14.970" v="2870" actId="14100"/>
          <ac:cxnSpMkLst>
            <pc:docMk/>
            <pc:sldMk cId="2492478906" sldId="263"/>
            <ac:cxnSpMk id="103" creationId="{54E53A41-883F-4875-ACBB-690F4AD21EC7}"/>
          </ac:cxnSpMkLst>
        </pc:cxnChg>
        <pc:cxnChg chg="mod">
          <ac:chgData name="Viggo Tellefsen Wivestad" userId="188c9604-811f-4fd1-b50f-32200e37762f" providerId="ADAL" clId="{BF3470F4-533E-46CA-A018-6A7327E63C83}" dt="2020-09-02T14:51:05.916" v="2904" actId="14100"/>
          <ac:cxnSpMkLst>
            <pc:docMk/>
            <pc:sldMk cId="2492478906" sldId="263"/>
            <ac:cxnSpMk id="104" creationId="{194161BC-4DD7-4875-9DF9-B312CB9F229F}"/>
          </ac:cxnSpMkLst>
        </pc:cxnChg>
        <pc:cxnChg chg="del mod">
          <ac:chgData name="Viggo Tellefsen Wivestad" userId="188c9604-811f-4fd1-b50f-32200e37762f" providerId="ADAL" clId="{BF3470F4-533E-46CA-A018-6A7327E63C83}" dt="2020-09-02T14:52:30.576" v="2918" actId="478"/>
          <ac:cxnSpMkLst>
            <pc:docMk/>
            <pc:sldMk cId="2492478906" sldId="263"/>
            <ac:cxnSpMk id="105" creationId="{6663F4E7-DEC7-416A-9BEC-1A3FDBE6F01D}"/>
          </ac:cxnSpMkLst>
        </pc:cxnChg>
        <pc:cxnChg chg="mod">
          <ac:chgData name="Viggo Tellefsen Wivestad" userId="188c9604-811f-4fd1-b50f-32200e37762f" providerId="ADAL" clId="{BF3470F4-533E-46CA-A018-6A7327E63C83}" dt="2020-09-02T14:48:26.303" v="2873" actId="14100"/>
          <ac:cxnSpMkLst>
            <pc:docMk/>
            <pc:sldMk cId="2492478906" sldId="263"/>
            <ac:cxnSpMk id="106" creationId="{5E48BAD1-83E2-4E36-8B15-1DF7C9DE8549}"/>
          </ac:cxnSpMkLst>
        </pc:cxnChg>
        <pc:cxnChg chg="mod">
          <ac:chgData name="Viggo Tellefsen Wivestad" userId="188c9604-811f-4fd1-b50f-32200e37762f" providerId="ADAL" clId="{BF3470F4-533E-46CA-A018-6A7327E63C83}" dt="2020-09-02T14:48:34.231" v="2874" actId="14100"/>
          <ac:cxnSpMkLst>
            <pc:docMk/>
            <pc:sldMk cId="2492478906" sldId="263"/>
            <ac:cxnSpMk id="107" creationId="{3E97C75D-86C9-43FC-B171-01B1426CD73D}"/>
          </ac:cxnSpMkLst>
        </pc:cxnChg>
        <pc:cxnChg chg="mod">
          <ac:chgData name="Viggo Tellefsen Wivestad" userId="188c9604-811f-4fd1-b50f-32200e37762f" providerId="ADAL" clId="{BF3470F4-533E-46CA-A018-6A7327E63C83}" dt="2020-09-02T14:48:39.465" v="2875" actId="14100"/>
          <ac:cxnSpMkLst>
            <pc:docMk/>
            <pc:sldMk cId="2492478906" sldId="263"/>
            <ac:cxnSpMk id="108" creationId="{E43BC8CB-8998-4B5A-B86F-852B21931488}"/>
          </ac:cxnSpMkLst>
        </pc:cxnChg>
        <pc:cxnChg chg="del mod">
          <ac:chgData name="Viggo Tellefsen Wivestad" userId="188c9604-811f-4fd1-b50f-32200e37762f" providerId="ADAL" clId="{BF3470F4-533E-46CA-A018-6A7327E63C83}" dt="2020-09-02T14:48:53.149" v="2883" actId="478"/>
          <ac:cxnSpMkLst>
            <pc:docMk/>
            <pc:sldMk cId="2492478906" sldId="263"/>
            <ac:cxnSpMk id="109" creationId="{2C82EFA0-3485-4A40-A922-DF8805070B13}"/>
          </ac:cxnSpMkLst>
        </pc:cxnChg>
        <pc:cxnChg chg="del mod">
          <ac:chgData name="Viggo Tellefsen Wivestad" userId="188c9604-811f-4fd1-b50f-32200e37762f" providerId="ADAL" clId="{BF3470F4-533E-46CA-A018-6A7327E63C83}" dt="2020-09-02T14:48:54.096" v="2884" actId="478"/>
          <ac:cxnSpMkLst>
            <pc:docMk/>
            <pc:sldMk cId="2492478906" sldId="263"/>
            <ac:cxnSpMk id="110" creationId="{3DD17346-8305-43AE-B8DC-1422C5CDCD61}"/>
          </ac:cxnSpMkLst>
        </pc:cxnChg>
        <pc:cxnChg chg="del mod">
          <ac:chgData name="Viggo Tellefsen Wivestad" userId="188c9604-811f-4fd1-b50f-32200e37762f" providerId="ADAL" clId="{BF3470F4-533E-46CA-A018-6A7327E63C83}" dt="2020-09-02T14:48:56.293" v="2887" actId="478"/>
          <ac:cxnSpMkLst>
            <pc:docMk/>
            <pc:sldMk cId="2492478906" sldId="263"/>
            <ac:cxnSpMk id="111" creationId="{3B522BE5-D2C3-4C56-A25E-F0C45F6286E7}"/>
          </ac:cxnSpMkLst>
        </pc:cxnChg>
        <pc:cxnChg chg="del mod">
          <ac:chgData name="Viggo Tellefsen Wivestad" userId="188c9604-811f-4fd1-b50f-32200e37762f" providerId="ADAL" clId="{BF3470F4-533E-46CA-A018-6A7327E63C83}" dt="2020-09-02T14:48:55.350" v="2886" actId="478"/>
          <ac:cxnSpMkLst>
            <pc:docMk/>
            <pc:sldMk cId="2492478906" sldId="263"/>
            <ac:cxnSpMk id="112" creationId="{319CFDC8-D680-4D6E-979D-B4563CA58EB2}"/>
          </ac:cxnSpMkLst>
        </pc:cxnChg>
        <pc:cxnChg chg="del mod">
          <ac:chgData name="Viggo Tellefsen Wivestad" userId="188c9604-811f-4fd1-b50f-32200e37762f" providerId="ADAL" clId="{BF3470F4-533E-46CA-A018-6A7327E63C83}" dt="2020-09-02T14:48:54.675" v="2885" actId="478"/>
          <ac:cxnSpMkLst>
            <pc:docMk/>
            <pc:sldMk cId="2492478906" sldId="263"/>
            <ac:cxnSpMk id="113" creationId="{DB1EEF83-E1A7-413E-BC4C-87DA20094917}"/>
          </ac:cxnSpMkLst>
        </pc:cxnChg>
        <pc:cxnChg chg="del mod">
          <ac:chgData name="Viggo Tellefsen Wivestad" userId="188c9604-811f-4fd1-b50f-32200e37762f" providerId="ADAL" clId="{BF3470F4-533E-46CA-A018-6A7327E63C83}" dt="2020-09-02T14:48:57.335" v="2888" actId="478"/>
          <ac:cxnSpMkLst>
            <pc:docMk/>
            <pc:sldMk cId="2492478906" sldId="263"/>
            <ac:cxnSpMk id="114" creationId="{F485E90D-E17F-4ECA-A2F1-FC4573AB7105}"/>
          </ac:cxnSpMkLst>
        </pc:cxnChg>
        <pc:cxnChg chg="add del mod">
          <ac:chgData name="Viggo Tellefsen Wivestad" userId="188c9604-811f-4fd1-b50f-32200e37762f" providerId="ADAL" clId="{BF3470F4-533E-46CA-A018-6A7327E63C83}" dt="2020-09-02T14:52:19.413" v="2912" actId="478"/>
          <ac:cxnSpMkLst>
            <pc:docMk/>
            <pc:sldMk cId="2492478906" sldId="263"/>
            <ac:cxnSpMk id="161" creationId="{7FA042B7-5D90-4A70-92BF-5D2435CB60CB}"/>
          </ac:cxnSpMkLst>
        </pc:cxnChg>
        <pc:cxnChg chg="add mod">
          <ac:chgData name="Viggo Tellefsen Wivestad" userId="188c9604-811f-4fd1-b50f-32200e37762f" providerId="ADAL" clId="{BF3470F4-533E-46CA-A018-6A7327E63C83}" dt="2020-09-02T14:52:21.723" v="2914" actId="478"/>
          <ac:cxnSpMkLst>
            <pc:docMk/>
            <pc:sldMk cId="2492478906" sldId="263"/>
            <ac:cxnSpMk id="162" creationId="{58FD24B6-2830-4CE9-9FEF-CAD709334E0D}"/>
          </ac:cxnSpMkLst>
        </pc:cxnChg>
        <pc:cxnChg chg="add del mod">
          <ac:chgData name="Viggo Tellefsen Wivestad" userId="188c9604-811f-4fd1-b50f-32200e37762f" providerId="ADAL" clId="{BF3470F4-533E-46CA-A018-6A7327E63C83}" dt="2020-09-02T14:55:17.312" v="2922" actId="478"/>
          <ac:cxnSpMkLst>
            <pc:docMk/>
            <pc:sldMk cId="2492478906" sldId="263"/>
            <ac:cxnSpMk id="163" creationId="{18B88AB9-E10A-46D0-8074-610F429D7C09}"/>
          </ac:cxnSpMkLst>
        </pc:cxnChg>
      </pc:sldChg>
      <pc:sldChg chg="addSp delSp modSp mod">
        <pc:chgData name="Viggo Tellefsen Wivestad" userId="188c9604-811f-4fd1-b50f-32200e37762f" providerId="ADAL" clId="{BF3470F4-533E-46CA-A018-6A7327E63C83}" dt="2020-09-03T05:27:29.137" v="3149" actId="20577"/>
        <pc:sldMkLst>
          <pc:docMk/>
          <pc:sldMk cId="3947009067" sldId="264"/>
        </pc:sldMkLst>
        <pc:spChg chg="add mod">
          <ac:chgData name="Viggo Tellefsen Wivestad" userId="188c9604-811f-4fd1-b50f-32200e37762f" providerId="ADAL" clId="{BF3470F4-533E-46CA-A018-6A7327E63C83}" dt="2020-09-03T05:26:40.576" v="3120" actId="1076"/>
          <ac:spMkLst>
            <pc:docMk/>
            <pc:sldMk cId="3947009067" sldId="264"/>
            <ac:spMk id="4" creationId="{E0C771CC-A138-4C8D-9748-D9E02C20A275}"/>
          </ac:spMkLst>
        </pc:spChg>
        <pc:spChg chg="add mod">
          <ac:chgData name="Viggo Tellefsen Wivestad" userId="188c9604-811f-4fd1-b50f-32200e37762f" providerId="ADAL" clId="{BF3470F4-533E-46CA-A018-6A7327E63C83}" dt="2020-09-03T05:26:00.592" v="3119" actId="20577"/>
          <ac:spMkLst>
            <pc:docMk/>
            <pc:sldMk cId="3947009067" sldId="264"/>
            <ac:spMk id="136" creationId="{B3DD665B-A518-4C92-936D-A38A5E9B93F8}"/>
          </ac:spMkLst>
        </pc:spChg>
        <pc:spChg chg="add del mod">
          <ac:chgData name="Viggo Tellefsen Wivestad" userId="188c9604-811f-4fd1-b50f-32200e37762f" providerId="ADAL" clId="{BF3470F4-533E-46CA-A018-6A7327E63C83}" dt="2020-09-03T05:21:14.714" v="3053" actId="478"/>
          <ac:spMkLst>
            <pc:docMk/>
            <pc:sldMk cId="3947009067" sldId="264"/>
            <ac:spMk id="137" creationId="{C2133BE5-7CAF-4F7A-83F0-4807A475F6A8}"/>
          </ac:spMkLst>
        </pc:spChg>
        <pc:spChg chg="add mod">
          <ac:chgData name="Viggo Tellefsen Wivestad" userId="188c9604-811f-4fd1-b50f-32200e37762f" providerId="ADAL" clId="{BF3470F4-533E-46CA-A018-6A7327E63C83}" dt="2020-09-03T05:27:02.470" v="3131" actId="1076"/>
          <ac:spMkLst>
            <pc:docMk/>
            <pc:sldMk cId="3947009067" sldId="264"/>
            <ac:spMk id="139" creationId="{BD226BFB-4796-4AC8-9954-78A8270E04A6}"/>
          </ac:spMkLst>
        </pc:spChg>
        <pc:spChg chg="add mod">
          <ac:chgData name="Viggo Tellefsen Wivestad" userId="188c9604-811f-4fd1-b50f-32200e37762f" providerId="ADAL" clId="{BF3470F4-533E-46CA-A018-6A7327E63C83}" dt="2020-09-03T05:27:15.303" v="3137" actId="20577"/>
          <ac:spMkLst>
            <pc:docMk/>
            <pc:sldMk cId="3947009067" sldId="264"/>
            <ac:spMk id="140" creationId="{2C7A172B-E589-4602-91BB-BF8010C00E40}"/>
          </ac:spMkLst>
        </pc:spChg>
        <pc:spChg chg="add mod">
          <ac:chgData name="Viggo Tellefsen Wivestad" userId="188c9604-811f-4fd1-b50f-32200e37762f" providerId="ADAL" clId="{BF3470F4-533E-46CA-A018-6A7327E63C83}" dt="2020-09-03T05:27:17.501" v="3139" actId="20577"/>
          <ac:spMkLst>
            <pc:docMk/>
            <pc:sldMk cId="3947009067" sldId="264"/>
            <ac:spMk id="142" creationId="{1AEDDDC5-00AE-4B50-8029-6CDD4F61F9E7}"/>
          </ac:spMkLst>
        </pc:spChg>
        <pc:spChg chg="add mod">
          <ac:chgData name="Viggo Tellefsen Wivestad" userId="188c9604-811f-4fd1-b50f-32200e37762f" providerId="ADAL" clId="{BF3470F4-533E-46CA-A018-6A7327E63C83}" dt="2020-09-03T05:27:19.587" v="3141" actId="20577"/>
          <ac:spMkLst>
            <pc:docMk/>
            <pc:sldMk cId="3947009067" sldId="264"/>
            <ac:spMk id="143" creationId="{0D9588E5-1DCD-44D2-842B-CFCEA0150FBC}"/>
          </ac:spMkLst>
        </pc:spChg>
        <pc:spChg chg="add mod">
          <ac:chgData name="Viggo Tellefsen Wivestad" userId="188c9604-811f-4fd1-b50f-32200e37762f" providerId="ADAL" clId="{BF3470F4-533E-46CA-A018-6A7327E63C83}" dt="2020-09-03T05:27:29.137" v="3149" actId="20577"/>
          <ac:spMkLst>
            <pc:docMk/>
            <pc:sldMk cId="3947009067" sldId="264"/>
            <ac:spMk id="147" creationId="{422DE503-6E19-435A-99CD-63103E0C86D6}"/>
          </ac:spMkLst>
        </pc:spChg>
      </pc:sldChg>
    </pc:docChg>
  </pc:docChgLst>
  <pc:docChgLst>
    <pc:chgData name="Andreas Bergstrøm Aarnseth" userId="a40a24f1-2a4d-4eb3-897d-6dc2a31505a1" providerId="ADAL" clId="{0853B970-9767-47FE-A68B-16C90C7DD2A0}"/>
    <pc:docChg chg="undo custSel modSld">
      <pc:chgData name="Andreas Bergstrøm Aarnseth" userId="a40a24f1-2a4d-4eb3-897d-6dc2a31505a1" providerId="ADAL" clId="{0853B970-9767-47FE-A68B-16C90C7DD2A0}" dt="2020-09-02T20:17:43.850" v="367" actId="14100"/>
      <pc:docMkLst>
        <pc:docMk/>
      </pc:docMkLst>
      <pc:sldChg chg="addSp delSp modSp mod">
        <pc:chgData name="Andreas Bergstrøm Aarnseth" userId="a40a24f1-2a4d-4eb3-897d-6dc2a31505a1" providerId="ADAL" clId="{0853B970-9767-47FE-A68B-16C90C7DD2A0}" dt="2020-09-02T20:17:43.850" v="367" actId="14100"/>
        <pc:sldMkLst>
          <pc:docMk/>
          <pc:sldMk cId="3947009067" sldId="264"/>
        </pc:sldMkLst>
        <pc:spChg chg="add mod">
          <ac:chgData name="Andreas Bergstrøm Aarnseth" userId="a40a24f1-2a4d-4eb3-897d-6dc2a31505a1" providerId="ADAL" clId="{0853B970-9767-47FE-A68B-16C90C7DD2A0}" dt="2020-09-02T20:11:02.030" v="220" actId="1076"/>
          <ac:spMkLst>
            <pc:docMk/>
            <pc:sldMk cId="3947009067" sldId="264"/>
            <ac:spMk id="7" creationId="{EEE90739-0778-4E14-BDD3-ACE1A185D9AF}"/>
          </ac:spMkLst>
        </pc:spChg>
        <pc:spChg chg="mod">
          <ac:chgData name="Andreas Bergstrøm Aarnseth" userId="a40a24f1-2a4d-4eb3-897d-6dc2a31505a1" providerId="ADAL" clId="{0853B970-9767-47FE-A68B-16C90C7DD2A0}" dt="2020-09-02T20:06:38.388" v="65" actId="1076"/>
          <ac:spMkLst>
            <pc:docMk/>
            <pc:sldMk cId="3947009067" sldId="264"/>
            <ac:spMk id="11" creationId="{9AA5C78D-FB05-4619-98F6-AFCAAD3D66DA}"/>
          </ac:spMkLst>
        </pc:spChg>
        <pc:spChg chg="mod">
          <ac:chgData name="Andreas Bergstrøm Aarnseth" userId="a40a24f1-2a4d-4eb3-897d-6dc2a31505a1" providerId="ADAL" clId="{0853B970-9767-47FE-A68B-16C90C7DD2A0}" dt="2020-09-02T20:06:42.946" v="66" actId="1076"/>
          <ac:spMkLst>
            <pc:docMk/>
            <pc:sldMk cId="3947009067" sldId="264"/>
            <ac:spMk id="14" creationId="{A0D2F8A7-A05B-463A-805C-9C04CF1B2A19}"/>
          </ac:spMkLst>
        </pc:spChg>
        <pc:spChg chg="add mod">
          <ac:chgData name="Andreas Bergstrøm Aarnseth" userId="a40a24f1-2a4d-4eb3-897d-6dc2a31505a1" providerId="ADAL" clId="{0853B970-9767-47FE-A68B-16C90C7DD2A0}" dt="2020-09-02T20:05:45.009" v="36" actId="164"/>
          <ac:spMkLst>
            <pc:docMk/>
            <pc:sldMk cId="3947009067" sldId="264"/>
            <ac:spMk id="15" creationId="{3449496E-FD21-4FE4-8CAE-D1134761B2B4}"/>
          </ac:spMkLst>
        </pc:spChg>
        <pc:spChg chg="mod">
          <ac:chgData name="Andreas Bergstrøm Aarnseth" userId="a40a24f1-2a4d-4eb3-897d-6dc2a31505a1" providerId="ADAL" clId="{0853B970-9767-47FE-A68B-16C90C7DD2A0}" dt="2020-09-02T20:05:49.802" v="41" actId="20577"/>
          <ac:spMkLst>
            <pc:docMk/>
            <pc:sldMk cId="3947009067" sldId="264"/>
            <ac:spMk id="19" creationId="{CC5558DE-AAD1-45D1-9B85-5CFBC2696F2A}"/>
          </ac:spMkLst>
        </pc:spChg>
        <pc:spChg chg="mod">
          <ac:chgData name="Andreas Bergstrøm Aarnseth" userId="a40a24f1-2a4d-4eb3-897d-6dc2a31505a1" providerId="ADAL" clId="{0853B970-9767-47FE-A68B-16C90C7DD2A0}" dt="2020-09-02T20:06:16.267" v="50" actId="20577"/>
          <ac:spMkLst>
            <pc:docMk/>
            <pc:sldMk cId="3947009067" sldId="264"/>
            <ac:spMk id="22" creationId="{A9ABAC21-51FB-4607-93A8-135CE5E92EFA}"/>
          </ac:spMkLst>
        </pc:spChg>
        <pc:spChg chg="add mod">
          <ac:chgData name="Andreas Bergstrøm Aarnseth" userId="a40a24f1-2a4d-4eb3-897d-6dc2a31505a1" providerId="ADAL" clId="{0853B970-9767-47FE-A68B-16C90C7DD2A0}" dt="2020-09-02T20:11:21.798" v="221" actId="164"/>
          <ac:spMkLst>
            <pc:docMk/>
            <pc:sldMk cId="3947009067" sldId="264"/>
            <ac:spMk id="23" creationId="{39604F8F-6AD5-42F5-B79B-35356F73CE6B}"/>
          </ac:spMkLst>
        </pc:spChg>
        <pc:spChg chg="add mod">
          <ac:chgData name="Andreas Bergstrøm Aarnseth" userId="a40a24f1-2a4d-4eb3-897d-6dc2a31505a1" providerId="ADAL" clId="{0853B970-9767-47FE-A68B-16C90C7DD2A0}" dt="2020-09-02T20:11:21.798" v="221" actId="164"/>
          <ac:spMkLst>
            <pc:docMk/>
            <pc:sldMk cId="3947009067" sldId="264"/>
            <ac:spMk id="24" creationId="{611E345A-D31E-4EC5-8FE9-E6A602E5CCAF}"/>
          </ac:spMkLst>
        </pc:spChg>
        <pc:spChg chg="add mod">
          <ac:chgData name="Andreas Bergstrøm Aarnseth" userId="a40a24f1-2a4d-4eb3-897d-6dc2a31505a1" providerId="ADAL" clId="{0853B970-9767-47FE-A68B-16C90C7DD2A0}" dt="2020-09-02T20:11:21.798" v="221" actId="164"/>
          <ac:spMkLst>
            <pc:docMk/>
            <pc:sldMk cId="3947009067" sldId="264"/>
            <ac:spMk id="25" creationId="{D6B4433E-1D27-4EF1-9D2F-B9C06839FECA}"/>
          </ac:spMkLst>
        </pc:spChg>
        <pc:spChg chg="add mod">
          <ac:chgData name="Andreas Bergstrøm Aarnseth" userId="a40a24f1-2a4d-4eb3-897d-6dc2a31505a1" providerId="ADAL" clId="{0853B970-9767-47FE-A68B-16C90C7DD2A0}" dt="2020-09-02T20:11:21.798" v="221" actId="164"/>
          <ac:spMkLst>
            <pc:docMk/>
            <pc:sldMk cId="3947009067" sldId="264"/>
            <ac:spMk id="26" creationId="{26CA2B87-9F92-4922-B515-8241E957456B}"/>
          </ac:spMkLst>
        </pc:spChg>
        <pc:spChg chg="add del mod">
          <ac:chgData name="Andreas Bergstrøm Aarnseth" userId="a40a24f1-2a4d-4eb3-897d-6dc2a31505a1" providerId="ADAL" clId="{0853B970-9767-47FE-A68B-16C90C7DD2A0}" dt="2020-09-02T20:08:34.395" v="109" actId="478"/>
          <ac:spMkLst>
            <pc:docMk/>
            <pc:sldMk cId="3947009067" sldId="264"/>
            <ac:spMk id="27" creationId="{814915A3-098D-4662-BA4B-1C796EFFD0E9}"/>
          </ac:spMkLst>
        </pc:spChg>
        <pc:spChg chg="add mod">
          <ac:chgData name="Andreas Bergstrøm Aarnseth" userId="a40a24f1-2a4d-4eb3-897d-6dc2a31505a1" providerId="ADAL" clId="{0853B970-9767-47FE-A68B-16C90C7DD2A0}" dt="2020-09-02T20:10:07.527" v="192" actId="164"/>
          <ac:spMkLst>
            <pc:docMk/>
            <pc:sldMk cId="3947009067" sldId="264"/>
            <ac:spMk id="28" creationId="{BCF21769-A042-4A60-8C6B-7F25EF89318A}"/>
          </ac:spMkLst>
        </pc:spChg>
        <pc:spChg chg="add del mod">
          <ac:chgData name="Andreas Bergstrøm Aarnseth" userId="a40a24f1-2a4d-4eb3-897d-6dc2a31505a1" providerId="ADAL" clId="{0853B970-9767-47FE-A68B-16C90C7DD2A0}" dt="2020-09-02T20:15:06.141" v="305" actId="1076"/>
          <ac:spMkLst>
            <pc:docMk/>
            <pc:sldMk cId="3947009067" sldId="264"/>
            <ac:spMk id="29" creationId="{D489F009-5EAA-49D8-941F-74C2A8C6FD0E}"/>
          </ac:spMkLst>
        </pc:spChg>
        <pc:spChg chg="add mod">
          <ac:chgData name="Andreas Bergstrøm Aarnseth" userId="a40a24f1-2a4d-4eb3-897d-6dc2a31505a1" providerId="ADAL" clId="{0853B970-9767-47FE-A68B-16C90C7DD2A0}" dt="2020-09-02T20:10:07.527" v="192" actId="164"/>
          <ac:spMkLst>
            <pc:docMk/>
            <pc:sldMk cId="3947009067" sldId="264"/>
            <ac:spMk id="30" creationId="{FABEBBF4-0751-45B1-B118-1F9B0B2F2793}"/>
          </ac:spMkLst>
        </pc:spChg>
        <pc:spChg chg="add mod">
          <ac:chgData name="Andreas Bergstrøm Aarnseth" userId="a40a24f1-2a4d-4eb3-897d-6dc2a31505a1" providerId="ADAL" clId="{0853B970-9767-47FE-A68B-16C90C7DD2A0}" dt="2020-09-02T20:10:07.527" v="192" actId="164"/>
          <ac:spMkLst>
            <pc:docMk/>
            <pc:sldMk cId="3947009067" sldId="264"/>
            <ac:spMk id="31" creationId="{7550380B-DA09-4353-BFBA-10BD56166BCA}"/>
          </ac:spMkLst>
        </pc:spChg>
        <pc:spChg chg="add mod">
          <ac:chgData name="Andreas Bergstrøm Aarnseth" userId="a40a24f1-2a4d-4eb3-897d-6dc2a31505a1" providerId="ADAL" clId="{0853B970-9767-47FE-A68B-16C90C7DD2A0}" dt="2020-09-02T20:09:00.832" v="120" actId="1076"/>
          <ac:spMkLst>
            <pc:docMk/>
            <pc:sldMk cId="3947009067" sldId="264"/>
            <ac:spMk id="32" creationId="{B3FDFA56-15C8-4147-B165-E7399F18C44A}"/>
          </ac:spMkLst>
        </pc:spChg>
        <pc:spChg chg="add mod">
          <ac:chgData name="Andreas Bergstrøm Aarnseth" userId="a40a24f1-2a4d-4eb3-897d-6dc2a31505a1" providerId="ADAL" clId="{0853B970-9767-47FE-A68B-16C90C7DD2A0}" dt="2020-09-02T20:09:00.832" v="120" actId="1076"/>
          <ac:spMkLst>
            <pc:docMk/>
            <pc:sldMk cId="3947009067" sldId="264"/>
            <ac:spMk id="33" creationId="{F7E5BDF9-D79A-477B-86C4-A6606FAD3C2D}"/>
          </ac:spMkLst>
        </pc:spChg>
        <pc:spChg chg="add mod">
          <ac:chgData name="Andreas Bergstrøm Aarnseth" userId="a40a24f1-2a4d-4eb3-897d-6dc2a31505a1" providerId="ADAL" clId="{0853B970-9767-47FE-A68B-16C90C7DD2A0}" dt="2020-09-02T20:09:00.832" v="120" actId="1076"/>
          <ac:spMkLst>
            <pc:docMk/>
            <pc:sldMk cId="3947009067" sldId="264"/>
            <ac:spMk id="34" creationId="{7FD0BD5D-5D62-4B35-BC3E-A7601A14DB7F}"/>
          </ac:spMkLst>
        </pc:spChg>
        <pc:spChg chg="add mod">
          <ac:chgData name="Andreas Bergstrøm Aarnseth" userId="a40a24f1-2a4d-4eb3-897d-6dc2a31505a1" providerId="ADAL" clId="{0853B970-9767-47FE-A68B-16C90C7DD2A0}" dt="2020-09-02T20:09:55.082" v="191" actId="1035"/>
          <ac:spMkLst>
            <pc:docMk/>
            <pc:sldMk cId="3947009067" sldId="264"/>
            <ac:spMk id="35" creationId="{E5105A8D-35D4-469C-A50C-47A67E1BB378}"/>
          </ac:spMkLst>
        </pc:spChg>
        <pc:spChg chg="add mod">
          <ac:chgData name="Andreas Bergstrøm Aarnseth" userId="a40a24f1-2a4d-4eb3-897d-6dc2a31505a1" providerId="ADAL" clId="{0853B970-9767-47FE-A68B-16C90C7DD2A0}" dt="2020-09-02T20:09:55.082" v="191" actId="1035"/>
          <ac:spMkLst>
            <pc:docMk/>
            <pc:sldMk cId="3947009067" sldId="264"/>
            <ac:spMk id="36" creationId="{DD7826E6-CFAB-4EEC-B499-8BE8F83CAFEB}"/>
          </ac:spMkLst>
        </pc:spChg>
        <pc:spChg chg="add mod">
          <ac:chgData name="Andreas Bergstrøm Aarnseth" userId="a40a24f1-2a4d-4eb3-897d-6dc2a31505a1" providerId="ADAL" clId="{0853B970-9767-47FE-A68B-16C90C7DD2A0}" dt="2020-09-02T20:09:55.082" v="191" actId="1035"/>
          <ac:spMkLst>
            <pc:docMk/>
            <pc:sldMk cId="3947009067" sldId="264"/>
            <ac:spMk id="37" creationId="{842B45EC-6E92-4C87-AA56-FB8B54443919}"/>
          </ac:spMkLst>
        </pc:spChg>
        <pc:spChg chg="mod">
          <ac:chgData name="Andreas Bergstrøm Aarnseth" userId="a40a24f1-2a4d-4eb3-897d-6dc2a31505a1" providerId="ADAL" clId="{0853B970-9767-47FE-A68B-16C90C7DD2A0}" dt="2020-09-02T20:10:08.292" v="193"/>
          <ac:spMkLst>
            <pc:docMk/>
            <pc:sldMk cId="3947009067" sldId="264"/>
            <ac:spMk id="40" creationId="{1D7DF379-3A56-4173-A2FE-1314169C0FEF}"/>
          </ac:spMkLst>
        </pc:spChg>
        <pc:spChg chg="mod">
          <ac:chgData name="Andreas Bergstrøm Aarnseth" userId="a40a24f1-2a4d-4eb3-897d-6dc2a31505a1" providerId="ADAL" clId="{0853B970-9767-47FE-A68B-16C90C7DD2A0}" dt="2020-09-02T20:10:08.292" v="193"/>
          <ac:spMkLst>
            <pc:docMk/>
            <pc:sldMk cId="3947009067" sldId="264"/>
            <ac:spMk id="41" creationId="{3C7A2D9E-93AB-427F-99FB-5EC9FCC7647E}"/>
          </ac:spMkLst>
        </pc:spChg>
        <pc:spChg chg="mod">
          <ac:chgData name="Andreas Bergstrøm Aarnseth" userId="a40a24f1-2a4d-4eb3-897d-6dc2a31505a1" providerId="ADAL" clId="{0853B970-9767-47FE-A68B-16C90C7DD2A0}" dt="2020-09-02T20:10:08.292" v="193"/>
          <ac:spMkLst>
            <pc:docMk/>
            <pc:sldMk cId="3947009067" sldId="264"/>
            <ac:spMk id="42" creationId="{CBB16F99-DC29-4231-A90C-691E1DB551F9}"/>
          </ac:spMkLst>
        </pc:spChg>
        <pc:spChg chg="mod">
          <ac:chgData name="Andreas Bergstrøm Aarnseth" userId="a40a24f1-2a4d-4eb3-897d-6dc2a31505a1" providerId="ADAL" clId="{0853B970-9767-47FE-A68B-16C90C7DD2A0}" dt="2020-09-02T20:10:08.292" v="193"/>
          <ac:spMkLst>
            <pc:docMk/>
            <pc:sldMk cId="3947009067" sldId="264"/>
            <ac:spMk id="43" creationId="{C7AACD1C-AED0-4313-9B75-6427CBD81469}"/>
          </ac:spMkLst>
        </pc:spChg>
        <pc:spChg chg="mod">
          <ac:chgData name="Andreas Bergstrøm Aarnseth" userId="a40a24f1-2a4d-4eb3-897d-6dc2a31505a1" providerId="ADAL" clId="{0853B970-9767-47FE-A68B-16C90C7DD2A0}" dt="2020-09-02T20:10:10.472" v="195"/>
          <ac:spMkLst>
            <pc:docMk/>
            <pc:sldMk cId="3947009067" sldId="264"/>
            <ac:spMk id="45" creationId="{636694F5-5535-42F0-8083-68BB31926123}"/>
          </ac:spMkLst>
        </pc:spChg>
        <pc:spChg chg="mod">
          <ac:chgData name="Andreas Bergstrøm Aarnseth" userId="a40a24f1-2a4d-4eb3-897d-6dc2a31505a1" providerId="ADAL" clId="{0853B970-9767-47FE-A68B-16C90C7DD2A0}" dt="2020-09-02T20:10:10.472" v="195"/>
          <ac:spMkLst>
            <pc:docMk/>
            <pc:sldMk cId="3947009067" sldId="264"/>
            <ac:spMk id="46" creationId="{40A64144-BDB1-4178-9A6A-CBC40E0144D3}"/>
          </ac:spMkLst>
        </pc:spChg>
        <pc:spChg chg="mod">
          <ac:chgData name="Andreas Bergstrøm Aarnseth" userId="a40a24f1-2a4d-4eb3-897d-6dc2a31505a1" providerId="ADAL" clId="{0853B970-9767-47FE-A68B-16C90C7DD2A0}" dt="2020-09-02T20:10:10.472" v="195"/>
          <ac:spMkLst>
            <pc:docMk/>
            <pc:sldMk cId="3947009067" sldId="264"/>
            <ac:spMk id="47" creationId="{4F5827D0-5AE3-4125-B733-77D1541CE253}"/>
          </ac:spMkLst>
        </pc:spChg>
        <pc:spChg chg="mod">
          <ac:chgData name="Andreas Bergstrøm Aarnseth" userId="a40a24f1-2a4d-4eb3-897d-6dc2a31505a1" providerId="ADAL" clId="{0853B970-9767-47FE-A68B-16C90C7DD2A0}" dt="2020-09-02T20:10:30.185" v="204" actId="20577"/>
          <ac:spMkLst>
            <pc:docMk/>
            <pc:sldMk cId="3947009067" sldId="264"/>
            <ac:spMk id="48" creationId="{8089B7E4-8586-4F8A-ABB3-BF9341D01404}"/>
          </ac:spMkLst>
        </pc:spChg>
        <pc:spChg chg="mod">
          <ac:chgData name="Andreas Bergstrøm Aarnseth" userId="a40a24f1-2a4d-4eb3-897d-6dc2a31505a1" providerId="ADAL" clId="{0853B970-9767-47FE-A68B-16C90C7DD2A0}" dt="2020-09-02T20:10:17.966" v="197"/>
          <ac:spMkLst>
            <pc:docMk/>
            <pc:sldMk cId="3947009067" sldId="264"/>
            <ac:spMk id="50" creationId="{D61BFBB9-7949-4F07-8881-780087F1B163}"/>
          </ac:spMkLst>
        </pc:spChg>
        <pc:spChg chg="mod">
          <ac:chgData name="Andreas Bergstrøm Aarnseth" userId="a40a24f1-2a4d-4eb3-897d-6dc2a31505a1" providerId="ADAL" clId="{0853B970-9767-47FE-A68B-16C90C7DD2A0}" dt="2020-09-02T20:10:17.966" v="197"/>
          <ac:spMkLst>
            <pc:docMk/>
            <pc:sldMk cId="3947009067" sldId="264"/>
            <ac:spMk id="51" creationId="{30FDCB43-4F7E-4042-85A5-B66DA94A5F7F}"/>
          </ac:spMkLst>
        </pc:spChg>
        <pc:spChg chg="mod">
          <ac:chgData name="Andreas Bergstrøm Aarnseth" userId="a40a24f1-2a4d-4eb3-897d-6dc2a31505a1" providerId="ADAL" clId="{0853B970-9767-47FE-A68B-16C90C7DD2A0}" dt="2020-09-02T20:10:17.966" v="197"/>
          <ac:spMkLst>
            <pc:docMk/>
            <pc:sldMk cId="3947009067" sldId="264"/>
            <ac:spMk id="52" creationId="{385BF6BB-1DE6-4F72-8CCA-C7F1F42642F5}"/>
          </ac:spMkLst>
        </pc:spChg>
        <pc:spChg chg="mod">
          <ac:chgData name="Andreas Bergstrøm Aarnseth" userId="a40a24f1-2a4d-4eb3-897d-6dc2a31505a1" providerId="ADAL" clId="{0853B970-9767-47FE-A68B-16C90C7DD2A0}" dt="2020-09-02T20:10:33.044" v="211" actId="20577"/>
          <ac:spMkLst>
            <pc:docMk/>
            <pc:sldMk cId="3947009067" sldId="264"/>
            <ac:spMk id="53" creationId="{D1F015A7-6B30-4D78-B7B3-C303FBA890A4}"/>
          </ac:spMkLst>
        </pc:spChg>
        <pc:spChg chg="add mod">
          <ac:chgData name="Andreas Bergstrøm Aarnseth" userId="a40a24f1-2a4d-4eb3-897d-6dc2a31505a1" providerId="ADAL" clId="{0853B970-9767-47FE-A68B-16C90C7DD2A0}" dt="2020-09-02T20:11:41.460" v="228" actId="14100"/>
          <ac:spMkLst>
            <pc:docMk/>
            <pc:sldMk cId="3947009067" sldId="264"/>
            <ac:spMk id="55" creationId="{627D1087-BB46-4E85-A791-5E1D3C7DADC6}"/>
          </ac:spMkLst>
        </pc:spChg>
        <pc:spChg chg="add del mod">
          <ac:chgData name="Andreas Bergstrøm Aarnseth" userId="a40a24f1-2a4d-4eb3-897d-6dc2a31505a1" providerId="ADAL" clId="{0853B970-9767-47FE-A68B-16C90C7DD2A0}" dt="2020-09-02T20:15:12.418" v="307"/>
          <ac:spMkLst>
            <pc:docMk/>
            <pc:sldMk cId="3947009067" sldId="264"/>
            <ac:spMk id="125" creationId="{E034E658-7B91-4494-9347-EE344E288A26}"/>
          </ac:spMkLst>
        </pc:spChg>
        <pc:spChg chg="mod">
          <ac:chgData name="Andreas Bergstrøm Aarnseth" userId="a40a24f1-2a4d-4eb3-897d-6dc2a31505a1" providerId="ADAL" clId="{0853B970-9767-47FE-A68B-16C90C7DD2A0}" dt="2020-09-02T20:16:45.015" v="344"/>
          <ac:spMkLst>
            <pc:docMk/>
            <pc:sldMk cId="3947009067" sldId="264"/>
            <ac:spMk id="179" creationId="{68FC474F-960F-49D2-9F16-3D6C55967664}"/>
          </ac:spMkLst>
        </pc:spChg>
        <pc:spChg chg="mod">
          <ac:chgData name="Andreas Bergstrøm Aarnseth" userId="a40a24f1-2a4d-4eb3-897d-6dc2a31505a1" providerId="ADAL" clId="{0853B970-9767-47FE-A68B-16C90C7DD2A0}" dt="2020-09-02T20:16:45.015" v="344"/>
          <ac:spMkLst>
            <pc:docMk/>
            <pc:sldMk cId="3947009067" sldId="264"/>
            <ac:spMk id="180" creationId="{478E4A19-63A4-458B-8274-67ED3249BBE8}"/>
          </ac:spMkLst>
        </pc:spChg>
        <pc:spChg chg="mod">
          <ac:chgData name="Andreas Bergstrøm Aarnseth" userId="a40a24f1-2a4d-4eb3-897d-6dc2a31505a1" providerId="ADAL" clId="{0853B970-9767-47FE-A68B-16C90C7DD2A0}" dt="2020-09-02T20:16:45.015" v="344"/>
          <ac:spMkLst>
            <pc:docMk/>
            <pc:sldMk cId="3947009067" sldId="264"/>
            <ac:spMk id="181" creationId="{FC91C730-E43D-4DB9-AAB2-281085578608}"/>
          </ac:spMkLst>
        </pc:spChg>
        <pc:spChg chg="mod">
          <ac:chgData name="Andreas Bergstrøm Aarnseth" userId="a40a24f1-2a4d-4eb3-897d-6dc2a31505a1" providerId="ADAL" clId="{0853B970-9767-47FE-A68B-16C90C7DD2A0}" dt="2020-09-02T20:16:45.015" v="344"/>
          <ac:spMkLst>
            <pc:docMk/>
            <pc:sldMk cId="3947009067" sldId="264"/>
            <ac:spMk id="182" creationId="{A0A23CAF-6ED7-40E6-BA67-CA94EE87C177}"/>
          </ac:spMkLst>
        </pc:spChg>
        <pc:spChg chg="mod">
          <ac:chgData name="Andreas Bergstrøm Aarnseth" userId="a40a24f1-2a4d-4eb3-897d-6dc2a31505a1" providerId="ADAL" clId="{0853B970-9767-47FE-A68B-16C90C7DD2A0}" dt="2020-09-02T20:16:45.015" v="344"/>
          <ac:spMkLst>
            <pc:docMk/>
            <pc:sldMk cId="3947009067" sldId="264"/>
            <ac:spMk id="183" creationId="{A837AB39-8422-4514-9384-53C0133EBC5B}"/>
          </ac:spMkLst>
        </pc:spChg>
        <pc:spChg chg="mod">
          <ac:chgData name="Andreas Bergstrøm Aarnseth" userId="a40a24f1-2a4d-4eb3-897d-6dc2a31505a1" providerId="ADAL" clId="{0853B970-9767-47FE-A68B-16C90C7DD2A0}" dt="2020-09-02T20:16:45.015" v="344"/>
          <ac:spMkLst>
            <pc:docMk/>
            <pc:sldMk cId="3947009067" sldId="264"/>
            <ac:spMk id="184" creationId="{E5203A97-49F0-4A71-A39B-F9CB73CD8401}"/>
          </ac:spMkLst>
        </pc:spChg>
        <pc:spChg chg="mod">
          <ac:chgData name="Andreas Bergstrøm Aarnseth" userId="a40a24f1-2a4d-4eb3-897d-6dc2a31505a1" providerId="ADAL" clId="{0853B970-9767-47FE-A68B-16C90C7DD2A0}" dt="2020-09-02T20:16:45.015" v="344"/>
          <ac:spMkLst>
            <pc:docMk/>
            <pc:sldMk cId="3947009067" sldId="264"/>
            <ac:spMk id="185" creationId="{FEE6C291-BE0C-4ED7-9475-AC964AE02E51}"/>
          </ac:spMkLst>
        </pc:spChg>
        <pc:spChg chg="mod">
          <ac:chgData name="Andreas Bergstrøm Aarnseth" userId="a40a24f1-2a4d-4eb3-897d-6dc2a31505a1" providerId="ADAL" clId="{0853B970-9767-47FE-A68B-16C90C7DD2A0}" dt="2020-09-02T20:16:45.015" v="344"/>
          <ac:spMkLst>
            <pc:docMk/>
            <pc:sldMk cId="3947009067" sldId="264"/>
            <ac:spMk id="186" creationId="{C4CD8A64-6F0D-4436-B84F-A1326462EA60}"/>
          </ac:spMkLst>
        </pc:spChg>
        <pc:spChg chg="mod">
          <ac:chgData name="Andreas Bergstrøm Aarnseth" userId="a40a24f1-2a4d-4eb3-897d-6dc2a31505a1" providerId="ADAL" clId="{0853B970-9767-47FE-A68B-16C90C7DD2A0}" dt="2020-09-02T20:16:45.015" v="344"/>
          <ac:spMkLst>
            <pc:docMk/>
            <pc:sldMk cId="3947009067" sldId="264"/>
            <ac:spMk id="187" creationId="{CE3712AD-D409-4911-A618-5E0CFB649663}"/>
          </ac:spMkLst>
        </pc:spChg>
        <pc:spChg chg="mod">
          <ac:chgData name="Andreas Bergstrøm Aarnseth" userId="a40a24f1-2a4d-4eb3-897d-6dc2a31505a1" providerId="ADAL" clId="{0853B970-9767-47FE-A68B-16C90C7DD2A0}" dt="2020-09-02T20:16:45.015" v="344"/>
          <ac:spMkLst>
            <pc:docMk/>
            <pc:sldMk cId="3947009067" sldId="264"/>
            <ac:spMk id="188" creationId="{64EC6F09-B5F8-4705-BC19-193032091951}"/>
          </ac:spMkLst>
        </pc:spChg>
        <pc:spChg chg="mod">
          <ac:chgData name="Andreas Bergstrøm Aarnseth" userId="a40a24f1-2a4d-4eb3-897d-6dc2a31505a1" providerId="ADAL" clId="{0853B970-9767-47FE-A68B-16C90C7DD2A0}" dt="2020-09-02T20:16:45.015" v="344"/>
          <ac:spMkLst>
            <pc:docMk/>
            <pc:sldMk cId="3947009067" sldId="264"/>
            <ac:spMk id="189" creationId="{AED2E8A6-9587-4F70-913C-467E7475AE4F}"/>
          </ac:spMkLst>
        </pc:spChg>
        <pc:spChg chg="mod">
          <ac:chgData name="Andreas Bergstrøm Aarnseth" userId="a40a24f1-2a4d-4eb3-897d-6dc2a31505a1" providerId="ADAL" clId="{0853B970-9767-47FE-A68B-16C90C7DD2A0}" dt="2020-09-02T20:16:45.015" v="344"/>
          <ac:spMkLst>
            <pc:docMk/>
            <pc:sldMk cId="3947009067" sldId="264"/>
            <ac:spMk id="190" creationId="{5E9E1DC1-22A4-49F5-B891-86990D872E07}"/>
          </ac:spMkLst>
        </pc:spChg>
        <pc:spChg chg="mod">
          <ac:chgData name="Andreas Bergstrøm Aarnseth" userId="a40a24f1-2a4d-4eb3-897d-6dc2a31505a1" providerId="ADAL" clId="{0853B970-9767-47FE-A68B-16C90C7DD2A0}" dt="2020-09-02T20:16:45.015" v="344"/>
          <ac:spMkLst>
            <pc:docMk/>
            <pc:sldMk cId="3947009067" sldId="264"/>
            <ac:spMk id="191" creationId="{35EAC592-C325-41A4-A7CF-870A6F5A4B6F}"/>
          </ac:spMkLst>
        </pc:spChg>
        <pc:spChg chg="mod">
          <ac:chgData name="Andreas Bergstrøm Aarnseth" userId="a40a24f1-2a4d-4eb3-897d-6dc2a31505a1" providerId="ADAL" clId="{0853B970-9767-47FE-A68B-16C90C7DD2A0}" dt="2020-09-02T20:16:45.015" v="344"/>
          <ac:spMkLst>
            <pc:docMk/>
            <pc:sldMk cId="3947009067" sldId="264"/>
            <ac:spMk id="192" creationId="{8E150644-CE58-4E66-A205-5972B7174515}"/>
          </ac:spMkLst>
        </pc:spChg>
        <pc:spChg chg="mod">
          <ac:chgData name="Andreas Bergstrøm Aarnseth" userId="a40a24f1-2a4d-4eb3-897d-6dc2a31505a1" providerId="ADAL" clId="{0853B970-9767-47FE-A68B-16C90C7DD2A0}" dt="2020-09-02T20:16:45.015" v="344"/>
          <ac:spMkLst>
            <pc:docMk/>
            <pc:sldMk cId="3947009067" sldId="264"/>
            <ac:spMk id="193" creationId="{46FE45AD-6C6B-4F42-8118-E0187FA0E013}"/>
          </ac:spMkLst>
        </pc:spChg>
        <pc:spChg chg="mod">
          <ac:chgData name="Andreas Bergstrøm Aarnseth" userId="a40a24f1-2a4d-4eb3-897d-6dc2a31505a1" providerId="ADAL" clId="{0853B970-9767-47FE-A68B-16C90C7DD2A0}" dt="2020-09-02T20:16:45.015" v="344"/>
          <ac:spMkLst>
            <pc:docMk/>
            <pc:sldMk cId="3947009067" sldId="264"/>
            <ac:spMk id="194" creationId="{7E7FB0FD-6402-4A88-8214-CEBD12B042EE}"/>
          </ac:spMkLst>
        </pc:spChg>
        <pc:grpChg chg="add mod">
          <ac:chgData name="Andreas Bergstrøm Aarnseth" userId="a40a24f1-2a4d-4eb3-897d-6dc2a31505a1" providerId="ADAL" clId="{0853B970-9767-47FE-A68B-16C90C7DD2A0}" dt="2020-09-02T20:17:16.658" v="355" actId="1076"/>
          <ac:grpSpMkLst>
            <pc:docMk/>
            <pc:sldMk cId="3947009067" sldId="264"/>
            <ac:grpSpMk id="8" creationId="{E07DFB86-EF68-4B93-B45C-A6F5C5204CA8}"/>
          </ac:grpSpMkLst>
        </pc:grpChg>
        <pc:grpChg chg="add mod">
          <ac:chgData name="Andreas Bergstrøm Aarnseth" userId="a40a24f1-2a4d-4eb3-897d-6dc2a31505a1" providerId="ADAL" clId="{0853B970-9767-47FE-A68B-16C90C7DD2A0}" dt="2020-09-02T20:17:19.213" v="357" actId="1076"/>
          <ac:grpSpMkLst>
            <pc:docMk/>
            <pc:sldMk cId="3947009067" sldId="264"/>
            <ac:grpSpMk id="9" creationId="{EC3EF8BD-4813-4F3C-A91F-9244395EF356}"/>
          </ac:grpSpMkLst>
        </pc:grpChg>
        <pc:grpChg chg="add mod">
          <ac:chgData name="Andreas Bergstrøm Aarnseth" userId="a40a24f1-2a4d-4eb3-897d-6dc2a31505a1" providerId="ADAL" clId="{0853B970-9767-47FE-A68B-16C90C7DD2A0}" dt="2020-09-02T20:05:11.841" v="12" actId="1076"/>
          <ac:grpSpMkLst>
            <pc:docMk/>
            <pc:sldMk cId="3947009067" sldId="264"/>
            <ac:grpSpMk id="12" creationId="{C67F3EB9-37B2-4E4D-A9AB-32710F4C71DA}"/>
          </ac:grpSpMkLst>
        </pc:grpChg>
        <pc:grpChg chg="add mod">
          <ac:chgData name="Andreas Bergstrøm Aarnseth" userId="a40a24f1-2a4d-4eb3-897d-6dc2a31505a1" providerId="ADAL" clId="{0853B970-9767-47FE-A68B-16C90C7DD2A0}" dt="2020-09-02T20:14:49.371" v="296" actId="1076"/>
          <ac:grpSpMkLst>
            <pc:docMk/>
            <pc:sldMk cId="3947009067" sldId="264"/>
            <ac:grpSpMk id="16" creationId="{824ED586-480F-4A88-84DC-D7E335463A04}"/>
          </ac:grpSpMkLst>
        </pc:grpChg>
        <pc:grpChg chg="add mod">
          <ac:chgData name="Andreas Bergstrøm Aarnseth" userId="a40a24f1-2a4d-4eb3-897d-6dc2a31505a1" providerId="ADAL" clId="{0853B970-9767-47FE-A68B-16C90C7DD2A0}" dt="2020-09-02T20:17:06.027" v="354" actId="1076"/>
          <ac:grpSpMkLst>
            <pc:docMk/>
            <pc:sldMk cId="3947009067" sldId="264"/>
            <ac:grpSpMk id="17" creationId="{DAC89146-D07A-4479-9A96-3F447A0E5D38}"/>
          </ac:grpSpMkLst>
        </pc:grpChg>
        <pc:grpChg chg="add mod">
          <ac:chgData name="Andreas Bergstrøm Aarnseth" userId="a40a24f1-2a4d-4eb3-897d-6dc2a31505a1" providerId="ADAL" clId="{0853B970-9767-47FE-A68B-16C90C7DD2A0}" dt="2020-09-02T20:06:02.796" v="45" actId="1076"/>
          <ac:grpSpMkLst>
            <pc:docMk/>
            <pc:sldMk cId="3947009067" sldId="264"/>
            <ac:grpSpMk id="20" creationId="{2458FF66-8F4A-4BC5-B242-D1BE38C1C171}"/>
          </ac:grpSpMkLst>
        </pc:grpChg>
        <pc:grpChg chg="add mod">
          <ac:chgData name="Andreas Bergstrøm Aarnseth" userId="a40a24f1-2a4d-4eb3-897d-6dc2a31505a1" providerId="ADAL" clId="{0853B970-9767-47FE-A68B-16C90C7DD2A0}" dt="2020-09-02T20:12:11.320" v="232" actId="164"/>
          <ac:grpSpMkLst>
            <pc:docMk/>
            <pc:sldMk cId="3947009067" sldId="264"/>
            <ac:grpSpMk id="38" creationId="{77CD4FB3-E9CF-443A-AF42-6D8A072464CA}"/>
          </ac:grpSpMkLst>
        </pc:grpChg>
        <pc:grpChg chg="add del mod">
          <ac:chgData name="Andreas Bergstrøm Aarnseth" userId="a40a24f1-2a4d-4eb3-897d-6dc2a31505a1" providerId="ADAL" clId="{0853B970-9767-47FE-A68B-16C90C7DD2A0}" dt="2020-09-02T20:10:09.664" v="194"/>
          <ac:grpSpMkLst>
            <pc:docMk/>
            <pc:sldMk cId="3947009067" sldId="264"/>
            <ac:grpSpMk id="39" creationId="{8C1B8ED5-650E-4DC8-A70C-36B68FA4E2F6}"/>
          </ac:grpSpMkLst>
        </pc:grpChg>
        <pc:grpChg chg="add mod">
          <ac:chgData name="Andreas Bergstrøm Aarnseth" userId="a40a24f1-2a4d-4eb3-897d-6dc2a31505a1" providerId="ADAL" clId="{0853B970-9767-47FE-A68B-16C90C7DD2A0}" dt="2020-09-02T20:12:11.320" v="232" actId="164"/>
          <ac:grpSpMkLst>
            <pc:docMk/>
            <pc:sldMk cId="3947009067" sldId="264"/>
            <ac:grpSpMk id="44" creationId="{4650A302-C930-4032-BD62-5FB4AD312C5E}"/>
          </ac:grpSpMkLst>
        </pc:grpChg>
        <pc:grpChg chg="add mod">
          <ac:chgData name="Andreas Bergstrøm Aarnseth" userId="a40a24f1-2a4d-4eb3-897d-6dc2a31505a1" providerId="ADAL" clId="{0853B970-9767-47FE-A68B-16C90C7DD2A0}" dt="2020-09-02T20:12:11.320" v="232" actId="164"/>
          <ac:grpSpMkLst>
            <pc:docMk/>
            <pc:sldMk cId="3947009067" sldId="264"/>
            <ac:grpSpMk id="49" creationId="{35B1EE65-C1D8-452E-B750-768CA1032525}"/>
          </ac:grpSpMkLst>
        </pc:grpChg>
        <pc:grpChg chg="add mod">
          <ac:chgData name="Andreas Bergstrøm Aarnseth" userId="a40a24f1-2a4d-4eb3-897d-6dc2a31505a1" providerId="ADAL" clId="{0853B970-9767-47FE-A68B-16C90C7DD2A0}" dt="2020-09-02T20:12:11.320" v="232" actId="164"/>
          <ac:grpSpMkLst>
            <pc:docMk/>
            <pc:sldMk cId="3947009067" sldId="264"/>
            <ac:grpSpMk id="54" creationId="{3A002772-1295-40AF-82AD-8D653844B55D}"/>
          </ac:grpSpMkLst>
        </pc:grpChg>
        <pc:grpChg chg="add mod">
          <ac:chgData name="Andreas Bergstrøm Aarnseth" userId="a40a24f1-2a4d-4eb3-897d-6dc2a31505a1" providerId="ADAL" clId="{0853B970-9767-47FE-A68B-16C90C7DD2A0}" dt="2020-09-02T20:13:27.725" v="262" actId="1076"/>
          <ac:grpSpMkLst>
            <pc:docMk/>
            <pc:sldMk cId="3947009067" sldId="264"/>
            <ac:grpSpMk id="56" creationId="{BDD5F56F-6F43-4F81-9824-09EBF1A9959F}"/>
          </ac:grpSpMkLst>
        </pc:grpChg>
        <pc:grpChg chg="add mod">
          <ac:chgData name="Andreas Bergstrøm Aarnseth" userId="a40a24f1-2a4d-4eb3-897d-6dc2a31505a1" providerId="ADAL" clId="{0853B970-9767-47FE-A68B-16C90C7DD2A0}" dt="2020-09-02T20:16:51.678" v="345" actId="1076"/>
          <ac:grpSpMkLst>
            <pc:docMk/>
            <pc:sldMk cId="3947009067" sldId="264"/>
            <ac:grpSpMk id="174" creationId="{62295EEF-BE99-47AE-8A61-4B425CD1737C}"/>
          </ac:grpSpMkLst>
        </pc:grpChg>
        <pc:grpChg chg="mod">
          <ac:chgData name="Andreas Bergstrøm Aarnseth" userId="a40a24f1-2a4d-4eb3-897d-6dc2a31505a1" providerId="ADAL" clId="{0853B970-9767-47FE-A68B-16C90C7DD2A0}" dt="2020-09-02T20:16:45.015" v="344"/>
          <ac:grpSpMkLst>
            <pc:docMk/>
            <pc:sldMk cId="3947009067" sldId="264"/>
            <ac:grpSpMk id="175" creationId="{23E7E828-7894-40CA-A5FA-9DC70C432418}"/>
          </ac:grpSpMkLst>
        </pc:grpChg>
        <pc:grpChg chg="mod">
          <ac:chgData name="Andreas Bergstrøm Aarnseth" userId="a40a24f1-2a4d-4eb3-897d-6dc2a31505a1" providerId="ADAL" clId="{0853B970-9767-47FE-A68B-16C90C7DD2A0}" dt="2020-09-02T20:16:45.015" v="344"/>
          <ac:grpSpMkLst>
            <pc:docMk/>
            <pc:sldMk cId="3947009067" sldId="264"/>
            <ac:grpSpMk id="176" creationId="{16CD8962-F656-4929-BB19-4D6E1CE0BC4E}"/>
          </ac:grpSpMkLst>
        </pc:grpChg>
        <pc:grpChg chg="mod">
          <ac:chgData name="Andreas Bergstrøm Aarnseth" userId="a40a24f1-2a4d-4eb3-897d-6dc2a31505a1" providerId="ADAL" clId="{0853B970-9767-47FE-A68B-16C90C7DD2A0}" dt="2020-09-02T20:16:45.015" v="344"/>
          <ac:grpSpMkLst>
            <pc:docMk/>
            <pc:sldMk cId="3947009067" sldId="264"/>
            <ac:grpSpMk id="177" creationId="{8AF1D00E-01EF-420F-9F8D-0AFF8DC60DCC}"/>
          </ac:grpSpMkLst>
        </pc:grpChg>
        <pc:grpChg chg="mod">
          <ac:chgData name="Andreas Bergstrøm Aarnseth" userId="a40a24f1-2a4d-4eb3-897d-6dc2a31505a1" providerId="ADAL" clId="{0853B970-9767-47FE-A68B-16C90C7DD2A0}" dt="2020-09-02T20:16:45.015" v="344"/>
          <ac:grpSpMkLst>
            <pc:docMk/>
            <pc:sldMk cId="3947009067" sldId="264"/>
            <ac:grpSpMk id="178" creationId="{7587A01E-FADA-45F5-B0BC-114E6F623D0F}"/>
          </ac:grpSpMkLst>
        </pc:grpChg>
        <pc:picChg chg="mod">
          <ac:chgData name="Andreas Bergstrøm Aarnseth" userId="a40a24f1-2a4d-4eb3-897d-6dc2a31505a1" providerId="ADAL" clId="{0853B970-9767-47FE-A68B-16C90C7DD2A0}" dt="2020-09-02T20:05:45.009" v="36" actId="164"/>
          <ac:picMkLst>
            <pc:docMk/>
            <pc:sldMk cId="3947009067" sldId="264"/>
            <ac:picMk id="2" creationId="{C8C1FB5B-8F9F-4B89-A7F1-5DEC709A4D58}"/>
          </ac:picMkLst>
        </pc:picChg>
        <pc:picChg chg="mod">
          <ac:chgData name="Andreas Bergstrøm Aarnseth" userId="a40a24f1-2a4d-4eb3-897d-6dc2a31505a1" providerId="ADAL" clId="{0853B970-9767-47FE-A68B-16C90C7DD2A0}" dt="2020-09-02T20:05:05.005" v="7" actId="164"/>
          <ac:picMkLst>
            <pc:docMk/>
            <pc:sldMk cId="3947009067" sldId="264"/>
            <ac:picMk id="3" creationId="{31109987-07E0-4281-95B8-391F6E98470D}"/>
          </ac:picMkLst>
        </pc:picChg>
        <pc:picChg chg="del">
          <ac:chgData name="Andreas Bergstrøm Aarnseth" userId="a40a24f1-2a4d-4eb3-897d-6dc2a31505a1" providerId="ADAL" clId="{0853B970-9767-47FE-A68B-16C90C7DD2A0}" dt="2020-09-02T20:05:02.709" v="5" actId="478"/>
          <ac:picMkLst>
            <pc:docMk/>
            <pc:sldMk cId="3947009067" sldId="264"/>
            <ac:picMk id="4" creationId="{D0045A22-66BD-4C2B-BC66-BEC726A4F6F2}"/>
          </ac:picMkLst>
        </pc:picChg>
        <pc:picChg chg="del">
          <ac:chgData name="Andreas Bergstrøm Aarnseth" userId="a40a24f1-2a4d-4eb3-897d-6dc2a31505a1" providerId="ADAL" clId="{0853B970-9767-47FE-A68B-16C90C7DD2A0}" dt="2020-09-02T20:05:02.959" v="6" actId="478"/>
          <ac:picMkLst>
            <pc:docMk/>
            <pc:sldMk cId="3947009067" sldId="264"/>
            <ac:picMk id="5" creationId="{413B8292-1FB5-48A7-B58A-0841503D692E}"/>
          </ac:picMkLst>
        </pc:picChg>
        <pc:picChg chg="del mod">
          <ac:chgData name="Andreas Bergstrøm Aarnseth" userId="a40a24f1-2a4d-4eb3-897d-6dc2a31505a1" providerId="ADAL" clId="{0853B970-9767-47FE-A68B-16C90C7DD2A0}" dt="2020-09-02T20:05:46.584" v="38" actId="478"/>
          <ac:picMkLst>
            <pc:docMk/>
            <pc:sldMk cId="3947009067" sldId="264"/>
            <ac:picMk id="6" creationId="{75FD02E5-D943-47AB-A853-4237A349AA31}"/>
          </ac:picMkLst>
        </pc:picChg>
        <pc:picChg chg="mod">
          <ac:chgData name="Andreas Bergstrøm Aarnseth" userId="a40a24f1-2a4d-4eb3-897d-6dc2a31505a1" providerId="ADAL" clId="{0853B970-9767-47FE-A68B-16C90C7DD2A0}" dt="2020-09-02T20:05:06.136" v="8"/>
          <ac:picMkLst>
            <pc:docMk/>
            <pc:sldMk cId="3947009067" sldId="264"/>
            <ac:picMk id="10" creationId="{A59B8BAE-2EB3-40FD-9AC1-977C162949AE}"/>
          </ac:picMkLst>
        </pc:picChg>
        <pc:picChg chg="mod">
          <ac:chgData name="Andreas Bergstrøm Aarnseth" userId="a40a24f1-2a4d-4eb3-897d-6dc2a31505a1" providerId="ADAL" clId="{0853B970-9767-47FE-A68B-16C90C7DD2A0}" dt="2020-09-02T20:05:06.366" v="9"/>
          <ac:picMkLst>
            <pc:docMk/>
            <pc:sldMk cId="3947009067" sldId="264"/>
            <ac:picMk id="13" creationId="{C658D0E7-89B3-4A20-978B-4F596313E825}"/>
          </ac:picMkLst>
        </pc:picChg>
        <pc:picChg chg="mod">
          <ac:chgData name="Andreas Bergstrøm Aarnseth" userId="a40a24f1-2a4d-4eb3-897d-6dc2a31505a1" providerId="ADAL" clId="{0853B970-9767-47FE-A68B-16C90C7DD2A0}" dt="2020-09-02T20:05:45.510" v="37"/>
          <ac:picMkLst>
            <pc:docMk/>
            <pc:sldMk cId="3947009067" sldId="264"/>
            <ac:picMk id="18" creationId="{E347FD5D-86CC-455A-BE79-7D98965FB2BB}"/>
          </ac:picMkLst>
        </pc:picChg>
        <pc:picChg chg="mod">
          <ac:chgData name="Andreas Bergstrøm Aarnseth" userId="a40a24f1-2a4d-4eb3-897d-6dc2a31505a1" providerId="ADAL" clId="{0853B970-9767-47FE-A68B-16C90C7DD2A0}" dt="2020-09-02T20:05:59.548" v="44"/>
          <ac:picMkLst>
            <pc:docMk/>
            <pc:sldMk cId="3947009067" sldId="264"/>
            <ac:picMk id="21" creationId="{BE9A46A4-8A32-48FB-B963-FDD628AF392B}"/>
          </ac:picMkLst>
        </pc:picChg>
        <pc:cxnChg chg="add mod">
          <ac:chgData name="Andreas Bergstrøm Aarnseth" userId="a40a24f1-2a4d-4eb3-897d-6dc2a31505a1" providerId="ADAL" clId="{0853B970-9767-47FE-A68B-16C90C7DD2A0}" dt="2020-09-02T20:17:16.658" v="355" actId="1076"/>
          <ac:cxnSpMkLst>
            <pc:docMk/>
            <pc:sldMk cId="3947009067" sldId="264"/>
            <ac:cxnSpMk id="57" creationId="{2D809AEE-78A4-49F3-A13D-2CED7C46FB3D}"/>
          </ac:cxnSpMkLst>
        </pc:cxnChg>
        <pc:cxnChg chg="add mod">
          <ac:chgData name="Andreas Bergstrøm Aarnseth" userId="a40a24f1-2a4d-4eb3-897d-6dc2a31505a1" providerId="ADAL" clId="{0853B970-9767-47FE-A68B-16C90C7DD2A0}" dt="2020-09-02T20:17:19.213" v="357" actId="1076"/>
          <ac:cxnSpMkLst>
            <pc:docMk/>
            <pc:sldMk cId="3947009067" sldId="264"/>
            <ac:cxnSpMk id="60" creationId="{63DA42D2-EFBB-4B2B-ACFA-EDE060874B03}"/>
          </ac:cxnSpMkLst>
        </pc:cxnChg>
        <pc:cxnChg chg="add mod">
          <ac:chgData name="Andreas Bergstrøm Aarnseth" userId="a40a24f1-2a4d-4eb3-897d-6dc2a31505a1" providerId="ADAL" clId="{0853B970-9767-47FE-A68B-16C90C7DD2A0}" dt="2020-09-02T20:17:19.213" v="357" actId="1076"/>
          <ac:cxnSpMkLst>
            <pc:docMk/>
            <pc:sldMk cId="3947009067" sldId="264"/>
            <ac:cxnSpMk id="63" creationId="{528455A6-BE15-4F03-B45C-0A4D9C57C163}"/>
          </ac:cxnSpMkLst>
        </pc:cxnChg>
        <pc:cxnChg chg="add mod">
          <ac:chgData name="Andreas Bergstrøm Aarnseth" userId="a40a24f1-2a4d-4eb3-897d-6dc2a31505a1" providerId="ADAL" clId="{0853B970-9767-47FE-A68B-16C90C7DD2A0}" dt="2020-09-02T20:14:49.371" v="296" actId="1076"/>
          <ac:cxnSpMkLst>
            <pc:docMk/>
            <pc:sldMk cId="3947009067" sldId="264"/>
            <ac:cxnSpMk id="66" creationId="{34923651-89C1-45B6-9BC5-C39325CEC3D0}"/>
          </ac:cxnSpMkLst>
        </pc:cxnChg>
        <pc:cxnChg chg="add mod">
          <ac:chgData name="Andreas Bergstrøm Aarnseth" userId="a40a24f1-2a4d-4eb3-897d-6dc2a31505a1" providerId="ADAL" clId="{0853B970-9767-47FE-A68B-16C90C7DD2A0}" dt="2020-09-02T20:17:06.027" v="354" actId="1076"/>
          <ac:cxnSpMkLst>
            <pc:docMk/>
            <pc:sldMk cId="3947009067" sldId="264"/>
            <ac:cxnSpMk id="69" creationId="{C350EB7D-604F-4035-9FAE-0F91F1748A90}"/>
          </ac:cxnSpMkLst>
        </pc:cxnChg>
        <pc:cxnChg chg="add mod">
          <ac:chgData name="Andreas Bergstrøm Aarnseth" userId="a40a24f1-2a4d-4eb3-897d-6dc2a31505a1" providerId="ADAL" clId="{0853B970-9767-47FE-A68B-16C90C7DD2A0}" dt="2020-09-02T20:17:06.027" v="354" actId="1076"/>
          <ac:cxnSpMkLst>
            <pc:docMk/>
            <pc:sldMk cId="3947009067" sldId="264"/>
            <ac:cxnSpMk id="72" creationId="{C89A7B4F-67B0-42CB-A5E0-E5D48E920B83}"/>
          </ac:cxnSpMkLst>
        </pc:cxnChg>
        <pc:cxnChg chg="add mod">
          <ac:chgData name="Andreas Bergstrøm Aarnseth" userId="a40a24f1-2a4d-4eb3-897d-6dc2a31505a1" providerId="ADAL" clId="{0853B970-9767-47FE-A68B-16C90C7DD2A0}" dt="2020-09-02T20:14:49.371" v="296" actId="1076"/>
          <ac:cxnSpMkLst>
            <pc:docMk/>
            <pc:sldMk cId="3947009067" sldId="264"/>
            <ac:cxnSpMk id="75" creationId="{3D4D384D-AB94-4A9C-8BBC-E7D3CEAB523B}"/>
          </ac:cxnSpMkLst>
        </pc:cxnChg>
        <pc:cxnChg chg="add mod">
          <ac:chgData name="Andreas Bergstrøm Aarnseth" userId="a40a24f1-2a4d-4eb3-897d-6dc2a31505a1" providerId="ADAL" clId="{0853B970-9767-47FE-A68B-16C90C7DD2A0}" dt="2020-09-02T20:14:49.371" v="296" actId="1076"/>
          <ac:cxnSpMkLst>
            <pc:docMk/>
            <pc:sldMk cId="3947009067" sldId="264"/>
            <ac:cxnSpMk id="78" creationId="{06E8D279-0754-44D7-AB9B-EAB12D8F1998}"/>
          </ac:cxnSpMkLst>
        </pc:cxnChg>
        <pc:cxnChg chg="add mod">
          <ac:chgData name="Andreas Bergstrøm Aarnseth" userId="a40a24f1-2a4d-4eb3-897d-6dc2a31505a1" providerId="ADAL" clId="{0853B970-9767-47FE-A68B-16C90C7DD2A0}" dt="2020-09-02T20:14:49.371" v="296" actId="1076"/>
          <ac:cxnSpMkLst>
            <pc:docMk/>
            <pc:sldMk cId="3947009067" sldId="264"/>
            <ac:cxnSpMk id="81" creationId="{F80E10ED-85BC-438F-84F1-9349BE104581}"/>
          </ac:cxnSpMkLst>
        </pc:cxnChg>
        <pc:cxnChg chg="add mod">
          <ac:chgData name="Andreas Bergstrøm Aarnseth" userId="a40a24f1-2a4d-4eb3-897d-6dc2a31505a1" providerId="ADAL" clId="{0853B970-9767-47FE-A68B-16C90C7DD2A0}" dt="2020-09-02T20:15:06.141" v="305" actId="1076"/>
          <ac:cxnSpMkLst>
            <pc:docMk/>
            <pc:sldMk cId="3947009067" sldId="264"/>
            <ac:cxnSpMk id="84" creationId="{B9D96B20-4521-4B87-A3B7-F9DB232317BA}"/>
          </ac:cxnSpMkLst>
        </pc:cxnChg>
        <pc:cxnChg chg="add mod">
          <ac:chgData name="Andreas Bergstrøm Aarnseth" userId="a40a24f1-2a4d-4eb3-897d-6dc2a31505a1" providerId="ADAL" clId="{0853B970-9767-47FE-A68B-16C90C7DD2A0}" dt="2020-09-02T20:14:05.079" v="268" actId="14100"/>
          <ac:cxnSpMkLst>
            <pc:docMk/>
            <pc:sldMk cId="3947009067" sldId="264"/>
            <ac:cxnSpMk id="87" creationId="{4B611732-4F0E-4567-9993-17E0A9B85700}"/>
          </ac:cxnSpMkLst>
        </pc:cxnChg>
        <pc:cxnChg chg="add mod">
          <ac:chgData name="Andreas Bergstrøm Aarnseth" userId="a40a24f1-2a4d-4eb3-897d-6dc2a31505a1" providerId="ADAL" clId="{0853B970-9767-47FE-A68B-16C90C7DD2A0}" dt="2020-09-02T20:14:08.775" v="271" actId="14100"/>
          <ac:cxnSpMkLst>
            <pc:docMk/>
            <pc:sldMk cId="3947009067" sldId="264"/>
            <ac:cxnSpMk id="90" creationId="{4EC3439C-121F-4F58-A3EF-3B263CF8A332}"/>
          </ac:cxnSpMkLst>
        </pc:cxnChg>
        <pc:cxnChg chg="add mod">
          <ac:chgData name="Andreas Bergstrøm Aarnseth" userId="a40a24f1-2a4d-4eb3-897d-6dc2a31505a1" providerId="ADAL" clId="{0853B970-9767-47FE-A68B-16C90C7DD2A0}" dt="2020-09-02T20:14:12.319" v="274" actId="14100"/>
          <ac:cxnSpMkLst>
            <pc:docMk/>
            <pc:sldMk cId="3947009067" sldId="264"/>
            <ac:cxnSpMk id="93" creationId="{7C14ED0C-91CC-4691-BDE6-66BFBAA1FFA3}"/>
          </ac:cxnSpMkLst>
        </pc:cxnChg>
        <pc:cxnChg chg="add mod">
          <ac:chgData name="Andreas Bergstrøm Aarnseth" userId="a40a24f1-2a4d-4eb3-897d-6dc2a31505a1" providerId="ADAL" clId="{0853B970-9767-47FE-A68B-16C90C7DD2A0}" dt="2020-09-02T20:14:16.460" v="277" actId="14100"/>
          <ac:cxnSpMkLst>
            <pc:docMk/>
            <pc:sldMk cId="3947009067" sldId="264"/>
            <ac:cxnSpMk id="96" creationId="{262F5E6E-B9A6-440A-81A9-CD520BEF5A63}"/>
          </ac:cxnSpMkLst>
        </pc:cxnChg>
        <pc:cxnChg chg="add mod">
          <ac:chgData name="Andreas Bergstrøm Aarnseth" userId="a40a24f1-2a4d-4eb3-897d-6dc2a31505a1" providerId="ADAL" clId="{0853B970-9767-47FE-A68B-16C90C7DD2A0}" dt="2020-09-02T20:14:20.553" v="280" actId="14100"/>
          <ac:cxnSpMkLst>
            <pc:docMk/>
            <pc:sldMk cId="3947009067" sldId="264"/>
            <ac:cxnSpMk id="99" creationId="{EEE6B8B0-587F-45E2-B48A-7D91F4B313D7}"/>
          </ac:cxnSpMkLst>
        </pc:cxnChg>
        <pc:cxnChg chg="add mod">
          <ac:chgData name="Andreas Bergstrøm Aarnseth" userId="a40a24f1-2a4d-4eb3-897d-6dc2a31505a1" providerId="ADAL" clId="{0853B970-9767-47FE-A68B-16C90C7DD2A0}" dt="2020-09-02T20:14:28.192" v="283" actId="14100"/>
          <ac:cxnSpMkLst>
            <pc:docMk/>
            <pc:sldMk cId="3947009067" sldId="264"/>
            <ac:cxnSpMk id="102" creationId="{256F7916-2442-43E8-B10D-360C04A98946}"/>
          </ac:cxnSpMkLst>
        </pc:cxnChg>
        <pc:cxnChg chg="add mod">
          <ac:chgData name="Andreas Bergstrøm Aarnseth" userId="a40a24f1-2a4d-4eb3-897d-6dc2a31505a1" providerId="ADAL" clId="{0853B970-9767-47FE-A68B-16C90C7DD2A0}" dt="2020-09-02T20:15:06.141" v="305" actId="1076"/>
          <ac:cxnSpMkLst>
            <pc:docMk/>
            <pc:sldMk cId="3947009067" sldId="264"/>
            <ac:cxnSpMk id="105" creationId="{D1C77332-5D4A-48AE-B094-217E6266E093}"/>
          </ac:cxnSpMkLst>
        </pc:cxnChg>
        <pc:cxnChg chg="add mod">
          <ac:chgData name="Andreas Bergstrøm Aarnseth" userId="a40a24f1-2a4d-4eb3-897d-6dc2a31505a1" providerId="ADAL" clId="{0853B970-9767-47FE-A68B-16C90C7DD2A0}" dt="2020-09-02T20:14:35.786" v="289" actId="14100"/>
          <ac:cxnSpMkLst>
            <pc:docMk/>
            <pc:sldMk cId="3947009067" sldId="264"/>
            <ac:cxnSpMk id="108" creationId="{8E2AAD8A-69D8-4168-AD77-701F940CCF75}"/>
          </ac:cxnSpMkLst>
        </pc:cxnChg>
        <pc:cxnChg chg="add mod">
          <ac:chgData name="Andreas Bergstrøm Aarnseth" userId="a40a24f1-2a4d-4eb3-897d-6dc2a31505a1" providerId="ADAL" clId="{0853B970-9767-47FE-A68B-16C90C7DD2A0}" dt="2020-09-02T20:15:06.141" v="305" actId="1076"/>
          <ac:cxnSpMkLst>
            <pc:docMk/>
            <pc:sldMk cId="3947009067" sldId="264"/>
            <ac:cxnSpMk id="111" creationId="{9034F9A5-A411-4C8E-97DD-1970D82290A9}"/>
          </ac:cxnSpMkLst>
        </pc:cxnChg>
        <pc:cxnChg chg="add mod">
          <ac:chgData name="Andreas Bergstrøm Aarnseth" userId="a40a24f1-2a4d-4eb3-897d-6dc2a31505a1" providerId="ADAL" clId="{0853B970-9767-47FE-A68B-16C90C7DD2A0}" dt="2020-09-02T20:15:06.141" v="305" actId="1076"/>
          <ac:cxnSpMkLst>
            <pc:docMk/>
            <pc:sldMk cId="3947009067" sldId="264"/>
            <ac:cxnSpMk id="112" creationId="{43071F06-7706-4555-ADCD-85C1B106B0B4}"/>
          </ac:cxnSpMkLst>
        </pc:cxnChg>
        <pc:cxnChg chg="add mod">
          <ac:chgData name="Andreas Bergstrøm Aarnseth" userId="a40a24f1-2a4d-4eb3-897d-6dc2a31505a1" providerId="ADAL" clId="{0853B970-9767-47FE-A68B-16C90C7DD2A0}" dt="2020-09-02T20:15:06.141" v="305" actId="1076"/>
          <ac:cxnSpMkLst>
            <pc:docMk/>
            <pc:sldMk cId="3947009067" sldId="264"/>
            <ac:cxnSpMk id="113" creationId="{DDE68BCE-DED3-4810-AC64-E13E86130E83}"/>
          </ac:cxnSpMkLst>
        </pc:cxnChg>
        <pc:cxnChg chg="add mod">
          <ac:chgData name="Andreas Bergstrøm Aarnseth" userId="a40a24f1-2a4d-4eb3-897d-6dc2a31505a1" providerId="ADAL" clId="{0853B970-9767-47FE-A68B-16C90C7DD2A0}" dt="2020-09-02T20:15:21.888" v="310" actId="14100"/>
          <ac:cxnSpMkLst>
            <pc:docMk/>
            <pc:sldMk cId="3947009067" sldId="264"/>
            <ac:cxnSpMk id="126" creationId="{E23319EF-4DF2-41AB-A8C0-875D3FB7AF9A}"/>
          </ac:cxnSpMkLst>
        </pc:cxnChg>
        <pc:cxnChg chg="add mod">
          <ac:chgData name="Andreas Bergstrøm Aarnseth" userId="a40a24f1-2a4d-4eb3-897d-6dc2a31505a1" providerId="ADAL" clId="{0853B970-9767-47FE-A68B-16C90C7DD2A0}" dt="2020-09-02T20:15:26.084" v="312" actId="14100"/>
          <ac:cxnSpMkLst>
            <pc:docMk/>
            <pc:sldMk cId="3947009067" sldId="264"/>
            <ac:cxnSpMk id="127" creationId="{87ADF994-A051-4753-8446-89599A9226A5}"/>
          </ac:cxnSpMkLst>
        </pc:cxnChg>
        <pc:cxnChg chg="add mod">
          <ac:chgData name="Andreas Bergstrøm Aarnseth" userId="a40a24f1-2a4d-4eb3-897d-6dc2a31505a1" providerId="ADAL" clId="{0853B970-9767-47FE-A68B-16C90C7DD2A0}" dt="2020-09-02T20:15:24.006" v="311" actId="14100"/>
          <ac:cxnSpMkLst>
            <pc:docMk/>
            <pc:sldMk cId="3947009067" sldId="264"/>
            <ac:cxnSpMk id="128" creationId="{22E294B3-00BF-485E-B39E-0B04B4DE7EA2}"/>
          </ac:cxnSpMkLst>
        </pc:cxnChg>
        <pc:cxnChg chg="add mod">
          <ac:chgData name="Andreas Bergstrøm Aarnseth" userId="a40a24f1-2a4d-4eb3-897d-6dc2a31505a1" providerId="ADAL" clId="{0853B970-9767-47FE-A68B-16C90C7DD2A0}" dt="2020-09-02T20:15:35.883" v="315" actId="14100"/>
          <ac:cxnSpMkLst>
            <pc:docMk/>
            <pc:sldMk cId="3947009067" sldId="264"/>
            <ac:cxnSpMk id="135" creationId="{23A6830E-DF16-4992-99F0-4C5B54D2EAC4}"/>
          </ac:cxnSpMkLst>
        </pc:cxnChg>
        <pc:cxnChg chg="add mod">
          <ac:chgData name="Andreas Bergstrøm Aarnseth" userId="a40a24f1-2a4d-4eb3-897d-6dc2a31505a1" providerId="ADAL" clId="{0853B970-9767-47FE-A68B-16C90C7DD2A0}" dt="2020-09-02T20:15:39.527" v="318" actId="14100"/>
          <ac:cxnSpMkLst>
            <pc:docMk/>
            <pc:sldMk cId="3947009067" sldId="264"/>
            <ac:cxnSpMk id="138" creationId="{AEC52D8F-9F85-4C0B-960C-D54A16BB6DE8}"/>
          </ac:cxnSpMkLst>
        </pc:cxnChg>
        <pc:cxnChg chg="add mod">
          <ac:chgData name="Andreas Bergstrøm Aarnseth" userId="a40a24f1-2a4d-4eb3-897d-6dc2a31505a1" providerId="ADAL" clId="{0853B970-9767-47FE-A68B-16C90C7DD2A0}" dt="2020-09-02T20:15:44.792" v="321" actId="14100"/>
          <ac:cxnSpMkLst>
            <pc:docMk/>
            <pc:sldMk cId="3947009067" sldId="264"/>
            <ac:cxnSpMk id="141" creationId="{C5AD0D61-5B1E-461B-9A64-C108ECFE6CD6}"/>
          </ac:cxnSpMkLst>
        </pc:cxnChg>
        <pc:cxnChg chg="add mod">
          <ac:chgData name="Andreas Bergstrøm Aarnseth" userId="a40a24f1-2a4d-4eb3-897d-6dc2a31505a1" providerId="ADAL" clId="{0853B970-9767-47FE-A68B-16C90C7DD2A0}" dt="2020-09-02T20:16:04.321" v="327" actId="14100"/>
          <ac:cxnSpMkLst>
            <pc:docMk/>
            <pc:sldMk cId="3947009067" sldId="264"/>
            <ac:cxnSpMk id="144" creationId="{3D5021A8-2B71-439A-9356-1B21F0A55032}"/>
          </ac:cxnSpMkLst>
        </pc:cxnChg>
        <pc:cxnChg chg="add mod">
          <ac:chgData name="Andreas Bergstrøm Aarnseth" userId="a40a24f1-2a4d-4eb3-897d-6dc2a31505a1" providerId="ADAL" clId="{0853B970-9767-47FE-A68B-16C90C7DD2A0}" dt="2020-09-02T20:16:03.310" v="326" actId="14100"/>
          <ac:cxnSpMkLst>
            <pc:docMk/>
            <pc:sldMk cId="3947009067" sldId="264"/>
            <ac:cxnSpMk id="145" creationId="{623D3D99-4337-45E6-AB73-3F88B4081C03}"/>
          </ac:cxnSpMkLst>
        </pc:cxnChg>
        <pc:cxnChg chg="add mod">
          <ac:chgData name="Andreas Bergstrøm Aarnseth" userId="a40a24f1-2a4d-4eb3-897d-6dc2a31505a1" providerId="ADAL" clId="{0853B970-9767-47FE-A68B-16C90C7DD2A0}" dt="2020-09-02T20:16:02.083" v="325" actId="14100"/>
          <ac:cxnSpMkLst>
            <pc:docMk/>
            <pc:sldMk cId="3947009067" sldId="264"/>
            <ac:cxnSpMk id="146" creationId="{2B1A6D89-E7A8-43D6-B249-4238ED0DD2D3}"/>
          </ac:cxnSpMkLst>
        </pc:cxnChg>
        <pc:cxnChg chg="add mod">
          <ac:chgData name="Andreas Bergstrøm Aarnseth" userId="a40a24f1-2a4d-4eb3-897d-6dc2a31505a1" providerId="ADAL" clId="{0853B970-9767-47FE-A68B-16C90C7DD2A0}" dt="2020-09-02T20:16:13.109" v="331" actId="14100"/>
          <ac:cxnSpMkLst>
            <pc:docMk/>
            <pc:sldMk cId="3947009067" sldId="264"/>
            <ac:cxnSpMk id="153" creationId="{5DCBF5D7-72EE-49B2-AF96-967BD54F2CFE}"/>
          </ac:cxnSpMkLst>
        </pc:cxnChg>
        <pc:cxnChg chg="add mod">
          <ac:chgData name="Andreas Bergstrøm Aarnseth" userId="a40a24f1-2a4d-4eb3-897d-6dc2a31505a1" providerId="ADAL" clId="{0853B970-9767-47FE-A68B-16C90C7DD2A0}" dt="2020-09-02T20:16:14.987" v="332" actId="14100"/>
          <ac:cxnSpMkLst>
            <pc:docMk/>
            <pc:sldMk cId="3947009067" sldId="264"/>
            <ac:cxnSpMk id="154" creationId="{CDB22A93-8934-450F-9038-0B7408A453E7}"/>
          </ac:cxnSpMkLst>
        </pc:cxnChg>
        <pc:cxnChg chg="add mod">
          <ac:chgData name="Andreas Bergstrøm Aarnseth" userId="a40a24f1-2a4d-4eb3-897d-6dc2a31505a1" providerId="ADAL" clId="{0853B970-9767-47FE-A68B-16C90C7DD2A0}" dt="2020-09-02T20:16:16.739" v="333" actId="14100"/>
          <ac:cxnSpMkLst>
            <pc:docMk/>
            <pc:sldMk cId="3947009067" sldId="264"/>
            <ac:cxnSpMk id="155" creationId="{8247C282-836A-479F-9A6A-9D95BED5D9BC}"/>
          </ac:cxnSpMkLst>
        </pc:cxnChg>
        <pc:cxnChg chg="add mod">
          <ac:chgData name="Andreas Bergstrøm Aarnseth" userId="a40a24f1-2a4d-4eb3-897d-6dc2a31505a1" providerId="ADAL" clId="{0853B970-9767-47FE-A68B-16C90C7DD2A0}" dt="2020-09-02T20:16:24.201" v="337" actId="14100"/>
          <ac:cxnSpMkLst>
            <pc:docMk/>
            <pc:sldMk cId="3947009067" sldId="264"/>
            <ac:cxnSpMk id="162" creationId="{D91F53F4-7861-4B18-9D3E-31B3BD5462EB}"/>
          </ac:cxnSpMkLst>
        </pc:cxnChg>
        <pc:cxnChg chg="add mod">
          <ac:chgData name="Andreas Bergstrøm Aarnseth" userId="a40a24f1-2a4d-4eb3-897d-6dc2a31505a1" providerId="ADAL" clId="{0853B970-9767-47FE-A68B-16C90C7DD2A0}" dt="2020-09-02T20:16:36.103" v="343" actId="14100"/>
          <ac:cxnSpMkLst>
            <pc:docMk/>
            <pc:sldMk cId="3947009067" sldId="264"/>
            <ac:cxnSpMk id="163" creationId="{5385155D-9371-467E-ADA2-71FBBA3A796B}"/>
          </ac:cxnSpMkLst>
        </pc:cxnChg>
        <pc:cxnChg chg="add mod">
          <ac:chgData name="Andreas Bergstrøm Aarnseth" userId="a40a24f1-2a4d-4eb3-897d-6dc2a31505a1" providerId="ADAL" clId="{0853B970-9767-47FE-A68B-16C90C7DD2A0}" dt="2020-09-02T20:16:31.762" v="340" actId="14100"/>
          <ac:cxnSpMkLst>
            <pc:docMk/>
            <pc:sldMk cId="3947009067" sldId="264"/>
            <ac:cxnSpMk id="164" creationId="{00CC131A-A3FA-4F51-BF80-939AE3297A25}"/>
          </ac:cxnSpMkLst>
        </pc:cxnChg>
        <pc:cxnChg chg="add mod">
          <ac:chgData name="Andreas Bergstrøm Aarnseth" userId="a40a24f1-2a4d-4eb3-897d-6dc2a31505a1" providerId="ADAL" clId="{0853B970-9767-47FE-A68B-16C90C7DD2A0}" dt="2020-09-02T20:16:51.678" v="345" actId="1076"/>
          <ac:cxnSpMkLst>
            <pc:docMk/>
            <pc:sldMk cId="3947009067" sldId="264"/>
            <ac:cxnSpMk id="195" creationId="{4871AF5F-CD3C-4955-9818-31ABBF79AA02}"/>
          </ac:cxnSpMkLst>
        </pc:cxnChg>
        <pc:cxnChg chg="add mod">
          <ac:chgData name="Andreas Bergstrøm Aarnseth" userId="a40a24f1-2a4d-4eb3-897d-6dc2a31505a1" providerId="ADAL" clId="{0853B970-9767-47FE-A68B-16C90C7DD2A0}" dt="2020-09-02T20:16:51.678" v="345" actId="1076"/>
          <ac:cxnSpMkLst>
            <pc:docMk/>
            <pc:sldMk cId="3947009067" sldId="264"/>
            <ac:cxnSpMk id="196" creationId="{06BAA37E-9C8F-4038-845B-7DA9003357CF}"/>
          </ac:cxnSpMkLst>
        </pc:cxnChg>
        <pc:cxnChg chg="add mod">
          <ac:chgData name="Andreas Bergstrøm Aarnseth" userId="a40a24f1-2a4d-4eb3-897d-6dc2a31505a1" providerId="ADAL" clId="{0853B970-9767-47FE-A68B-16C90C7DD2A0}" dt="2020-09-02T20:16:51.678" v="345" actId="1076"/>
          <ac:cxnSpMkLst>
            <pc:docMk/>
            <pc:sldMk cId="3947009067" sldId="264"/>
            <ac:cxnSpMk id="197" creationId="{9F51577D-3A65-4819-BF41-A712E6E9F912}"/>
          </ac:cxnSpMkLst>
        </pc:cxnChg>
        <pc:cxnChg chg="add mod">
          <ac:chgData name="Andreas Bergstrøm Aarnseth" userId="a40a24f1-2a4d-4eb3-897d-6dc2a31505a1" providerId="ADAL" clId="{0853B970-9767-47FE-A68B-16C90C7DD2A0}" dt="2020-09-02T20:16:51.678" v="345" actId="1076"/>
          <ac:cxnSpMkLst>
            <pc:docMk/>
            <pc:sldMk cId="3947009067" sldId="264"/>
            <ac:cxnSpMk id="198" creationId="{49B32F26-C3A5-4888-A3BB-B1A8AEDB6B35}"/>
          </ac:cxnSpMkLst>
        </pc:cxnChg>
        <pc:cxnChg chg="add mod">
          <ac:chgData name="Andreas Bergstrøm Aarnseth" userId="a40a24f1-2a4d-4eb3-897d-6dc2a31505a1" providerId="ADAL" clId="{0853B970-9767-47FE-A68B-16C90C7DD2A0}" dt="2020-09-02T20:16:51.678" v="345" actId="1076"/>
          <ac:cxnSpMkLst>
            <pc:docMk/>
            <pc:sldMk cId="3947009067" sldId="264"/>
            <ac:cxnSpMk id="199" creationId="{0238B150-47DA-4CED-ADA2-D2D3C0DAF156}"/>
          </ac:cxnSpMkLst>
        </pc:cxnChg>
        <pc:cxnChg chg="add mod">
          <ac:chgData name="Andreas Bergstrøm Aarnseth" userId="a40a24f1-2a4d-4eb3-897d-6dc2a31505a1" providerId="ADAL" clId="{0853B970-9767-47FE-A68B-16C90C7DD2A0}" dt="2020-09-02T20:16:51.678" v="345" actId="1076"/>
          <ac:cxnSpMkLst>
            <pc:docMk/>
            <pc:sldMk cId="3947009067" sldId="264"/>
            <ac:cxnSpMk id="200" creationId="{C6F9F4B2-D03A-4FD2-8C14-D449DDC0B590}"/>
          </ac:cxnSpMkLst>
        </pc:cxnChg>
        <pc:cxnChg chg="add mod">
          <ac:chgData name="Andreas Bergstrøm Aarnseth" userId="a40a24f1-2a4d-4eb3-897d-6dc2a31505a1" providerId="ADAL" clId="{0853B970-9767-47FE-A68B-16C90C7DD2A0}" dt="2020-09-02T20:16:51.678" v="345" actId="1076"/>
          <ac:cxnSpMkLst>
            <pc:docMk/>
            <pc:sldMk cId="3947009067" sldId="264"/>
            <ac:cxnSpMk id="201" creationId="{FD998173-A5BB-4E23-B450-8A8979B85B9F}"/>
          </ac:cxnSpMkLst>
        </pc:cxnChg>
        <pc:cxnChg chg="add mod">
          <ac:chgData name="Andreas Bergstrøm Aarnseth" userId="a40a24f1-2a4d-4eb3-897d-6dc2a31505a1" providerId="ADAL" clId="{0853B970-9767-47FE-A68B-16C90C7DD2A0}" dt="2020-09-02T20:16:51.678" v="345" actId="1076"/>
          <ac:cxnSpMkLst>
            <pc:docMk/>
            <pc:sldMk cId="3947009067" sldId="264"/>
            <ac:cxnSpMk id="202" creationId="{9C22F1B2-8BA3-43E4-9F05-67BEA6459E12}"/>
          </ac:cxnSpMkLst>
        </pc:cxnChg>
        <pc:cxnChg chg="add mod">
          <ac:chgData name="Andreas Bergstrøm Aarnseth" userId="a40a24f1-2a4d-4eb3-897d-6dc2a31505a1" providerId="ADAL" clId="{0853B970-9767-47FE-A68B-16C90C7DD2A0}" dt="2020-09-02T20:16:51.678" v="345" actId="1076"/>
          <ac:cxnSpMkLst>
            <pc:docMk/>
            <pc:sldMk cId="3947009067" sldId="264"/>
            <ac:cxnSpMk id="203" creationId="{8BECBDBC-8892-4115-953E-0D35B5E3C70A}"/>
          </ac:cxnSpMkLst>
        </pc:cxnChg>
        <pc:cxnChg chg="add mod">
          <ac:chgData name="Andreas Bergstrøm Aarnseth" userId="a40a24f1-2a4d-4eb3-897d-6dc2a31505a1" providerId="ADAL" clId="{0853B970-9767-47FE-A68B-16C90C7DD2A0}" dt="2020-09-02T20:16:51.678" v="345" actId="1076"/>
          <ac:cxnSpMkLst>
            <pc:docMk/>
            <pc:sldMk cId="3947009067" sldId="264"/>
            <ac:cxnSpMk id="204" creationId="{41919703-69C1-47E0-8E42-6C9AC9AAFE32}"/>
          </ac:cxnSpMkLst>
        </pc:cxnChg>
        <pc:cxnChg chg="add mod">
          <ac:chgData name="Andreas Bergstrøm Aarnseth" userId="a40a24f1-2a4d-4eb3-897d-6dc2a31505a1" providerId="ADAL" clId="{0853B970-9767-47FE-A68B-16C90C7DD2A0}" dt="2020-09-02T20:16:51.678" v="345" actId="1076"/>
          <ac:cxnSpMkLst>
            <pc:docMk/>
            <pc:sldMk cId="3947009067" sldId="264"/>
            <ac:cxnSpMk id="205" creationId="{C148BF97-5C67-4807-A8C0-BB49D87DC6D3}"/>
          </ac:cxnSpMkLst>
        </pc:cxnChg>
        <pc:cxnChg chg="add mod">
          <ac:chgData name="Andreas Bergstrøm Aarnseth" userId="a40a24f1-2a4d-4eb3-897d-6dc2a31505a1" providerId="ADAL" clId="{0853B970-9767-47FE-A68B-16C90C7DD2A0}" dt="2020-09-02T20:16:51.678" v="345" actId="1076"/>
          <ac:cxnSpMkLst>
            <pc:docMk/>
            <pc:sldMk cId="3947009067" sldId="264"/>
            <ac:cxnSpMk id="206" creationId="{1C14C8C2-02C6-42D4-B16C-ACF181E868DB}"/>
          </ac:cxnSpMkLst>
        </pc:cxnChg>
        <pc:cxnChg chg="add mod">
          <ac:chgData name="Andreas Bergstrøm Aarnseth" userId="a40a24f1-2a4d-4eb3-897d-6dc2a31505a1" providerId="ADAL" clId="{0853B970-9767-47FE-A68B-16C90C7DD2A0}" dt="2020-09-02T20:16:51.678" v="345" actId="1076"/>
          <ac:cxnSpMkLst>
            <pc:docMk/>
            <pc:sldMk cId="3947009067" sldId="264"/>
            <ac:cxnSpMk id="207" creationId="{647A395C-662E-487D-B103-3A4EED3FB7FB}"/>
          </ac:cxnSpMkLst>
        </pc:cxnChg>
        <pc:cxnChg chg="add mod">
          <ac:chgData name="Andreas Bergstrøm Aarnseth" userId="a40a24f1-2a4d-4eb3-897d-6dc2a31505a1" providerId="ADAL" clId="{0853B970-9767-47FE-A68B-16C90C7DD2A0}" dt="2020-09-02T20:16:51.678" v="345" actId="1076"/>
          <ac:cxnSpMkLst>
            <pc:docMk/>
            <pc:sldMk cId="3947009067" sldId="264"/>
            <ac:cxnSpMk id="208" creationId="{2A5F4527-A030-4666-A272-88F6A41DFBEC}"/>
          </ac:cxnSpMkLst>
        </pc:cxnChg>
        <pc:cxnChg chg="add mod">
          <ac:chgData name="Andreas Bergstrøm Aarnseth" userId="a40a24f1-2a4d-4eb3-897d-6dc2a31505a1" providerId="ADAL" clId="{0853B970-9767-47FE-A68B-16C90C7DD2A0}" dt="2020-09-02T20:16:51.678" v="345" actId="1076"/>
          <ac:cxnSpMkLst>
            <pc:docMk/>
            <pc:sldMk cId="3947009067" sldId="264"/>
            <ac:cxnSpMk id="209" creationId="{38ED7CBD-9A64-44A5-8369-D888952BC439}"/>
          </ac:cxnSpMkLst>
        </pc:cxnChg>
        <pc:cxnChg chg="add mod">
          <ac:chgData name="Andreas Bergstrøm Aarnseth" userId="a40a24f1-2a4d-4eb3-897d-6dc2a31505a1" providerId="ADAL" clId="{0853B970-9767-47FE-A68B-16C90C7DD2A0}" dt="2020-09-02T20:16:51.678" v="345" actId="1076"/>
          <ac:cxnSpMkLst>
            <pc:docMk/>
            <pc:sldMk cId="3947009067" sldId="264"/>
            <ac:cxnSpMk id="210" creationId="{E606C8D6-5B4C-4BDA-B031-C3337C4A2900}"/>
          </ac:cxnSpMkLst>
        </pc:cxnChg>
        <pc:cxnChg chg="add mod">
          <ac:chgData name="Andreas Bergstrøm Aarnseth" userId="a40a24f1-2a4d-4eb3-897d-6dc2a31505a1" providerId="ADAL" clId="{0853B970-9767-47FE-A68B-16C90C7DD2A0}" dt="2020-09-02T20:16:51.678" v="345" actId="1076"/>
          <ac:cxnSpMkLst>
            <pc:docMk/>
            <pc:sldMk cId="3947009067" sldId="264"/>
            <ac:cxnSpMk id="211" creationId="{3FC42D76-6C04-43FD-8642-85FCC9CD7EBD}"/>
          </ac:cxnSpMkLst>
        </pc:cxnChg>
        <pc:cxnChg chg="add mod">
          <ac:chgData name="Andreas Bergstrøm Aarnseth" userId="a40a24f1-2a4d-4eb3-897d-6dc2a31505a1" providerId="ADAL" clId="{0853B970-9767-47FE-A68B-16C90C7DD2A0}" dt="2020-09-02T20:16:51.678" v="345" actId="1076"/>
          <ac:cxnSpMkLst>
            <pc:docMk/>
            <pc:sldMk cId="3947009067" sldId="264"/>
            <ac:cxnSpMk id="212" creationId="{ADC18E12-AFBD-4304-A182-8C39A191576D}"/>
          </ac:cxnSpMkLst>
        </pc:cxnChg>
        <pc:cxnChg chg="add mod">
          <ac:chgData name="Andreas Bergstrøm Aarnseth" userId="a40a24f1-2a4d-4eb3-897d-6dc2a31505a1" providerId="ADAL" clId="{0853B970-9767-47FE-A68B-16C90C7DD2A0}" dt="2020-09-02T20:16:51.678" v="345" actId="1076"/>
          <ac:cxnSpMkLst>
            <pc:docMk/>
            <pc:sldMk cId="3947009067" sldId="264"/>
            <ac:cxnSpMk id="213" creationId="{7021D3D5-70AD-4FC5-BD23-703E786D0758}"/>
          </ac:cxnSpMkLst>
        </pc:cxnChg>
        <pc:cxnChg chg="add mod">
          <ac:chgData name="Andreas Bergstrøm Aarnseth" userId="a40a24f1-2a4d-4eb3-897d-6dc2a31505a1" providerId="ADAL" clId="{0853B970-9767-47FE-A68B-16C90C7DD2A0}" dt="2020-09-02T20:16:51.678" v="345" actId="1076"/>
          <ac:cxnSpMkLst>
            <pc:docMk/>
            <pc:sldMk cId="3947009067" sldId="264"/>
            <ac:cxnSpMk id="214" creationId="{53B5483B-01A1-4C2A-946C-E50C6F3C4652}"/>
          </ac:cxnSpMkLst>
        </pc:cxnChg>
        <pc:cxnChg chg="add mod">
          <ac:chgData name="Andreas Bergstrøm Aarnseth" userId="a40a24f1-2a4d-4eb3-897d-6dc2a31505a1" providerId="ADAL" clId="{0853B970-9767-47FE-A68B-16C90C7DD2A0}" dt="2020-09-02T20:16:51.678" v="345" actId="1076"/>
          <ac:cxnSpMkLst>
            <pc:docMk/>
            <pc:sldMk cId="3947009067" sldId="264"/>
            <ac:cxnSpMk id="215" creationId="{4FBF5067-0188-456F-8FDD-5DB85B72F169}"/>
          </ac:cxnSpMkLst>
        </pc:cxnChg>
        <pc:cxnChg chg="add mod">
          <ac:chgData name="Andreas Bergstrøm Aarnseth" userId="a40a24f1-2a4d-4eb3-897d-6dc2a31505a1" providerId="ADAL" clId="{0853B970-9767-47FE-A68B-16C90C7DD2A0}" dt="2020-09-02T20:16:51.678" v="345" actId="1076"/>
          <ac:cxnSpMkLst>
            <pc:docMk/>
            <pc:sldMk cId="3947009067" sldId="264"/>
            <ac:cxnSpMk id="216" creationId="{A182CFAB-9595-4EB4-8402-C11290C0E262}"/>
          </ac:cxnSpMkLst>
        </pc:cxnChg>
        <pc:cxnChg chg="add mod">
          <ac:chgData name="Andreas Bergstrøm Aarnseth" userId="a40a24f1-2a4d-4eb3-897d-6dc2a31505a1" providerId="ADAL" clId="{0853B970-9767-47FE-A68B-16C90C7DD2A0}" dt="2020-09-02T20:16:51.678" v="345" actId="1076"/>
          <ac:cxnSpMkLst>
            <pc:docMk/>
            <pc:sldMk cId="3947009067" sldId="264"/>
            <ac:cxnSpMk id="217" creationId="{422F5506-3A96-48B9-A0CF-51BFB5198BED}"/>
          </ac:cxnSpMkLst>
        </pc:cxnChg>
        <pc:cxnChg chg="add mod">
          <ac:chgData name="Andreas Bergstrøm Aarnseth" userId="a40a24f1-2a4d-4eb3-897d-6dc2a31505a1" providerId="ADAL" clId="{0853B970-9767-47FE-A68B-16C90C7DD2A0}" dt="2020-09-02T20:16:51.678" v="345" actId="1076"/>
          <ac:cxnSpMkLst>
            <pc:docMk/>
            <pc:sldMk cId="3947009067" sldId="264"/>
            <ac:cxnSpMk id="218" creationId="{1367C565-A749-4082-BB79-A51E02BEF3E0}"/>
          </ac:cxnSpMkLst>
        </pc:cxnChg>
        <pc:cxnChg chg="add mod">
          <ac:chgData name="Andreas Bergstrøm Aarnseth" userId="a40a24f1-2a4d-4eb3-897d-6dc2a31505a1" providerId="ADAL" clId="{0853B970-9767-47FE-A68B-16C90C7DD2A0}" dt="2020-09-02T20:17:06.027" v="354" actId="1076"/>
          <ac:cxnSpMkLst>
            <pc:docMk/>
            <pc:sldMk cId="3947009067" sldId="264"/>
            <ac:cxnSpMk id="219" creationId="{EC09374A-C040-409A-8CDC-EE144F4E7555}"/>
          </ac:cxnSpMkLst>
        </pc:cxnChg>
        <pc:cxnChg chg="add mod">
          <ac:chgData name="Andreas Bergstrøm Aarnseth" userId="a40a24f1-2a4d-4eb3-897d-6dc2a31505a1" providerId="ADAL" clId="{0853B970-9767-47FE-A68B-16C90C7DD2A0}" dt="2020-09-02T20:17:06.027" v="354" actId="1076"/>
          <ac:cxnSpMkLst>
            <pc:docMk/>
            <pc:sldMk cId="3947009067" sldId="264"/>
            <ac:cxnSpMk id="220" creationId="{7B52CBE6-980B-402B-B1B1-0256F53E50FE}"/>
          </ac:cxnSpMkLst>
        </pc:cxnChg>
        <pc:cxnChg chg="add mod">
          <ac:chgData name="Andreas Bergstrøm Aarnseth" userId="a40a24f1-2a4d-4eb3-897d-6dc2a31505a1" providerId="ADAL" clId="{0853B970-9767-47FE-A68B-16C90C7DD2A0}" dt="2020-09-02T20:17:06.027" v="354" actId="1076"/>
          <ac:cxnSpMkLst>
            <pc:docMk/>
            <pc:sldMk cId="3947009067" sldId="264"/>
            <ac:cxnSpMk id="221" creationId="{F7D1B785-B203-43FB-B7A4-CB72C86EEF4B}"/>
          </ac:cxnSpMkLst>
        </pc:cxnChg>
        <pc:cxnChg chg="add mod">
          <ac:chgData name="Andreas Bergstrøm Aarnseth" userId="a40a24f1-2a4d-4eb3-897d-6dc2a31505a1" providerId="ADAL" clId="{0853B970-9767-47FE-A68B-16C90C7DD2A0}" dt="2020-09-02T20:17:39.105" v="365" actId="14100"/>
          <ac:cxnSpMkLst>
            <pc:docMk/>
            <pc:sldMk cId="3947009067" sldId="264"/>
            <ac:cxnSpMk id="228" creationId="{4B1A9B0D-0E28-4592-8462-3CABF0DA5215}"/>
          </ac:cxnSpMkLst>
        </pc:cxnChg>
        <pc:cxnChg chg="add mod">
          <ac:chgData name="Andreas Bergstrøm Aarnseth" userId="a40a24f1-2a4d-4eb3-897d-6dc2a31505a1" providerId="ADAL" clId="{0853B970-9767-47FE-A68B-16C90C7DD2A0}" dt="2020-09-02T20:17:43.850" v="367" actId="14100"/>
          <ac:cxnSpMkLst>
            <pc:docMk/>
            <pc:sldMk cId="3947009067" sldId="264"/>
            <ac:cxnSpMk id="229" creationId="{F6DDB9E4-A64D-491F-B8A6-20646DE82FEA}"/>
          </ac:cxnSpMkLst>
        </pc:cxnChg>
        <pc:cxnChg chg="add mod">
          <ac:chgData name="Andreas Bergstrøm Aarnseth" userId="a40a24f1-2a4d-4eb3-897d-6dc2a31505a1" providerId="ADAL" clId="{0853B970-9767-47FE-A68B-16C90C7DD2A0}" dt="2020-09-02T20:17:41.859" v="366" actId="14100"/>
          <ac:cxnSpMkLst>
            <pc:docMk/>
            <pc:sldMk cId="3947009067" sldId="264"/>
            <ac:cxnSpMk id="230" creationId="{C31D7AEC-8D89-4CCF-B159-E76EFD08F38B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70FFE3-FA1C-4757-A096-13BCFFBEE28C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60A51-C90B-48B8-9AF8-1A97F723CB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98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noProof="0"/>
              <a:t>Enkel konfigurasjon med allokering av arbeidere til prosjekt.</a:t>
            </a:r>
          </a:p>
          <a:p>
            <a:r>
              <a:rPr lang="nb-NO" noProof="0"/>
              <a:t>Problem: Arbeidere allokeres ofte I teams, noe denne konfigurasjonen ikke støtter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60A51-C90B-48B8-9AF8-1A97F723CB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30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noProof="0"/>
              <a:t>Utvidet konfigurasjon som tillater gruppering I teams som deretter allokeres til prosjekter</a:t>
            </a:r>
          </a:p>
          <a:p>
            <a:r>
              <a:rPr lang="nb-NO" noProof="0"/>
              <a:t>Problem: Team jobber ofte skiftordninger, med f.eks. To alternerende team som jobber dag/natt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60A51-C90B-48B8-9AF8-1A97F723CB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676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noProof="0"/>
              <a:t>Enkel konfigurasjon med allokering av arbeidere til skift. En dag kan ha flere skift, som I dette tilfellet som består av tre dager, hver med to skift</a:t>
            </a:r>
          </a:p>
          <a:p>
            <a:r>
              <a:rPr lang="nb-NO" noProof="0"/>
              <a:t>Problem: Her mistet vi team-strukturen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60A51-C90B-48B8-9AF8-1A97F723CB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43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noProof="0"/>
              <a:t>Utvidet konfigurasjon med arbeidere som </a:t>
            </a:r>
            <a:r>
              <a:rPr lang="nb-NO" noProof="0" err="1"/>
              <a:t>alokeres</a:t>
            </a:r>
            <a:r>
              <a:rPr lang="nb-NO" noProof="0"/>
              <a:t> til ulike teams, hvor disse teamene videre </a:t>
            </a:r>
          </a:p>
          <a:p>
            <a:r>
              <a:rPr lang="nb-NO" noProof="0"/>
              <a:t>Problem: Vi vet normal antall arbeidere, prosjekt og skift på forhånd. Men det er ikke gitt at vi vet antall teams.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60A51-C90B-48B8-9AF8-1A97F723CB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6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6F3F2-DC71-4B43-9054-0C8D80F3B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38008-0F79-4F7C-ADB7-B419E4D6C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880A7-160C-4F7D-B5D7-21F9A447D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526E4-15A8-47BA-8876-D2FFFFC0239D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DA4C2-1B92-4906-B8D5-4991BA32F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D38BA-7C9E-4850-B6AC-09E76B0E0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C98F-2772-4BAD-9AB3-308921FD5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01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D1D1D-7BC2-46E8-B572-D549199DD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13BCD4-E323-4185-AECE-13D6114E6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D89CF-20A8-4850-AA92-0DF38B629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526E4-15A8-47BA-8876-D2FFFFC0239D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0A2E8-8A3F-4C70-9B0C-11B228622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79639-47B0-4701-BE06-A3403E8EC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C98F-2772-4BAD-9AB3-308921FD5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17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C7EF02-DF2C-4D7A-B405-199C229495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793137-3607-4112-BADA-7319F22DA4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238FF-BC21-4C83-A4C2-47E8D10F6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526E4-15A8-47BA-8876-D2FFFFC0239D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5E461-64C3-4607-801D-AE6B846E4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B7666-98FD-4C2B-A195-99532A536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C98F-2772-4BAD-9AB3-308921FD5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76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6ABD1-D142-4806-91CE-8FE7D78B7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227FB-93B2-4CEB-BD45-9DC6DF234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83B0E-F928-465F-8C52-084D1A862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526E4-15A8-47BA-8876-D2FFFFC0239D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57D5D-7342-4869-AC99-2FF63612B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DD54B-BE40-42FB-8F16-F6C2916EE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C98F-2772-4BAD-9AB3-308921FD5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87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42D14-2B55-4B71-BEED-A1C305539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59E68-936C-4C14-B263-CE0889274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DF0C4-257E-42DA-BCE7-0A8362D5D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526E4-15A8-47BA-8876-D2FFFFC0239D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AC5687-6156-4151-9B0F-A6FBF2438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9C491-03AD-41DD-8F8A-D9BD4807B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C98F-2772-4BAD-9AB3-308921FD5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02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4FC87-7EFD-440F-B48F-66D7EC17E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D4CFB-C672-40D6-8AFE-87C11C55EA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1A488A-FDB5-44B7-906D-C87576A33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2BE1A-F6CF-4355-B33D-09671F599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526E4-15A8-47BA-8876-D2FFFFC0239D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938837-AC6B-4831-8746-0D42861B7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699AC-54FC-433C-AFD8-2F7B0F5DF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C98F-2772-4BAD-9AB3-308921FD5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809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081A0-8C39-4B06-A110-3CE65827A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951D-0965-45C9-80B6-A7FCF7A3D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B53713-B6AE-4BE3-879D-8A7D89F84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04175F-0930-4FBF-A463-59F1A19CEC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D4981F-E5EF-4D6C-8C56-924F4EEF37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761E85-8BD8-4323-A08D-A6F1F5F67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526E4-15A8-47BA-8876-D2FFFFC0239D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210AF9-1F40-40F9-9438-0C6173C9A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EA09C7-F172-4B05-8437-478287F60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C98F-2772-4BAD-9AB3-308921FD5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079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8047C-A63D-4ABE-881F-3FED73629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52AD6F-2C4E-42CF-B128-493DA0639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526E4-15A8-47BA-8876-D2FFFFC0239D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709E3C-3D4C-4D83-BBBA-5CA46DC84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70D3A2-0FA6-45D2-BACE-399B8CAC8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C98F-2772-4BAD-9AB3-308921FD5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71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72DE37-6E25-4755-B564-428493AA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526E4-15A8-47BA-8876-D2FFFFC0239D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39F50F-06AD-42A9-85B1-F9DA79B18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FEBE1-A104-47CA-9F65-8CB979BFC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C98F-2772-4BAD-9AB3-308921FD5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70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C5AB9-BCA3-4294-829E-7DCBE12B1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78D2E-5C6A-401C-A3C4-B8AF601D9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991133-17D5-4D86-AF8C-E83A2C0CA0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BD614-1083-4C24-B0B2-6EA5D8F04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526E4-15A8-47BA-8876-D2FFFFC0239D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BFCB0-DB45-455A-B1DD-BECFC3814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CAEE3-5296-4325-9627-66BEB9846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C98F-2772-4BAD-9AB3-308921FD5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93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63825-B90F-4845-8ED8-959D449C3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211459-7631-4D82-AD63-CC8D510D89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E5387-5277-4407-B689-90D622712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743E6-E3C5-4920-B78F-0D1FAE772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526E4-15A8-47BA-8876-D2FFFFC0239D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BA34F-07D3-4AF7-A812-38E8BD22B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31E76-6D0E-4CB7-ACCD-7411B45C5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7C98F-2772-4BAD-9AB3-308921FD5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53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E1E533-D83D-4F7D-9799-CF5C7DA20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9CA69-F376-4DEE-A735-EE085F1EB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B3A9C-9EE3-41CF-B290-1629437BFA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1526E4-15A8-47BA-8876-D2FFFFC0239D}" type="datetimeFigureOut">
              <a:rPr lang="en-US" smtClean="0"/>
              <a:t>9/3/2020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0E93D-E818-4BA7-8D79-3FE4F47520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E383F-C531-47C4-8B8C-69B86F264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7C98F-2772-4BAD-9AB3-308921FD5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sv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sv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84EDC49-0BED-4490-B746-2C642D233490}"/>
                  </a:ext>
                </a:extLst>
              </p:cNvPr>
              <p:cNvSpPr txBox="1"/>
              <p:nvPr/>
            </p:nvSpPr>
            <p:spPr>
              <a:xfrm>
                <a:off x="8828955" y="4095241"/>
                <a:ext cx="3133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Edges</m:t>
                      </m:r>
                      <m:r>
                        <a:rPr lang="en-US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nb-NO" b="0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workers</m:t>
                      </m:r>
                      <m:r>
                        <a:rPr lang="nb-NO" b="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nb-NO" b="0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projects</m:t>
                      </m:r>
                    </m:oMath>
                  </m:oMathPara>
                </a14:m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84EDC49-0BED-4490-B746-2C642D233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955" y="4095241"/>
                <a:ext cx="3133191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4E53A41-883F-4875-ACBB-690F4AD21EC7}"/>
              </a:ext>
            </a:extLst>
          </p:cNvPr>
          <p:cNvCxnSpPr>
            <a:cxnSpLocks/>
            <a:stCxn id="4" idx="0"/>
            <a:endCxn id="32" idx="4"/>
          </p:cNvCxnSpPr>
          <p:nvPr/>
        </p:nvCxnSpPr>
        <p:spPr>
          <a:xfrm flipV="1">
            <a:off x="2647150" y="2589320"/>
            <a:ext cx="2856963" cy="3381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94161BC-4DD7-4875-9DF9-B312CB9F229F}"/>
              </a:ext>
            </a:extLst>
          </p:cNvPr>
          <p:cNvCxnSpPr>
            <a:cxnSpLocks/>
            <a:stCxn id="4" idx="0"/>
            <a:endCxn id="33" idx="4"/>
          </p:cNvCxnSpPr>
          <p:nvPr/>
        </p:nvCxnSpPr>
        <p:spPr>
          <a:xfrm flipV="1">
            <a:off x="2647150" y="2589320"/>
            <a:ext cx="3416193" cy="3381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663F4E7-DEC7-416A-9BEC-1A3FDBE6F01D}"/>
              </a:ext>
            </a:extLst>
          </p:cNvPr>
          <p:cNvCxnSpPr>
            <a:cxnSpLocks/>
            <a:stCxn id="4" idx="0"/>
            <a:endCxn id="34" idx="4"/>
          </p:cNvCxnSpPr>
          <p:nvPr/>
        </p:nvCxnSpPr>
        <p:spPr>
          <a:xfrm flipV="1">
            <a:off x="2647150" y="2589320"/>
            <a:ext cx="3975423" cy="3381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E48BAD1-83E2-4E36-8B15-1DF7C9DE8549}"/>
              </a:ext>
            </a:extLst>
          </p:cNvPr>
          <p:cNvCxnSpPr>
            <a:cxnSpLocks/>
            <a:stCxn id="4" idx="0"/>
            <a:endCxn id="35" idx="3"/>
          </p:cNvCxnSpPr>
          <p:nvPr/>
        </p:nvCxnSpPr>
        <p:spPr>
          <a:xfrm flipV="1">
            <a:off x="2647150" y="2540932"/>
            <a:ext cx="4417834" cy="3429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E97C75D-86C9-43FC-B171-01B1426CD73D}"/>
              </a:ext>
            </a:extLst>
          </p:cNvPr>
          <p:cNvCxnSpPr>
            <a:cxnSpLocks/>
            <a:stCxn id="4" idx="0"/>
            <a:endCxn id="36" idx="3"/>
          </p:cNvCxnSpPr>
          <p:nvPr/>
        </p:nvCxnSpPr>
        <p:spPr>
          <a:xfrm flipV="1">
            <a:off x="2647150" y="2540932"/>
            <a:ext cx="4977064" cy="3429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43BC8CB-8998-4B5A-B86F-852B21931488}"/>
              </a:ext>
            </a:extLst>
          </p:cNvPr>
          <p:cNvCxnSpPr>
            <a:cxnSpLocks/>
            <a:stCxn id="4" idx="0"/>
            <a:endCxn id="37" idx="3"/>
          </p:cNvCxnSpPr>
          <p:nvPr/>
        </p:nvCxnSpPr>
        <p:spPr>
          <a:xfrm flipV="1">
            <a:off x="2647150" y="2540932"/>
            <a:ext cx="5536294" cy="3429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12ADDEA-55DC-4DC1-AA91-5C080E0EA907}"/>
              </a:ext>
            </a:extLst>
          </p:cNvPr>
          <p:cNvGrpSpPr/>
          <p:nvPr/>
        </p:nvGrpSpPr>
        <p:grpSpPr>
          <a:xfrm>
            <a:off x="39805" y="2239447"/>
            <a:ext cx="8425665" cy="369332"/>
            <a:chOff x="39805" y="2239447"/>
            <a:chExt cx="8425665" cy="369332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B2D00BDF-E627-4375-A8B3-52EF6D2AD0AB}"/>
                </a:ext>
              </a:extLst>
            </p:cNvPr>
            <p:cNvGrpSpPr/>
            <p:nvPr/>
          </p:nvGrpSpPr>
          <p:grpSpPr>
            <a:xfrm>
              <a:off x="5338906" y="2258906"/>
              <a:ext cx="3126564" cy="330414"/>
              <a:chOff x="4779676" y="2258906"/>
              <a:chExt cx="3126564" cy="330414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1B67C0C-C934-4328-88C8-B55801189A9D}"/>
                  </a:ext>
                </a:extLst>
              </p:cNvPr>
              <p:cNvSpPr/>
              <p:nvPr/>
            </p:nvSpPr>
            <p:spPr>
              <a:xfrm>
                <a:off x="4779676" y="2258906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1</a:t>
                </a: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8A4083F1-5626-4198-AF36-789BD2558051}"/>
                  </a:ext>
                </a:extLst>
              </p:cNvPr>
              <p:cNvSpPr/>
              <p:nvPr/>
            </p:nvSpPr>
            <p:spPr>
              <a:xfrm>
                <a:off x="5338906" y="2258906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2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0952570-27B8-4D6E-8A64-7A5606836FB7}"/>
                  </a:ext>
                </a:extLst>
              </p:cNvPr>
              <p:cNvSpPr/>
              <p:nvPr/>
            </p:nvSpPr>
            <p:spPr>
              <a:xfrm>
                <a:off x="5898136" y="2258906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2430B42-9FDA-402A-BFBD-D19E3A4C5DC6}"/>
                  </a:ext>
                </a:extLst>
              </p:cNvPr>
              <p:cNvSpPr/>
              <p:nvPr/>
            </p:nvSpPr>
            <p:spPr>
              <a:xfrm>
                <a:off x="6457366" y="2258906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97EAD1E-6143-4CE9-ACD9-954FB39B9C9D}"/>
                  </a:ext>
                </a:extLst>
              </p:cNvPr>
              <p:cNvSpPr/>
              <p:nvPr/>
            </p:nvSpPr>
            <p:spPr>
              <a:xfrm>
                <a:off x="7016596" y="2258906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D39B7BAD-4D6E-4620-9E45-9080ECE78C1A}"/>
                  </a:ext>
                </a:extLst>
              </p:cNvPr>
              <p:cNvSpPr/>
              <p:nvPr/>
            </p:nvSpPr>
            <p:spPr>
              <a:xfrm>
                <a:off x="7575826" y="2258906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p</a:t>
                </a: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0727BDA-94DE-4BE5-80E0-961BD7A0E9DD}"/>
                </a:ext>
              </a:extLst>
            </p:cNvPr>
            <p:cNvSpPr txBox="1"/>
            <p:nvPr/>
          </p:nvSpPr>
          <p:spPr>
            <a:xfrm>
              <a:off x="39805" y="2239447"/>
              <a:ext cx="1297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/>
                <a:t>Projects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E3815BA-1EFF-4CD0-8906-328F230640A2}"/>
              </a:ext>
            </a:extLst>
          </p:cNvPr>
          <p:cNvGrpSpPr/>
          <p:nvPr/>
        </p:nvGrpSpPr>
        <p:grpSpPr>
          <a:xfrm>
            <a:off x="39805" y="5951035"/>
            <a:ext cx="11282629" cy="369332"/>
            <a:chOff x="39805" y="5951035"/>
            <a:chExt cx="11282629" cy="36933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1CF400D-32DF-4F03-9D79-DC7882EF98BE}"/>
                </a:ext>
              </a:extLst>
            </p:cNvPr>
            <p:cNvGrpSpPr/>
            <p:nvPr/>
          </p:nvGrpSpPr>
          <p:grpSpPr>
            <a:xfrm>
              <a:off x="2481943" y="5970494"/>
              <a:ext cx="8840491" cy="330414"/>
              <a:chOff x="2481943" y="5970494"/>
              <a:chExt cx="8840491" cy="330414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56FE20D-8BB5-4FD1-B067-35B4047EFA8B}"/>
                  </a:ext>
                </a:extLst>
              </p:cNvPr>
              <p:cNvSpPr/>
              <p:nvPr/>
            </p:nvSpPr>
            <p:spPr>
              <a:xfrm>
                <a:off x="2481943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1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4AED821-385E-44CD-A10D-848628725EC8}"/>
                  </a:ext>
                </a:extLst>
              </p:cNvPr>
              <p:cNvSpPr/>
              <p:nvPr/>
            </p:nvSpPr>
            <p:spPr>
              <a:xfrm>
                <a:off x="3050562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2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663E007-6871-448C-A371-082E6EA40B45}"/>
                  </a:ext>
                </a:extLst>
              </p:cNvPr>
              <p:cNvSpPr/>
              <p:nvPr/>
            </p:nvSpPr>
            <p:spPr>
              <a:xfrm>
                <a:off x="3619181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52631CD-7369-4A71-9368-D7C92567F763}"/>
                  </a:ext>
                </a:extLst>
              </p:cNvPr>
              <p:cNvSpPr/>
              <p:nvPr/>
            </p:nvSpPr>
            <p:spPr>
              <a:xfrm>
                <a:off x="4187800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D0563E0-D309-47FB-8450-DD25F17185D3}"/>
                  </a:ext>
                </a:extLst>
              </p:cNvPr>
              <p:cNvSpPr/>
              <p:nvPr/>
            </p:nvSpPr>
            <p:spPr>
              <a:xfrm>
                <a:off x="4737211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05212FF-AD00-46BC-B9DC-7BEF17CE94FB}"/>
                  </a:ext>
                </a:extLst>
              </p:cNvPr>
              <p:cNvSpPr/>
              <p:nvPr/>
            </p:nvSpPr>
            <p:spPr>
              <a:xfrm>
                <a:off x="5305830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7F44FA3-AF15-4FF9-87B5-588976F7B9C4}"/>
                  </a:ext>
                </a:extLst>
              </p:cNvPr>
              <p:cNvSpPr/>
              <p:nvPr/>
            </p:nvSpPr>
            <p:spPr>
              <a:xfrm>
                <a:off x="5874449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00CEDC1-03F7-4C74-AA1C-9EFA162CD5E4}"/>
                  </a:ext>
                </a:extLst>
              </p:cNvPr>
              <p:cNvSpPr/>
              <p:nvPr/>
            </p:nvSpPr>
            <p:spPr>
              <a:xfrm>
                <a:off x="6443068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F2AA942-F773-4CDC-8425-477A3084094F}"/>
                  </a:ext>
                </a:extLst>
              </p:cNvPr>
              <p:cNvSpPr/>
              <p:nvPr/>
            </p:nvSpPr>
            <p:spPr>
              <a:xfrm>
                <a:off x="7011687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C473D0F-89FC-4A00-9B9C-DBB1C497232F}"/>
                  </a:ext>
                </a:extLst>
              </p:cNvPr>
              <p:cNvSpPr/>
              <p:nvPr/>
            </p:nvSpPr>
            <p:spPr>
              <a:xfrm>
                <a:off x="7580306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75AD5A9-204F-4E8E-9A7E-49A5A48F23F1}"/>
                  </a:ext>
                </a:extLst>
              </p:cNvPr>
              <p:cNvSpPr/>
              <p:nvPr/>
            </p:nvSpPr>
            <p:spPr>
              <a:xfrm>
                <a:off x="8148925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C1894F75-ACB1-4635-94CD-1C91F46F2301}"/>
                  </a:ext>
                </a:extLst>
              </p:cNvPr>
              <p:cNvSpPr/>
              <p:nvPr/>
            </p:nvSpPr>
            <p:spPr>
              <a:xfrm>
                <a:off x="8717544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DED8079-E0CE-4B40-BDF9-6A56CF9BC6DE}"/>
                  </a:ext>
                </a:extLst>
              </p:cNvPr>
              <p:cNvSpPr/>
              <p:nvPr/>
            </p:nvSpPr>
            <p:spPr>
              <a:xfrm>
                <a:off x="9286163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688D9E7-AA32-46D5-9F20-459462756943}"/>
                  </a:ext>
                </a:extLst>
              </p:cNvPr>
              <p:cNvSpPr/>
              <p:nvPr/>
            </p:nvSpPr>
            <p:spPr>
              <a:xfrm>
                <a:off x="9854782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C846594-12CF-4AD9-A967-ECF2C12DDDAD}"/>
                  </a:ext>
                </a:extLst>
              </p:cNvPr>
              <p:cNvSpPr/>
              <p:nvPr/>
            </p:nvSpPr>
            <p:spPr>
              <a:xfrm>
                <a:off x="10423401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B24B55B0-E55B-4881-8DD5-5E37AEFC6833}"/>
                  </a:ext>
                </a:extLst>
              </p:cNvPr>
              <p:cNvSpPr/>
              <p:nvPr/>
            </p:nvSpPr>
            <p:spPr>
              <a:xfrm>
                <a:off x="10992020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w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9FD2EED-6F81-4530-BFFF-93AF306F24B2}"/>
                </a:ext>
              </a:extLst>
            </p:cNvPr>
            <p:cNvSpPr txBox="1"/>
            <p:nvPr/>
          </p:nvSpPr>
          <p:spPr>
            <a:xfrm>
              <a:off x="39805" y="5951035"/>
              <a:ext cx="1297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/>
                <a:t>Workers</a:t>
              </a:r>
            </a:p>
          </p:txBody>
        </p:sp>
      </p:grpSp>
      <p:sp>
        <p:nvSpPr>
          <p:cNvPr id="135" name="Title 134">
            <a:extLst>
              <a:ext uri="{FF2B5EF4-FFF2-40B4-BE49-F238E27FC236}">
                <a16:creationId xmlns:a16="http://schemas.microsoft.com/office/drawing/2014/main" id="{673509FC-DD09-4AC4-A0E4-C0ADFAF69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011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Workers and projects</a:t>
            </a:r>
          </a:p>
        </p:txBody>
      </p:sp>
    </p:spTree>
    <p:extLst>
      <p:ext uri="{BB962C8B-B14F-4D97-AF65-F5344CB8AC3E}">
        <p14:creationId xmlns:p14="http://schemas.microsoft.com/office/powerpoint/2010/main" val="2889490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64AC229-F246-4236-B27D-BB66F9990D56}"/>
                  </a:ext>
                </a:extLst>
              </p:cNvPr>
              <p:cNvSpPr txBox="1"/>
              <p:nvPr/>
            </p:nvSpPr>
            <p:spPr>
              <a:xfrm>
                <a:off x="8828955" y="5023138"/>
                <a:ext cx="3133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Edges</m:t>
                      </m:r>
                      <m:r>
                        <a:rPr lang="en-US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workers</m:t>
                      </m:r>
                      <m:r>
                        <a:rPr lang="nb-NO" b="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en-US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teams</m:t>
                      </m:r>
                    </m:oMath>
                  </m:oMathPara>
                </a14:m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64AC229-F246-4236-B27D-BB66F9990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955" y="5023138"/>
                <a:ext cx="3133191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84EDC49-0BED-4490-B746-2C642D233490}"/>
                  </a:ext>
                </a:extLst>
              </p:cNvPr>
              <p:cNvSpPr txBox="1"/>
              <p:nvPr/>
            </p:nvSpPr>
            <p:spPr>
              <a:xfrm>
                <a:off x="8828955" y="3167344"/>
                <a:ext cx="3133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Edges</m:t>
                      </m:r>
                      <m:r>
                        <a:rPr lang="en-US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nb-NO" b="0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teams</m:t>
                      </m:r>
                      <m:r>
                        <a:rPr lang="nb-NO" b="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nb-NO" b="0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projects</m:t>
                      </m:r>
                    </m:oMath>
                  </m:oMathPara>
                </a14:m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84EDC49-0BED-4490-B746-2C642D233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955" y="3167344"/>
                <a:ext cx="3133191" cy="369332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D44BEA9-7F77-493A-8DDE-F7DF1A6754B2}"/>
                  </a:ext>
                </a:extLst>
              </p:cNvPr>
              <p:cNvSpPr txBox="1"/>
              <p:nvPr/>
            </p:nvSpPr>
            <p:spPr>
              <a:xfrm>
                <a:off x="6285539" y="1311550"/>
                <a:ext cx="567660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nb-NO" b="0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Total</m:t>
                      </m:r>
                      <m:r>
                        <m:rPr>
                          <m:nor/>
                        </m:rPr>
                        <a:rPr lang="nb-NO" b="0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nb-NO" b="0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lang="en-US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dges</m:t>
                      </m:r>
                      <m:r>
                        <m:rPr>
                          <m:aln/>
                        </m:rPr>
                        <a:rPr lang="en-US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nb-NO" b="0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i="0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workers</m:t>
                          </m:r>
                          <m:r>
                            <a:rPr lang="nb-NO" b="0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nor/>
                            </m:rPr>
                            <a:rPr lang="en-US" i="0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teams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m:t> </m:t>
                          </m:r>
                        </m:e>
                      </m:d>
                      <m:r>
                        <a:rPr lang="nb-NO" b="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nb-NO" b="0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i="0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teams</m:t>
                          </m:r>
                          <m:r>
                            <a:rPr lang="nb-NO" b="0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nor/>
                            </m:rPr>
                            <a:rPr lang="nb-NO" b="0" i="0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projects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nb-NO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teams</m:t>
                      </m:r>
                      <m:r>
                        <a:rPr lang="nb-NO" b="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nb-NO" b="0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i="0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workers</m:t>
                          </m:r>
                          <m:r>
                            <a:rPr lang="nb-NO" b="0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nb-NO" b="0" i="0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projects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D44BEA9-7F77-493A-8DDE-F7DF1A675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5539" y="1311550"/>
                <a:ext cx="5676607" cy="646331"/>
              </a:xfrm>
              <a:prstGeom prst="rect">
                <a:avLst/>
              </a:prstGeom>
              <a:blipFill>
                <a:blip r:embed="rId5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3993289-59F8-4CBC-A45D-D97AF48B9F10}"/>
              </a:ext>
            </a:extLst>
          </p:cNvPr>
          <p:cNvCxnSpPr>
            <a:cxnSpLocks/>
            <a:stCxn id="4" idx="0"/>
            <a:endCxn id="20" idx="3"/>
          </p:cNvCxnSpPr>
          <p:nvPr/>
        </p:nvCxnSpPr>
        <p:spPr>
          <a:xfrm flipV="1">
            <a:off x="2647150" y="4396726"/>
            <a:ext cx="1621686" cy="1573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C067A14-3D0C-48C7-9F1B-872EF5804C87}"/>
              </a:ext>
            </a:extLst>
          </p:cNvPr>
          <p:cNvCxnSpPr>
            <a:cxnSpLocks/>
            <a:stCxn id="4" idx="0"/>
            <a:endCxn id="21" idx="3"/>
          </p:cNvCxnSpPr>
          <p:nvPr/>
        </p:nvCxnSpPr>
        <p:spPr>
          <a:xfrm flipV="1">
            <a:off x="2647150" y="4396726"/>
            <a:ext cx="2180916" cy="1573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3041B60-22F7-4362-A158-BE3563CE13AB}"/>
              </a:ext>
            </a:extLst>
          </p:cNvPr>
          <p:cNvCxnSpPr>
            <a:cxnSpLocks/>
            <a:stCxn id="4" idx="0"/>
            <a:endCxn id="23" idx="3"/>
          </p:cNvCxnSpPr>
          <p:nvPr/>
        </p:nvCxnSpPr>
        <p:spPr>
          <a:xfrm flipV="1">
            <a:off x="2647150" y="4396726"/>
            <a:ext cx="2740146" cy="1573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DEC933D-39AC-44F3-B3F1-F5DFBC277B1E}"/>
              </a:ext>
            </a:extLst>
          </p:cNvPr>
          <p:cNvCxnSpPr>
            <a:cxnSpLocks/>
            <a:stCxn id="4" idx="0"/>
            <a:endCxn id="24" idx="3"/>
          </p:cNvCxnSpPr>
          <p:nvPr/>
        </p:nvCxnSpPr>
        <p:spPr>
          <a:xfrm flipV="1">
            <a:off x="2647150" y="4396726"/>
            <a:ext cx="3299376" cy="1573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1B07B9B-1752-4CF8-9D8A-7E0167DAD11C}"/>
              </a:ext>
            </a:extLst>
          </p:cNvPr>
          <p:cNvCxnSpPr>
            <a:cxnSpLocks/>
            <a:stCxn id="4" idx="0"/>
            <a:endCxn id="25" idx="3"/>
          </p:cNvCxnSpPr>
          <p:nvPr/>
        </p:nvCxnSpPr>
        <p:spPr>
          <a:xfrm flipV="1">
            <a:off x="2647150" y="4396726"/>
            <a:ext cx="3858606" cy="1573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C8DD01F-087F-48F1-83F6-6A9C9D4843C0}"/>
              </a:ext>
            </a:extLst>
          </p:cNvPr>
          <p:cNvCxnSpPr>
            <a:cxnSpLocks/>
            <a:stCxn id="4" idx="0"/>
            <a:endCxn id="27" idx="3"/>
          </p:cNvCxnSpPr>
          <p:nvPr/>
        </p:nvCxnSpPr>
        <p:spPr>
          <a:xfrm flipV="1">
            <a:off x="2647150" y="4396726"/>
            <a:ext cx="4417836" cy="1573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67E56E8-7EC3-4857-A8BA-24B0FAB2CEA8}"/>
              </a:ext>
            </a:extLst>
          </p:cNvPr>
          <p:cNvCxnSpPr>
            <a:cxnSpLocks/>
            <a:stCxn id="4" idx="0"/>
            <a:endCxn id="28" idx="3"/>
          </p:cNvCxnSpPr>
          <p:nvPr/>
        </p:nvCxnSpPr>
        <p:spPr>
          <a:xfrm flipV="1">
            <a:off x="2647150" y="4396726"/>
            <a:ext cx="4977066" cy="1573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7FBBC87-5C7B-42B4-9CBA-D43DAAAAECB8}"/>
              </a:ext>
            </a:extLst>
          </p:cNvPr>
          <p:cNvCxnSpPr>
            <a:cxnSpLocks/>
            <a:stCxn id="4" idx="0"/>
            <a:endCxn id="29" idx="3"/>
          </p:cNvCxnSpPr>
          <p:nvPr/>
        </p:nvCxnSpPr>
        <p:spPr>
          <a:xfrm flipV="1">
            <a:off x="2647150" y="4396726"/>
            <a:ext cx="5536296" cy="1573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12868C4-DE5D-4720-882D-E171DA37423D}"/>
              </a:ext>
            </a:extLst>
          </p:cNvPr>
          <p:cNvCxnSpPr>
            <a:cxnSpLocks/>
            <a:stCxn id="4" idx="0"/>
            <a:endCxn id="30" idx="3"/>
          </p:cNvCxnSpPr>
          <p:nvPr/>
        </p:nvCxnSpPr>
        <p:spPr>
          <a:xfrm flipV="1">
            <a:off x="2647150" y="4396726"/>
            <a:ext cx="6095526" cy="1573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E10B889-0038-44BF-8DB6-55E3022BA73A}"/>
              </a:ext>
            </a:extLst>
          </p:cNvPr>
          <p:cNvCxnSpPr>
            <a:cxnSpLocks/>
            <a:stCxn id="4" idx="0"/>
            <a:endCxn id="31" idx="3"/>
          </p:cNvCxnSpPr>
          <p:nvPr/>
        </p:nvCxnSpPr>
        <p:spPr>
          <a:xfrm flipV="1">
            <a:off x="2647150" y="4396726"/>
            <a:ext cx="6654752" cy="1573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4E53A41-883F-4875-ACBB-690F4AD21EC7}"/>
              </a:ext>
            </a:extLst>
          </p:cNvPr>
          <p:cNvCxnSpPr>
            <a:stCxn id="20" idx="0"/>
            <a:endCxn id="32" idx="4"/>
          </p:cNvCxnSpPr>
          <p:nvPr/>
        </p:nvCxnSpPr>
        <p:spPr>
          <a:xfrm flipV="1">
            <a:off x="4385655" y="2589320"/>
            <a:ext cx="1118458" cy="1525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94161BC-4DD7-4875-9DF9-B312CB9F229F}"/>
              </a:ext>
            </a:extLst>
          </p:cNvPr>
          <p:cNvCxnSpPr>
            <a:cxnSpLocks/>
            <a:stCxn id="20" idx="0"/>
            <a:endCxn id="33" idx="4"/>
          </p:cNvCxnSpPr>
          <p:nvPr/>
        </p:nvCxnSpPr>
        <p:spPr>
          <a:xfrm flipV="1">
            <a:off x="4385655" y="2589320"/>
            <a:ext cx="1677688" cy="1525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663F4E7-DEC7-416A-9BEC-1A3FDBE6F01D}"/>
              </a:ext>
            </a:extLst>
          </p:cNvPr>
          <p:cNvCxnSpPr>
            <a:cxnSpLocks/>
            <a:stCxn id="20" idx="0"/>
            <a:endCxn id="34" idx="4"/>
          </p:cNvCxnSpPr>
          <p:nvPr/>
        </p:nvCxnSpPr>
        <p:spPr>
          <a:xfrm flipV="1">
            <a:off x="4385655" y="2589320"/>
            <a:ext cx="2236918" cy="1525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E48BAD1-83E2-4E36-8B15-1DF7C9DE8549}"/>
              </a:ext>
            </a:extLst>
          </p:cNvPr>
          <p:cNvCxnSpPr>
            <a:cxnSpLocks/>
            <a:stCxn id="20" idx="0"/>
            <a:endCxn id="35" idx="3"/>
          </p:cNvCxnSpPr>
          <p:nvPr/>
        </p:nvCxnSpPr>
        <p:spPr>
          <a:xfrm flipV="1">
            <a:off x="4385655" y="2540932"/>
            <a:ext cx="2679329" cy="1573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E97C75D-86C9-43FC-B171-01B1426CD73D}"/>
              </a:ext>
            </a:extLst>
          </p:cNvPr>
          <p:cNvCxnSpPr>
            <a:cxnSpLocks/>
            <a:stCxn id="20" idx="0"/>
            <a:endCxn id="36" idx="3"/>
          </p:cNvCxnSpPr>
          <p:nvPr/>
        </p:nvCxnSpPr>
        <p:spPr>
          <a:xfrm flipV="1">
            <a:off x="4385655" y="2540932"/>
            <a:ext cx="3238559" cy="1573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43BC8CB-8998-4B5A-B86F-852B21931488}"/>
              </a:ext>
            </a:extLst>
          </p:cNvPr>
          <p:cNvCxnSpPr>
            <a:cxnSpLocks/>
            <a:stCxn id="20" idx="0"/>
            <a:endCxn id="37" idx="3"/>
          </p:cNvCxnSpPr>
          <p:nvPr/>
        </p:nvCxnSpPr>
        <p:spPr>
          <a:xfrm flipV="1">
            <a:off x="4385655" y="2540932"/>
            <a:ext cx="3797789" cy="1573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3AEA6138-F36E-4E1E-A37F-364DD61A5877}"/>
              </a:ext>
            </a:extLst>
          </p:cNvPr>
          <p:cNvGrpSpPr/>
          <p:nvPr/>
        </p:nvGrpSpPr>
        <p:grpSpPr>
          <a:xfrm>
            <a:off x="39805" y="2239447"/>
            <a:ext cx="8425665" cy="369332"/>
            <a:chOff x="39805" y="2239447"/>
            <a:chExt cx="8425665" cy="369332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38325248-7D7E-48FD-AD7E-890B72A7F7F1}"/>
                </a:ext>
              </a:extLst>
            </p:cNvPr>
            <p:cNvGrpSpPr/>
            <p:nvPr/>
          </p:nvGrpSpPr>
          <p:grpSpPr>
            <a:xfrm>
              <a:off x="5338906" y="2258906"/>
              <a:ext cx="3126564" cy="330414"/>
              <a:chOff x="4779676" y="2258906"/>
              <a:chExt cx="3126564" cy="330414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1B67C0C-C934-4328-88C8-B55801189A9D}"/>
                  </a:ext>
                </a:extLst>
              </p:cNvPr>
              <p:cNvSpPr/>
              <p:nvPr/>
            </p:nvSpPr>
            <p:spPr>
              <a:xfrm>
                <a:off x="4779676" y="2258906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1</a:t>
                </a: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8A4083F1-5626-4198-AF36-789BD2558051}"/>
                  </a:ext>
                </a:extLst>
              </p:cNvPr>
              <p:cNvSpPr/>
              <p:nvPr/>
            </p:nvSpPr>
            <p:spPr>
              <a:xfrm>
                <a:off x="5338906" y="2258906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2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0952570-27B8-4D6E-8A64-7A5606836FB7}"/>
                  </a:ext>
                </a:extLst>
              </p:cNvPr>
              <p:cNvSpPr/>
              <p:nvPr/>
            </p:nvSpPr>
            <p:spPr>
              <a:xfrm>
                <a:off x="5898136" y="2258906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2430B42-9FDA-402A-BFBD-D19E3A4C5DC6}"/>
                  </a:ext>
                </a:extLst>
              </p:cNvPr>
              <p:cNvSpPr/>
              <p:nvPr/>
            </p:nvSpPr>
            <p:spPr>
              <a:xfrm>
                <a:off x="6457366" y="2258906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97EAD1E-6143-4CE9-ACD9-954FB39B9C9D}"/>
                  </a:ext>
                </a:extLst>
              </p:cNvPr>
              <p:cNvSpPr/>
              <p:nvPr/>
            </p:nvSpPr>
            <p:spPr>
              <a:xfrm>
                <a:off x="7016596" y="2258906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D39B7BAD-4D6E-4620-9E45-9080ECE78C1A}"/>
                  </a:ext>
                </a:extLst>
              </p:cNvPr>
              <p:cNvSpPr/>
              <p:nvPr/>
            </p:nvSpPr>
            <p:spPr>
              <a:xfrm>
                <a:off x="7575826" y="2258906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p</a:t>
                </a: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0727BDA-94DE-4BE5-80E0-961BD7A0E9DD}"/>
                </a:ext>
              </a:extLst>
            </p:cNvPr>
            <p:cNvSpPr txBox="1"/>
            <p:nvPr/>
          </p:nvSpPr>
          <p:spPr>
            <a:xfrm>
              <a:off x="39805" y="2239447"/>
              <a:ext cx="1297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/>
                <a:t>Projects</a:t>
              </a: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DAC1BD66-E20A-4DC9-9E44-48FE8360805A}"/>
              </a:ext>
            </a:extLst>
          </p:cNvPr>
          <p:cNvGrpSpPr/>
          <p:nvPr/>
        </p:nvGrpSpPr>
        <p:grpSpPr>
          <a:xfrm>
            <a:off x="39805" y="4095241"/>
            <a:ext cx="9544123" cy="369332"/>
            <a:chOff x="39805" y="4095241"/>
            <a:chExt cx="9544123" cy="369332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4A6A949-EC83-4922-A005-919A4F59DA87}"/>
                </a:ext>
              </a:extLst>
            </p:cNvPr>
            <p:cNvGrpSpPr/>
            <p:nvPr/>
          </p:nvGrpSpPr>
          <p:grpSpPr>
            <a:xfrm>
              <a:off x="4220448" y="4114700"/>
              <a:ext cx="5363480" cy="330414"/>
              <a:chOff x="4153229" y="3903489"/>
              <a:chExt cx="5363480" cy="330414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4FC84B3-D351-4C10-8EB0-0EC0BA56B232}"/>
                  </a:ext>
                </a:extLst>
              </p:cNvPr>
              <p:cNvSpPr/>
              <p:nvPr/>
            </p:nvSpPr>
            <p:spPr>
              <a:xfrm>
                <a:off x="4153229" y="3903489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1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D0FA6B7F-406C-432F-908C-76B4D5E25ADC}"/>
                  </a:ext>
                </a:extLst>
              </p:cNvPr>
              <p:cNvSpPr/>
              <p:nvPr/>
            </p:nvSpPr>
            <p:spPr>
              <a:xfrm>
                <a:off x="4712459" y="3903489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2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D96F547-D4DB-4556-97E4-5445CBD118B7}"/>
                  </a:ext>
                </a:extLst>
              </p:cNvPr>
              <p:cNvSpPr/>
              <p:nvPr/>
            </p:nvSpPr>
            <p:spPr>
              <a:xfrm>
                <a:off x="5271689" y="3903489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0BF0C8F-330F-4871-880C-CF54551FE425}"/>
                  </a:ext>
                </a:extLst>
              </p:cNvPr>
              <p:cNvSpPr/>
              <p:nvPr/>
            </p:nvSpPr>
            <p:spPr>
              <a:xfrm>
                <a:off x="5830919" y="3903489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BA118D6-C77C-4B6E-BCD5-C8C7EEF2C243}"/>
                  </a:ext>
                </a:extLst>
              </p:cNvPr>
              <p:cNvSpPr/>
              <p:nvPr/>
            </p:nvSpPr>
            <p:spPr>
              <a:xfrm>
                <a:off x="6390149" y="3903489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A3EF85A5-67D4-4658-A8F8-C3154DD57285}"/>
                  </a:ext>
                </a:extLst>
              </p:cNvPr>
              <p:cNvSpPr/>
              <p:nvPr/>
            </p:nvSpPr>
            <p:spPr>
              <a:xfrm>
                <a:off x="6949379" y="3903489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49EE2CB-D507-4568-9CA8-1A062C76CC61}"/>
                  </a:ext>
                </a:extLst>
              </p:cNvPr>
              <p:cNvSpPr/>
              <p:nvPr/>
            </p:nvSpPr>
            <p:spPr>
              <a:xfrm>
                <a:off x="7508609" y="3903489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D31D3A2-F19C-46A8-B016-EB17745378BA}"/>
                  </a:ext>
                </a:extLst>
              </p:cNvPr>
              <p:cNvSpPr/>
              <p:nvPr/>
            </p:nvSpPr>
            <p:spPr>
              <a:xfrm>
                <a:off x="8067839" y="3903489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EAA92AA-C601-489D-8726-630D86927C5C}"/>
                  </a:ext>
                </a:extLst>
              </p:cNvPr>
              <p:cNvSpPr/>
              <p:nvPr/>
            </p:nvSpPr>
            <p:spPr>
              <a:xfrm>
                <a:off x="8627069" y="3903489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FCF45490-60E8-4F3D-8BDB-A055C4F1F571}"/>
                  </a:ext>
                </a:extLst>
              </p:cNvPr>
              <p:cNvSpPr/>
              <p:nvPr/>
            </p:nvSpPr>
            <p:spPr>
              <a:xfrm>
                <a:off x="9186295" y="3903489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t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438A098-BECF-4DAC-A3BC-0477C828AE97}"/>
                </a:ext>
              </a:extLst>
            </p:cNvPr>
            <p:cNvSpPr txBox="1"/>
            <p:nvPr/>
          </p:nvSpPr>
          <p:spPr>
            <a:xfrm>
              <a:off x="39805" y="4095241"/>
              <a:ext cx="1297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/>
                <a:t>Teams</a:t>
              </a: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FEFC41FE-DF31-4D99-9D2F-CB3C7A16AFBD}"/>
              </a:ext>
            </a:extLst>
          </p:cNvPr>
          <p:cNvGrpSpPr/>
          <p:nvPr/>
        </p:nvGrpSpPr>
        <p:grpSpPr>
          <a:xfrm>
            <a:off x="39805" y="5951035"/>
            <a:ext cx="11282629" cy="369332"/>
            <a:chOff x="39805" y="5951035"/>
            <a:chExt cx="11282629" cy="36933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1CF400D-32DF-4F03-9D79-DC7882EF98BE}"/>
                </a:ext>
              </a:extLst>
            </p:cNvPr>
            <p:cNvGrpSpPr/>
            <p:nvPr/>
          </p:nvGrpSpPr>
          <p:grpSpPr>
            <a:xfrm>
              <a:off x="2481943" y="5970494"/>
              <a:ext cx="8840491" cy="330414"/>
              <a:chOff x="2481943" y="5970494"/>
              <a:chExt cx="8840491" cy="330414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56FE20D-8BB5-4FD1-B067-35B4047EFA8B}"/>
                  </a:ext>
                </a:extLst>
              </p:cNvPr>
              <p:cNvSpPr/>
              <p:nvPr/>
            </p:nvSpPr>
            <p:spPr>
              <a:xfrm>
                <a:off x="2481943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1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4AED821-385E-44CD-A10D-848628725EC8}"/>
                  </a:ext>
                </a:extLst>
              </p:cNvPr>
              <p:cNvSpPr/>
              <p:nvPr/>
            </p:nvSpPr>
            <p:spPr>
              <a:xfrm>
                <a:off x="3050562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2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663E007-6871-448C-A371-082E6EA40B45}"/>
                  </a:ext>
                </a:extLst>
              </p:cNvPr>
              <p:cNvSpPr/>
              <p:nvPr/>
            </p:nvSpPr>
            <p:spPr>
              <a:xfrm>
                <a:off x="3619181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52631CD-7369-4A71-9368-D7C92567F763}"/>
                  </a:ext>
                </a:extLst>
              </p:cNvPr>
              <p:cNvSpPr/>
              <p:nvPr/>
            </p:nvSpPr>
            <p:spPr>
              <a:xfrm>
                <a:off x="4187800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D0563E0-D309-47FB-8450-DD25F17185D3}"/>
                  </a:ext>
                </a:extLst>
              </p:cNvPr>
              <p:cNvSpPr/>
              <p:nvPr/>
            </p:nvSpPr>
            <p:spPr>
              <a:xfrm>
                <a:off x="4737211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05212FF-AD00-46BC-B9DC-7BEF17CE94FB}"/>
                  </a:ext>
                </a:extLst>
              </p:cNvPr>
              <p:cNvSpPr/>
              <p:nvPr/>
            </p:nvSpPr>
            <p:spPr>
              <a:xfrm>
                <a:off x="5305830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7F44FA3-AF15-4FF9-87B5-588976F7B9C4}"/>
                  </a:ext>
                </a:extLst>
              </p:cNvPr>
              <p:cNvSpPr/>
              <p:nvPr/>
            </p:nvSpPr>
            <p:spPr>
              <a:xfrm>
                <a:off x="5874449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00CEDC1-03F7-4C74-AA1C-9EFA162CD5E4}"/>
                  </a:ext>
                </a:extLst>
              </p:cNvPr>
              <p:cNvSpPr/>
              <p:nvPr/>
            </p:nvSpPr>
            <p:spPr>
              <a:xfrm>
                <a:off x="6443068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F2AA942-F773-4CDC-8425-477A3084094F}"/>
                  </a:ext>
                </a:extLst>
              </p:cNvPr>
              <p:cNvSpPr/>
              <p:nvPr/>
            </p:nvSpPr>
            <p:spPr>
              <a:xfrm>
                <a:off x="7011687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C473D0F-89FC-4A00-9B9C-DBB1C497232F}"/>
                  </a:ext>
                </a:extLst>
              </p:cNvPr>
              <p:cNvSpPr/>
              <p:nvPr/>
            </p:nvSpPr>
            <p:spPr>
              <a:xfrm>
                <a:off x="7580306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75AD5A9-204F-4E8E-9A7E-49A5A48F23F1}"/>
                  </a:ext>
                </a:extLst>
              </p:cNvPr>
              <p:cNvSpPr/>
              <p:nvPr/>
            </p:nvSpPr>
            <p:spPr>
              <a:xfrm>
                <a:off x="8148925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C1894F75-ACB1-4635-94CD-1C91F46F2301}"/>
                  </a:ext>
                </a:extLst>
              </p:cNvPr>
              <p:cNvSpPr/>
              <p:nvPr/>
            </p:nvSpPr>
            <p:spPr>
              <a:xfrm>
                <a:off x="8717544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DED8079-E0CE-4B40-BDF9-6A56CF9BC6DE}"/>
                  </a:ext>
                </a:extLst>
              </p:cNvPr>
              <p:cNvSpPr/>
              <p:nvPr/>
            </p:nvSpPr>
            <p:spPr>
              <a:xfrm>
                <a:off x="9286163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688D9E7-AA32-46D5-9F20-459462756943}"/>
                  </a:ext>
                </a:extLst>
              </p:cNvPr>
              <p:cNvSpPr/>
              <p:nvPr/>
            </p:nvSpPr>
            <p:spPr>
              <a:xfrm>
                <a:off x="9854782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C846594-12CF-4AD9-A967-ECF2C12DDDAD}"/>
                  </a:ext>
                </a:extLst>
              </p:cNvPr>
              <p:cNvSpPr/>
              <p:nvPr/>
            </p:nvSpPr>
            <p:spPr>
              <a:xfrm>
                <a:off x="10423401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B24B55B0-E55B-4881-8DD5-5E37AEFC6833}"/>
                  </a:ext>
                </a:extLst>
              </p:cNvPr>
              <p:cNvSpPr/>
              <p:nvPr/>
            </p:nvSpPr>
            <p:spPr>
              <a:xfrm>
                <a:off x="10992020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w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9FD2EED-6F81-4530-BFFF-93AF306F24B2}"/>
                </a:ext>
              </a:extLst>
            </p:cNvPr>
            <p:cNvSpPr txBox="1"/>
            <p:nvPr/>
          </p:nvSpPr>
          <p:spPr>
            <a:xfrm>
              <a:off x="39805" y="5951035"/>
              <a:ext cx="1297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/>
                <a:t>Workers</a:t>
              </a:r>
            </a:p>
          </p:txBody>
        </p:sp>
      </p:grpSp>
      <p:sp>
        <p:nvSpPr>
          <p:cNvPr id="135" name="Title 134">
            <a:extLst>
              <a:ext uri="{FF2B5EF4-FFF2-40B4-BE49-F238E27FC236}">
                <a16:creationId xmlns:a16="http://schemas.microsoft.com/office/drawing/2014/main" id="{673509FC-DD09-4AC4-A0E4-C0ADFAF69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011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Workers, teams and projects</a:t>
            </a:r>
          </a:p>
        </p:txBody>
      </p:sp>
    </p:spTree>
    <p:extLst>
      <p:ext uri="{BB962C8B-B14F-4D97-AF65-F5344CB8AC3E}">
        <p14:creationId xmlns:p14="http://schemas.microsoft.com/office/powerpoint/2010/main" val="2870917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84EDC49-0BED-4490-B746-2C642D233490}"/>
                  </a:ext>
                </a:extLst>
              </p:cNvPr>
              <p:cNvSpPr txBox="1"/>
              <p:nvPr/>
            </p:nvSpPr>
            <p:spPr>
              <a:xfrm>
                <a:off x="8183445" y="4095241"/>
                <a:ext cx="37787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lang="en-US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dges</m:t>
                      </m:r>
                      <m:r>
                        <a:rPr lang="en-US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nb-NO" b="0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teams</m:t>
                      </m:r>
                      <m:r>
                        <a:rPr lang="nb-NO" b="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nb-NO" b="0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shifts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nb-NO" b="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shifts</m:t>
                      </m:r>
                      <m:r>
                        <a:rPr lang="nb-NO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nb-NO" b="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shift</m:t>
                      </m:r>
                      <m:r>
                        <m:rPr>
                          <m:nor/>
                        </m:rPr>
                        <a:rPr lang="nb-NO" b="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nb-NO" b="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per</m:t>
                      </m:r>
                      <m:r>
                        <m:rPr>
                          <m:nor/>
                        </m:rPr>
                        <a:rPr lang="nb-NO" b="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nb-NO" b="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project</m:t>
                      </m:r>
                      <m:r>
                        <a:rPr lang="nb-NO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nb-NO" b="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projects</m:t>
                      </m:r>
                    </m:oMath>
                  </m:oMathPara>
                </a14:m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84EDC49-0BED-4490-B746-2C642D233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3445" y="4095241"/>
                <a:ext cx="3778702" cy="646331"/>
              </a:xfrm>
              <a:prstGeom prst="rect">
                <a:avLst/>
              </a:prstGeom>
              <a:blipFill>
                <a:blip r:embed="rId3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4E53A41-883F-4875-ACBB-690F4AD21EC7}"/>
              </a:ext>
            </a:extLst>
          </p:cNvPr>
          <p:cNvCxnSpPr>
            <a:cxnSpLocks/>
            <a:stCxn id="4" idx="0"/>
            <a:endCxn id="32" idx="4"/>
          </p:cNvCxnSpPr>
          <p:nvPr/>
        </p:nvCxnSpPr>
        <p:spPr>
          <a:xfrm flipV="1">
            <a:off x="2647150" y="3274708"/>
            <a:ext cx="2856963" cy="2695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94161BC-4DD7-4875-9DF9-B312CB9F229F}"/>
              </a:ext>
            </a:extLst>
          </p:cNvPr>
          <p:cNvCxnSpPr>
            <a:cxnSpLocks/>
            <a:stCxn id="4" idx="0"/>
            <a:endCxn id="33" idx="4"/>
          </p:cNvCxnSpPr>
          <p:nvPr/>
        </p:nvCxnSpPr>
        <p:spPr>
          <a:xfrm flipV="1">
            <a:off x="2647150" y="3274708"/>
            <a:ext cx="3416193" cy="2695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663F4E7-DEC7-416A-9BEC-1A3FDBE6F01D}"/>
              </a:ext>
            </a:extLst>
          </p:cNvPr>
          <p:cNvCxnSpPr>
            <a:cxnSpLocks/>
            <a:stCxn id="4" idx="0"/>
            <a:endCxn id="34" idx="4"/>
          </p:cNvCxnSpPr>
          <p:nvPr/>
        </p:nvCxnSpPr>
        <p:spPr>
          <a:xfrm flipV="1">
            <a:off x="2647150" y="3274708"/>
            <a:ext cx="3975423" cy="2695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E97C75D-86C9-43FC-B171-01B1426CD73D}"/>
              </a:ext>
            </a:extLst>
          </p:cNvPr>
          <p:cNvCxnSpPr>
            <a:cxnSpLocks/>
            <a:stCxn id="4" idx="0"/>
            <a:endCxn id="36" idx="3"/>
          </p:cNvCxnSpPr>
          <p:nvPr/>
        </p:nvCxnSpPr>
        <p:spPr>
          <a:xfrm flipV="1">
            <a:off x="2647150" y="3226320"/>
            <a:ext cx="4417834" cy="274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43BC8CB-8998-4B5A-B86F-852B21931488}"/>
              </a:ext>
            </a:extLst>
          </p:cNvPr>
          <p:cNvCxnSpPr>
            <a:cxnSpLocks/>
            <a:stCxn id="4" idx="0"/>
            <a:endCxn id="37" idx="3"/>
          </p:cNvCxnSpPr>
          <p:nvPr/>
        </p:nvCxnSpPr>
        <p:spPr>
          <a:xfrm flipV="1">
            <a:off x="2647150" y="3226320"/>
            <a:ext cx="4977064" cy="274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B43A367-CA41-4145-B86B-5A4CDBE5D197}"/>
              </a:ext>
            </a:extLst>
          </p:cNvPr>
          <p:cNvCxnSpPr>
            <a:cxnSpLocks/>
            <a:stCxn id="4" idx="0"/>
            <a:endCxn id="38" idx="3"/>
          </p:cNvCxnSpPr>
          <p:nvPr/>
        </p:nvCxnSpPr>
        <p:spPr>
          <a:xfrm flipV="1">
            <a:off x="2647150" y="3226320"/>
            <a:ext cx="5536294" cy="2744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03EAB5E-CB18-4112-93F3-3931E08A0DB5}"/>
              </a:ext>
            </a:extLst>
          </p:cNvPr>
          <p:cNvGrpSpPr/>
          <p:nvPr/>
        </p:nvGrpSpPr>
        <p:grpSpPr>
          <a:xfrm>
            <a:off x="39805" y="2924835"/>
            <a:ext cx="8425665" cy="369332"/>
            <a:chOff x="39805" y="2239447"/>
            <a:chExt cx="8425665" cy="369332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40A7F5B-7CED-4453-9837-FDF86E9AE6C0}"/>
                </a:ext>
              </a:extLst>
            </p:cNvPr>
            <p:cNvGrpSpPr/>
            <p:nvPr/>
          </p:nvGrpSpPr>
          <p:grpSpPr>
            <a:xfrm>
              <a:off x="5338906" y="2258906"/>
              <a:ext cx="3126564" cy="330414"/>
              <a:chOff x="5338906" y="2258906"/>
              <a:chExt cx="3126564" cy="330414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1B67C0C-C934-4328-88C8-B55801189A9D}"/>
                  </a:ext>
                </a:extLst>
              </p:cNvPr>
              <p:cNvSpPr/>
              <p:nvPr/>
            </p:nvSpPr>
            <p:spPr>
              <a:xfrm>
                <a:off x="5338906" y="2258906"/>
                <a:ext cx="330414" cy="330414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1</a:t>
                </a: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8A4083F1-5626-4198-AF36-789BD2558051}"/>
                  </a:ext>
                </a:extLst>
              </p:cNvPr>
              <p:cNvSpPr/>
              <p:nvPr/>
            </p:nvSpPr>
            <p:spPr>
              <a:xfrm>
                <a:off x="5898136" y="2258906"/>
                <a:ext cx="330414" cy="330414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2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0952570-27B8-4D6E-8A64-7A5606836FB7}"/>
                  </a:ext>
                </a:extLst>
              </p:cNvPr>
              <p:cNvSpPr/>
              <p:nvPr/>
            </p:nvSpPr>
            <p:spPr>
              <a:xfrm>
                <a:off x="6457366" y="2258906"/>
                <a:ext cx="330414" cy="330414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97EAD1E-6143-4CE9-ACD9-954FB39B9C9D}"/>
                  </a:ext>
                </a:extLst>
              </p:cNvPr>
              <p:cNvSpPr/>
              <p:nvPr/>
            </p:nvSpPr>
            <p:spPr>
              <a:xfrm>
                <a:off x="7016596" y="2258906"/>
                <a:ext cx="330414" cy="330414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2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D39B7BAD-4D6E-4620-9E45-9080ECE78C1A}"/>
                  </a:ext>
                </a:extLst>
              </p:cNvPr>
              <p:cNvSpPr/>
              <p:nvPr/>
            </p:nvSpPr>
            <p:spPr>
              <a:xfrm>
                <a:off x="7575826" y="2258906"/>
                <a:ext cx="330414" cy="33041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1</a:t>
                </a: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8506F00B-AFEB-456B-AAE5-4192703777E7}"/>
                  </a:ext>
                </a:extLst>
              </p:cNvPr>
              <p:cNvSpPr/>
              <p:nvPr/>
            </p:nvSpPr>
            <p:spPr>
              <a:xfrm>
                <a:off x="8135056" y="2258906"/>
                <a:ext cx="330414" cy="330414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2</a:t>
                </a: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0727BDA-94DE-4BE5-80E0-961BD7A0E9DD}"/>
                </a:ext>
              </a:extLst>
            </p:cNvPr>
            <p:cNvSpPr txBox="1"/>
            <p:nvPr/>
          </p:nvSpPr>
          <p:spPr>
            <a:xfrm>
              <a:off x="39805" y="2239447"/>
              <a:ext cx="1297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/>
                <a:t>Shifts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F8E22F5-ED9B-47F9-89C8-E5694E939EC2}"/>
              </a:ext>
            </a:extLst>
          </p:cNvPr>
          <p:cNvGrpSpPr/>
          <p:nvPr/>
        </p:nvGrpSpPr>
        <p:grpSpPr>
          <a:xfrm>
            <a:off x="39805" y="5951035"/>
            <a:ext cx="11282629" cy="369332"/>
            <a:chOff x="39805" y="5951035"/>
            <a:chExt cx="11282629" cy="36933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1CF400D-32DF-4F03-9D79-DC7882EF98BE}"/>
                </a:ext>
              </a:extLst>
            </p:cNvPr>
            <p:cNvGrpSpPr/>
            <p:nvPr/>
          </p:nvGrpSpPr>
          <p:grpSpPr>
            <a:xfrm>
              <a:off x="2481943" y="5970494"/>
              <a:ext cx="8840491" cy="330414"/>
              <a:chOff x="2481943" y="5970494"/>
              <a:chExt cx="8840491" cy="330414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56FE20D-8BB5-4FD1-B067-35B4047EFA8B}"/>
                  </a:ext>
                </a:extLst>
              </p:cNvPr>
              <p:cNvSpPr/>
              <p:nvPr/>
            </p:nvSpPr>
            <p:spPr>
              <a:xfrm>
                <a:off x="2481943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1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4AED821-385E-44CD-A10D-848628725EC8}"/>
                  </a:ext>
                </a:extLst>
              </p:cNvPr>
              <p:cNvSpPr/>
              <p:nvPr/>
            </p:nvSpPr>
            <p:spPr>
              <a:xfrm>
                <a:off x="3050562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2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663E007-6871-448C-A371-082E6EA40B45}"/>
                  </a:ext>
                </a:extLst>
              </p:cNvPr>
              <p:cNvSpPr/>
              <p:nvPr/>
            </p:nvSpPr>
            <p:spPr>
              <a:xfrm>
                <a:off x="3619181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52631CD-7369-4A71-9368-D7C92567F763}"/>
                  </a:ext>
                </a:extLst>
              </p:cNvPr>
              <p:cNvSpPr/>
              <p:nvPr/>
            </p:nvSpPr>
            <p:spPr>
              <a:xfrm>
                <a:off x="4187800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D0563E0-D309-47FB-8450-DD25F17185D3}"/>
                  </a:ext>
                </a:extLst>
              </p:cNvPr>
              <p:cNvSpPr/>
              <p:nvPr/>
            </p:nvSpPr>
            <p:spPr>
              <a:xfrm>
                <a:off x="4737211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05212FF-AD00-46BC-B9DC-7BEF17CE94FB}"/>
                  </a:ext>
                </a:extLst>
              </p:cNvPr>
              <p:cNvSpPr/>
              <p:nvPr/>
            </p:nvSpPr>
            <p:spPr>
              <a:xfrm>
                <a:off x="5305830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7F44FA3-AF15-4FF9-87B5-588976F7B9C4}"/>
                  </a:ext>
                </a:extLst>
              </p:cNvPr>
              <p:cNvSpPr/>
              <p:nvPr/>
            </p:nvSpPr>
            <p:spPr>
              <a:xfrm>
                <a:off x="5874449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00CEDC1-03F7-4C74-AA1C-9EFA162CD5E4}"/>
                  </a:ext>
                </a:extLst>
              </p:cNvPr>
              <p:cNvSpPr/>
              <p:nvPr/>
            </p:nvSpPr>
            <p:spPr>
              <a:xfrm>
                <a:off x="6443068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F2AA942-F773-4CDC-8425-477A3084094F}"/>
                  </a:ext>
                </a:extLst>
              </p:cNvPr>
              <p:cNvSpPr/>
              <p:nvPr/>
            </p:nvSpPr>
            <p:spPr>
              <a:xfrm>
                <a:off x="7011687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C473D0F-89FC-4A00-9B9C-DBB1C497232F}"/>
                  </a:ext>
                </a:extLst>
              </p:cNvPr>
              <p:cNvSpPr/>
              <p:nvPr/>
            </p:nvSpPr>
            <p:spPr>
              <a:xfrm>
                <a:off x="7580306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75AD5A9-204F-4E8E-9A7E-49A5A48F23F1}"/>
                  </a:ext>
                </a:extLst>
              </p:cNvPr>
              <p:cNvSpPr/>
              <p:nvPr/>
            </p:nvSpPr>
            <p:spPr>
              <a:xfrm>
                <a:off x="8148925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C1894F75-ACB1-4635-94CD-1C91F46F2301}"/>
                  </a:ext>
                </a:extLst>
              </p:cNvPr>
              <p:cNvSpPr/>
              <p:nvPr/>
            </p:nvSpPr>
            <p:spPr>
              <a:xfrm>
                <a:off x="8717544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DED8079-E0CE-4B40-BDF9-6A56CF9BC6DE}"/>
                  </a:ext>
                </a:extLst>
              </p:cNvPr>
              <p:cNvSpPr/>
              <p:nvPr/>
            </p:nvSpPr>
            <p:spPr>
              <a:xfrm>
                <a:off x="9286163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688D9E7-AA32-46D5-9F20-459462756943}"/>
                  </a:ext>
                </a:extLst>
              </p:cNvPr>
              <p:cNvSpPr/>
              <p:nvPr/>
            </p:nvSpPr>
            <p:spPr>
              <a:xfrm>
                <a:off x="9854782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C846594-12CF-4AD9-A967-ECF2C12DDDAD}"/>
                  </a:ext>
                </a:extLst>
              </p:cNvPr>
              <p:cNvSpPr/>
              <p:nvPr/>
            </p:nvSpPr>
            <p:spPr>
              <a:xfrm>
                <a:off x="10423401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B24B55B0-E55B-4881-8DD5-5E37AEFC6833}"/>
                  </a:ext>
                </a:extLst>
              </p:cNvPr>
              <p:cNvSpPr/>
              <p:nvPr/>
            </p:nvSpPr>
            <p:spPr>
              <a:xfrm>
                <a:off x="10992020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w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9FD2EED-6F81-4530-BFFF-93AF306F24B2}"/>
                </a:ext>
              </a:extLst>
            </p:cNvPr>
            <p:cNvSpPr txBox="1"/>
            <p:nvPr/>
          </p:nvSpPr>
          <p:spPr>
            <a:xfrm>
              <a:off x="39805" y="5951035"/>
              <a:ext cx="1297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/>
                <a:t>Workers</a:t>
              </a:r>
            </a:p>
          </p:txBody>
        </p:sp>
      </p:grpSp>
      <p:sp>
        <p:nvSpPr>
          <p:cNvPr id="135" name="Title 134">
            <a:extLst>
              <a:ext uri="{FF2B5EF4-FFF2-40B4-BE49-F238E27FC236}">
                <a16:creationId xmlns:a16="http://schemas.microsoft.com/office/drawing/2014/main" id="{673509FC-DD09-4AC4-A0E4-C0ADFAF69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011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Workers and shifts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B943E6DB-134D-472C-894C-F9E140700EA9}"/>
              </a:ext>
            </a:extLst>
          </p:cNvPr>
          <p:cNvSpPr/>
          <p:nvPr/>
        </p:nvSpPr>
        <p:spPr>
          <a:xfrm>
            <a:off x="6773482" y="1912488"/>
            <a:ext cx="330414" cy="3304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…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1A6E30D-00E3-4BA9-A230-F6A7A7BC533C}"/>
              </a:ext>
            </a:extLst>
          </p:cNvPr>
          <p:cNvSpPr txBox="1"/>
          <p:nvPr/>
        </p:nvSpPr>
        <p:spPr>
          <a:xfrm>
            <a:off x="9069" y="1893029"/>
            <a:ext cx="1297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/>
              <a:t>Day</a:t>
            </a:r>
          </a:p>
        </p:txBody>
      </p:sp>
      <p:sp>
        <p:nvSpPr>
          <p:cNvPr id="70" name="Left Brace 69">
            <a:extLst>
              <a:ext uri="{FF2B5EF4-FFF2-40B4-BE49-F238E27FC236}">
                <a16:creationId xmlns:a16="http://schemas.microsoft.com/office/drawing/2014/main" id="{8B5CEA31-81C9-4C31-8821-4191CA4F9A92}"/>
              </a:ext>
            </a:extLst>
          </p:cNvPr>
          <p:cNvSpPr/>
          <p:nvPr/>
        </p:nvSpPr>
        <p:spPr>
          <a:xfrm rot="5400000">
            <a:off x="6856086" y="2236237"/>
            <a:ext cx="165207" cy="9583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0FA2214-9169-44BD-AFDB-DC935BED4476}"/>
              </a:ext>
            </a:extLst>
          </p:cNvPr>
          <p:cNvSpPr/>
          <p:nvPr/>
        </p:nvSpPr>
        <p:spPr>
          <a:xfrm>
            <a:off x="5615964" y="1912488"/>
            <a:ext cx="330414" cy="3304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1</a:t>
            </a:r>
          </a:p>
        </p:txBody>
      </p:sp>
      <p:sp>
        <p:nvSpPr>
          <p:cNvPr id="73" name="Left Brace 72">
            <a:extLst>
              <a:ext uri="{FF2B5EF4-FFF2-40B4-BE49-F238E27FC236}">
                <a16:creationId xmlns:a16="http://schemas.microsoft.com/office/drawing/2014/main" id="{21ADE27F-A272-4DDA-AFD6-EB8E6EEDE254}"/>
              </a:ext>
            </a:extLst>
          </p:cNvPr>
          <p:cNvSpPr/>
          <p:nvPr/>
        </p:nvSpPr>
        <p:spPr>
          <a:xfrm rot="5400000">
            <a:off x="5698568" y="2236237"/>
            <a:ext cx="165207" cy="9583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AF92E41B-3C87-4CB1-9506-5B72C83FCEE5}"/>
              </a:ext>
            </a:extLst>
          </p:cNvPr>
          <p:cNvSpPr/>
          <p:nvPr/>
        </p:nvSpPr>
        <p:spPr>
          <a:xfrm>
            <a:off x="7854168" y="1912488"/>
            <a:ext cx="330414" cy="33041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d</a:t>
            </a:r>
          </a:p>
        </p:txBody>
      </p:sp>
      <p:sp>
        <p:nvSpPr>
          <p:cNvPr id="75" name="Left Brace 74">
            <a:extLst>
              <a:ext uri="{FF2B5EF4-FFF2-40B4-BE49-F238E27FC236}">
                <a16:creationId xmlns:a16="http://schemas.microsoft.com/office/drawing/2014/main" id="{EE5EE93B-25BA-423A-8E03-341ED080A7BC}"/>
              </a:ext>
            </a:extLst>
          </p:cNvPr>
          <p:cNvSpPr/>
          <p:nvPr/>
        </p:nvSpPr>
        <p:spPr>
          <a:xfrm rot="5400000">
            <a:off x="7936772" y="2236237"/>
            <a:ext cx="165207" cy="9583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72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64AC229-F246-4236-B27D-BB66F9990D56}"/>
                  </a:ext>
                </a:extLst>
              </p:cNvPr>
              <p:cNvSpPr txBox="1"/>
              <p:nvPr/>
            </p:nvSpPr>
            <p:spPr>
              <a:xfrm>
                <a:off x="8828955" y="5211254"/>
                <a:ext cx="3133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lang="en-US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dges</m:t>
                      </m:r>
                      <m:r>
                        <a:rPr lang="en-US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workers</m:t>
                      </m:r>
                      <m:r>
                        <a:rPr lang="nb-NO" b="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en-US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teams</m:t>
                      </m:r>
                    </m:oMath>
                  </m:oMathPara>
                </a14:m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64AC229-F246-4236-B27D-BB66F9990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955" y="5211254"/>
                <a:ext cx="3133191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84EDC49-0BED-4490-B746-2C642D233490}"/>
                  </a:ext>
                </a:extLst>
              </p:cNvPr>
              <p:cNvSpPr txBox="1"/>
              <p:nvPr/>
            </p:nvSpPr>
            <p:spPr>
              <a:xfrm>
                <a:off x="8068235" y="3731688"/>
                <a:ext cx="38939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lang="en-US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dges</m:t>
                      </m:r>
                      <m:r>
                        <a:rPr lang="en-US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nb-NO" b="0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teams</m:t>
                      </m:r>
                      <m:r>
                        <a:rPr lang="nb-NO" b="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nb-NO" b="0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shifts</m:t>
                      </m:r>
                    </m:oMath>
                    <m:oMath xmlns:m="http://schemas.openxmlformats.org/officeDocument/2006/math">
                      <m:r>
                        <m:rPr>
                          <m:nor/>
                        </m:rPr>
                        <a:rPr lang="nb-NO" b="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shifts</m:t>
                      </m:r>
                      <m:r>
                        <a:rPr lang="nb-NO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nb-NO" b="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shift</m:t>
                      </m:r>
                      <m:r>
                        <m:rPr>
                          <m:nor/>
                        </m:rPr>
                        <a:rPr lang="nb-NO" b="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nb-NO" b="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per</m:t>
                      </m:r>
                      <m:r>
                        <m:rPr>
                          <m:nor/>
                        </m:rPr>
                        <a:rPr lang="nb-NO" b="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nb-NO" b="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project</m:t>
                      </m:r>
                      <m:r>
                        <a:rPr lang="nb-NO" b="0" i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nb-NO" b="0" i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projects</m:t>
                      </m:r>
                    </m:oMath>
                  </m:oMathPara>
                </a14:m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84EDC49-0BED-4490-B746-2C642D233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8235" y="3731688"/>
                <a:ext cx="3893911" cy="646331"/>
              </a:xfrm>
              <a:prstGeom prst="rect">
                <a:avLst/>
              </a:prstGeom>
              <a:blipFill>
                <a:blip r:embed="rId4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3993289-59F8-4CBC-A45D-D97AF48B9F10}"/>
              </a:ext>
            </a:extLst>
          </p:cNvPr>
          <p:cNvCxnSpPr>
            <a:cxnSpLocks/>
            <a:stCxn id="4" idx="0"/>
            <a:endCxn id="20" idx="3"/>
          </p:cNvCxnSpPr>
          <p:nvPr/>
        </p:nvCxnSpPr>
        <p:spPr>
          <a:xfrm flipV="1">
            <a:off x="2647150" y="4772956"/>
            <a:ext cx="1621686" cy="1197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C067A14-3D0C-48C7-9F1B-872EF5804C87}"/>
              </a:ext>
            </a:extLst>
          </p:cNvPr>
          <p:cNvCxnSpPr>
            <a:cxnSpLocks/>
            <a:stCxn id="4" idx="0"/>
            <a:endCxn id="21" idx="3"/>
          </p:cNvCxnSpPr>
          <p:nvPr/>
        </p:nvCxnSpPr>
        <p:spPr>
          <a:xfrm flipV="1">
            <a:off x="2647150" y="4772956"/>
            <a:ext cx="2180916" cy="1197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3041B60-22F7-4362-A158-BE3563CE13AB}"/>
              </a:ext>
            </a:extLst>
          </p:cNvPr>
          <p:cNvCxnSpPr>
            <a:cxnSpLocks/>
            <a:stCxn id="4" idx="0"/>
            <a:endCxn id="23" idx="3"/>
          </p:cNvCxnSpPr>
          <p:nvPr/>
        </p:nvCxnSpPr>
        <p:spPr>
          <a:xfrm flipV="1">
            <a:off x="2647150" y="4772956"/>
            <a:ext cx="2740146" cy="1197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DEC933D-39AC-44F3-B3F1-F5DFBC277B1E}"/>
              </a:ext>
            </a:extLst>
          </p:cNvPr>
          <p:cNvCxnSpPr>
            <a:cxnSpLocks/>
            <a:stCxn id="4" idx="0"/>
            <a:endCxn id="24" idx="3"/>
          </p:cNvCxnSpPr>
          <p:nvPr/>
        </p:nvCxnSpPr>
        <p:spPr>
          <a:xfrm flipV="1">
            <a:off x="2647150" y="4772956"/>
            <a:ext cx="3299376" cy="1197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1B07B9B-1752-4CF8-9D8A-7E0167DAD11C}"/>
              </a:ext>
            </a:extLst>
          </p:cNvPr>
          <p:cNvCxnSpPr>
            <a:cxnSpLocks/>
            <a:stCxn id="4" idx="0"/>
            <a:endCxn id="25" idx="3"/>
          </p:cNvCxnSpPr>
          <p:nvPr/>
        </p:nvCxnSpPr>
        <p:spPr>
          <a:xfrm flipV="1">
            <a:off x="2647150" y="4772956"/>
            <a:ext cx="3858606" cy="1197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C8DD01F-087F-48F1-83F6-6A9C9D4843C0}"/>
              </a:ext>
            </a:extLst>
          </p:cNvPr>
          <p:cNvCxnSpPr>
            <a:cxnSpLocks/>
            <a:stCxn id="4" idx="0"/>
            <a:endCxn id="27" idx="3"/>
          </p:cNvCxnSpPr>
          <p:nvPr/>
        </p:nvCxnSpPr>
        <p:spPr>
          <a:xfrm flipV="1">
            <a:off x="2647150" y="4772956"/>
            <a:ext cx="4417836" cy="1197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67E56E8-7EC3-4857-A8BA-24B0FAB2CEA8}"/>
              </a:ext>
            </a:extLst>
          </p:cNvPr>
          <p:cNvCxnSpPr>
            <a:cxnSpLocks/>
            <a:stCxn id="4" idx="0"/>
            <a:endCxn id="28" idx="3"/>
          </p:cNvCxnSpPr>
          <p:nvPr/>
        </p:nvCxnSpPr>
        <p:spPr>
          <a:xfrm flipV="1">
            <a:off x="2647150" y="4772956"/>
            <a:ext cx="4977066" cy="1197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77FBBC87-5C7B-42B4-9CBA-D43DAAAAECB8}"/>
              </a:ext>
            </a:extLst>
          </p:cNvPr>
          <p:cNvCxnSpPr>
            <a:cxnSpLocks/>
            <a:stCxn id="4" idx="0"/>
            <a:endCxn id="29" idx="3"/>
          </p:cNvCxnSpPr>
          <p:nvPr/>
        </p:nvCxnSpPr>
        <p:spPr>
          <a:xfrm flipV="1">
            <a:off x="2647150" y="4772956"/>
            <a:ext cx="5536296" cy="1197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12868C4-DE5D-4720-882D-E171DA37423D}"/>
              </a:ext>
            </a:extLst>
          </p:cNvPr>
          <p:cNvCxnSpPr>
            <a:cxnSpLocks/>
            <a:stCxn id="4" idx="0"/>
            <a:endCxn id="30" idx="3"/>
          </p:cNvCxnSpPr>
          <p:nvPr/>
        </p:nvCxnSpPr>
        <p:spPr>
          <a:xfrm flipV="1">
            <a:off x="2647150" y="4772956"/>
            <a:ext cx="6095526" cy="1197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E10B889-0038-44BF-8DB6-55E3022BA73A}"/>
              </a:ext>
            </a:extLst>
          </p:cNvPr>
          <p:cNvCxnSpPr>
            <a:cxnSpLocks/>
            <a:stCxn id="4" idx="0"/>
            <a:endCxn id="31" idx="3"/>
          </p:cNvCxnSpPr>
          <p:nvPr/>
        </p:nvCxnSpPr>
        <p:spPr>
          <a:xfrm flipV="1">
            <a:off x="2647150" y="4772956"/>
            <a:ext cx="6654752" cy="1197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4E53A41-883F-4875-ACBB-690F4AD21EC7}"/>
              </a:ext>
            </a:extLst>
          </p:cNvPr>
          <p:cNvCxnSpPr>
            <a:cxnSpLocks/>
            <a:stCxn id="20" idx="0"/>
            <a:endCxn id="83" idx="5"/>
          </p:cNvCxnSpPr>
          <p:nvPr/>
        </p:nvCxnSpPr>
        <p:spPr>
          <a:xfrm flipH="1" flipV="1">
            <a:off x="2265554" y="3293390"/>
            <a:ext cx="2120101" cy="119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94161BC-4DD7-4875-9DF9-B312CB9F229F}"/>
              </a:ext>
            </a:extLst>
          </p:cNvPr>
          <p:cNvCxnSpPr>
            <a:cxnSpLocks/>
            <a:stCxn id="20" idx="0"/>
            <a:endCxn id="84" idx="5"/>
          </p:cNvCxnSpPr>
          <p:nvPr/>
        </p:nvCxnSpPr>
        <p:spPr>
          <a:xfrm flipH="1" flipV="1">
            <a:off x="2824784" y="3293390"/>
            <a:ext cx="1560871" cy="119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663F4E7-DEC7-416A-9BEC-1A3FDBE6F01D}"/>
              </a:ext>
            </a:extLst>
          </p:cNvPr>
          <p:cNvCxnSpPr>
            <a:cxnSpLocks/>
            <a:stCxn id="20" idx="0"/>
            <a:endCxn id="85" idx="5"/>
          </p:cNvCxnSpPr>
          <p:nvPr/>
        </p:nvCxnSpPr>
        <p:spPr>
          <a:xfrm flipH="1" flipV="1">
            <a:off x="3384014" y="3293390"/>
            <a:ext cx="1001641" cy="119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E48BAD1-83E2-4E36-8B15-1DF7C9DE8549}"/>
              </a:ext>
            </a:extLst>
          </p:cNvPr>
          <p:cNvCxnSpPr>
            <a:cxnSpLocks/>
            <a:stCxn id="20" idx="0"/>
            <a:endCxn id="86" idx="4"/>
          </p:cNvCxnSpPr>
          <p:nvPr/>
        </p:nvCxnSpPr>
        <p:spPr>
          <a:xfrm flipH="1" flipV="1">
            <a:off x="3826425" y="3341778"/>
            <a:ext cx="559230" cy="1149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E97C75D-86C9-43FC-B171-01B1426CD73D}"/>
              </a:ext>
            </a:extLst>
          </p:cNvPr>
          <p:cNvCxnSpPr>
            <a:cxnSpLocks/>
            <a:stCxn id="20" idx="0"/>
            <a:endCxn id="87" idx="4"/>
          </p:cNvCxnSpPr>
          <p:nvPr/>
        </p:nvCxnSpPr>
        <p:spPr>
          <a:xfrm flipV="1">
            <a:off x="4385655" y="3341778"/>
            <a:ext cx="0" cy="1149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43BC8CB-8998-4B5A-B86F-852B21931488}"/>
              </a:ext>
            </a:extLst>
          </p:cNvPr>
          <p:cNvCxnSpPr>
            <a:cxnSpLocks/>
            <a:stCxn id="20" idx="0"/>
            <a:endCxn id="88" idx="4"/>
          </p:cNvCxnSpPr>
          <p:nvPr/>
        </p:nvCxnSpPr>
        <p:spPr>
          <a:xfrm flipV="1">
            <a:off x="4385655" y="3341778"/>
            <a:ext cx="559230" cy="1149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6DDA405B-D378-4C6A-8277-DCD3F935F698}"/>
              </a:ext>
            </a:extLst>
          </p:cNvPr>
          <p:cNvGrpSpPr/>
          <p:nvPr/>
        </p:nvGrpSpPr>
        <p:grpSpPr>
          <a:xfrm>
            <a:off x="9069" y="1716464"/>
            <a:ext cx="11252551" cy="369332"/>
            <a:chOff x="9069" y="2421616"/>
            <a:chExt cx="11252551" cy="369332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3C279F60-EF12-4CEF-9A93-61078DEF4EFF}"/>
                </a:ext>
              </a:extLst>
            </p:cNvPr>
            <p:cNvGrpSpPr/>
            <p:nvPr/>
          </p:nvGrpSpPr>
          <p:grpSpPr>
            <a:xfrm>
              <a:off x="2542758" y="2441075"/>
              <a:ext cx="8718862" cy="330414"/>
              <a:chOff x="2542758" y="2441075"/>
              <a:chExt cx="8718862" cy="330414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1B67C0C-C934-4328-88C8-B55801189A9D}"/>
                  </a:ext>
                </a:extLst>
              </p:cNvPr>
              <p:cNvSpPr/>
              <p:nvPr/>
            </p:nvSpPr>
            <p:spPr>
              <a:xfrm>
                <a:off x="2542758" y="2441075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1</a:t>
                </a: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8A4083F1-5626-4198-AF36-789BD2558051}"/>
                  </a:ext>
                </a:extLst>
              </p:cNvPr>
              <p:cNvSpPr/>
              <p:nvPr/>
            </p:nvSpPr>
            <p:spPr>
              <a:xfrm>
                <a:off x="4220448" y="2441075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2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0952570-27B8-4D6E-8A64-7A5606836FB7}"/>
                  </a:ext>
                </a:extLst>
              </p:cNvPr>
              <p:cNvSpPr/>
              <p:nvPr/>
            </p:nvSpPr>
            <p:spPr>
              <a:xfrm>
                <a:off x="5874449" y="2441075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2430B42-9FDA-402A-BFBD-D19E3A4C5DC6}"/>
                  </a:ext>
                </a:extLst>
              </p:cNvPr>
              <p:cNvSpPr/>
              <p:nvPr/>
            </p:nvSpPr>
            <p:spPr>
              <a:xfrm>
                <a:off x="9277203" y="2441075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97EAD1E-6143-4CE9-ACD9-954FB39B9C9D}"/>
                  </a:ext>
                </a:extLst>
              </p:cNvPr>
              <p:cNvSpPr/>
              <p:nvPr/>
            </p:nvSpPr>
            <p:spPr>
              <a:xfrm>
                <a:off x="7575826" y="2441075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D39B7BAD-4D6E-4620-9E45-9080ECE78C1A}"/>
                  </a:ext>
                </a:extLst>
              </p:cNvPr>
              <p:cNvSpPr/>
              <p:nvPr/>
            </p:nvSpPr>
            <p:spPr>
              <a:xfrm>
                <a:off x="10931206" y="2441075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p</a:t>
                </a: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0727BDA-94DE-4BE5-80E0-961BD7A0E9DD}"/>
                </a:ext>
              </a:extLst>
            </p:cNvPr>
            <p:cNvSpPr txBox="1"/>
            <p:nvPr/>
          </p:nvSpPr>
          <p:spPr>
            <a:xfrm>
              <a:off x="9069" y="2421616"/>
              <a:ext cx="1297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/>
                <a:t>Projects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0999870-53CB-4EA9-8D58-DA5D550C8CCA}"/>
              </a:ext>
            </a:extLst>
          </p:cNvPr>
          <p:cNvGrpSpPr/>
          <p:nvPr/>
        </p:nvGrpSpPr>
        <p:grpSpPr>
          <a:xfrm>
            <a:off x="39805" y="4471471"/>
            <a:ext cx="9544123" cy="369332"/>
            <a:chOff x="39805" y="4095241"/>
            <a:chExt cx="9544123" cy="369332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4A6A949-EC83-4922-A005-919A4F59DA87}"/>
                </a:ext>
              </a:extLst>
            </p:cNvPr>
            <p:cNvGrpSpPr/>
            <p:nvPr/>
          </p:nvGrpSpPr>
          <p:grpSpPr>
            <a:xfrm>
              <a:off x="4220448" y="4114700"/>
              <a:ext cx="5363480" cy="330414"/>
              <a:chOff x="4153229" y="3903489"/>
              <a:chExt cx="5363480" cy="330414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34FC84B3-D351-4C10-8EB0-0EC0BA56B232}"/>
                  </a:ext>
                </a:extLst>
              </p:cNvPr>
              <p:cNvSpPr/>
              <p:nvPr/>
            </p:nvSpPr>
            <p:spPr>
              <a:xfrm>
                <a:off x="4153229" y="3903489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1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D0FA6B7F-406C-432F-908C-76B4D5E25ADC}"/>
                  </a:ext>
                </a:extLst>
              </p:cNvPr>
              <p:cNvSpPr/>
              <p:nvPr/>
            </p:nvSpPr>
            <p:spPr>
              <a:xfrm>
                <a:off x="4712459" y="3903489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2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D96F547-D4DB-4556-97E4-5445CBD118B7}"/>
                  </a:ext>
                </a:extLst>
              </p:cNvPr>
              <p:cNvSpPr/>
              <p:nvPr/>
            </p:nvSpPr>
            <p:spPr>
              <a:xfrm>
                <a:off x="5271689" y="3903489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0BF0C8F-330F-4871-880C-CF54551FE425}"/>
                  </a:ext>
                </a:extLst>
              </p:cNvPr>
              <p:cNvSpPr/>
              <p:nvPr/>
            </p:nvSpPr>
            <p:spPr>
              <a:xfrm>
                <a:off x="5830919" y="3903489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BA118D6-C77C-4B6E-BCD5-C8C7EEF2C243}"/>
                  </a:ext>
                </a:extLst>
              </p:cNvPr>
              <p:cNvSpPr/>
              <p:nvPr/>
            </p:nvSpPr>
            <p:spPr>
              <a:xfrm>
                <a:off x="6390149" y="3903489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A3EF85A5-67D4-4658-A8F8-C3154DD57285}"/>
                  </a:ext>
                </a:extLst>
              </p:cNvPr>
              <p:cNvSpPr/>
              <p:nvPr/>
            </p:nvSpPr>
            <p:spPr>
              <a:xfrm>
                <a:off x="6949379" y="3903489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49EE2CB-D507-4568-9CA8-1A062C76CC61}"/>
                  </a:ext>
                </a:extLst>
              </p:cNvPr>
              <p:cNvSpPr/>
              <p:nvPr/>
            </p:nvSpPr>
            <p:spPr>
              <a:xfrm>
                <a:off x="7508609" y="3903489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D31D3A2-F19C-46A8-B016-EB17745378BA}"/>
                  </a:ext>
                </a:extLst>
              </p:cNvPr>
              <p:cNvSpPr/>
              <p:nvPr/>
            </p:nvSpPr>
            <p:spPr>
              <a:xfrm>
                <a:off x="8067839" y="3903489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EAA92AA-C601-489D-8726-630D86927C5C}"/>
                  </a:ext>
                </a:extLst>
              </p:cNvPr>
              <p:cNvSpPr/>
              <p:nvPr/>
            </p:nvSpPr>
            <p:spPr>
              <a:xfrm>
                <a:off x="8627069" y="3903489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FCF45490-60E8-4F3D-8BDB-A055C4F1F571}"/>
                  </a:ext>
                </a:extLst>
              </p:cNvPr>
              <p:cNvSpPr/>
              <p:nvPr/>
            </p:nvSpPr>
            <p:spPr>
              <a:xfrm>
                <a:off x="9186295" y="3903489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t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438A098-BECF-4DAC-A3BC-0477C828AE97}"/>
                </a:ext>
              </a:extLst>
            </p:cNvPr>
            <p:cNvSpPr txBox="1"/>
            <p:nvPr/>
          </p:nvSpPr>
          <p:spPr>
            <a:xfrm>
              <a:off x="39805" y="4095241"/>
              <a:ext cx="1297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/>
                <a:t>Teams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5153FC6-3A06-441E-BB8A-9E4A3026661A}"/>
              </a:ext>
            </a:extLst>
          </p:cNvPr>
          <p:cNvGrpSpPr/>
          <p:nvPr/>
        </p:nvGrpSpPr>
        <p:grpSpPr>
          <a:xfrm>
            <a:off x="39805" y="5951035"/>
            <a:ext cx="11282629" cy="369332"/>
            <a:chOff x="39805" y="5951035"/>
            <a:chExt cx="11282629" cy="36933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1CF400D-32DF-4F03-9D79-DC7882EF98BE}"/>
                </a:ext>
              </a:extLst>
            </p:cNvPr>
            <p:cNvGrpSpPr/>
            <p:nvPr/>
          </p:nvGrpSpPr>
          <p:grpSpPr>
            <a:xfrm>
              <a:off x="2481943" y="5970494"/>
              <a:ext cx="8840491" cy="330414"/>
              <a:chOff x="2481943" y="5970494"/>
              <a:chExt cx="8840491" cy="330414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56FE20D-8BB5-4FD1-B067-35B4047EFA8B}"/>
                  </a:ext>
                </a:extLst>
              </p:cNvPr>
              <p:cNvSpPr/>
              <p:nvPr/>
            </p:nvSpPr>
            <p:spPr>
              <a:xfrm>
                <a:off x="2481943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1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4AED821-385E-44CD-A10D-848628725EC8}"/>
                  </a:ext>
                </a:extLst>
              </p:cNvPr>
              <p:cNvSpPr/>
              <p:nvPr/>
            </p:nvSpPr>
            <p:spPr>
              <a:xfrm>
                <a:off x="3050562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2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663E007-6871-448C-A371-082E6EA40B45}"/>
                  </a:ext>
                </a:extLst>
              </p:cNvPr>
              <p:cNvSpPr/>
              <p:nvPr/>
            </p:nvSpPr>
            <p:spPr>
              <a:xfrm>
                <a:off x="3619181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52631CD-7369-4A71-9368-D7C92567F763}"/>
                  </a:ext>
                </a:extLst>
              </p:cNvPr>
              <p:cNvSpPr/>
              <p:nvPr/>
            </p:nvSpPr>
            <p:spPr>
              <a:xfrm>
                <a:off x="4187800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D0563E0-D309-47FB-8450-DD25F17185D3}"/>
                  </a:ext>
                </a:extLst>
              </p:cNvPr>
              <p:cNvSpPr/>
              <p:nvPr/>
            </p:nvSpPr>
            <p:spPr>
              <a:xfrm>
                <a:off x="4737211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05212FF-AD00-46BC-B9DC-7BEF17CE94FB}"/>
                  </a:ext>
                </a:extLst>
              </p:cNvPr>
              <p:cNvSpPr/>
              <p:nvPr/>
            </p:nvSpPr>
            <p:spPr>
              <a:xfrm>
                <a:off x="5305830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7F44FA3-AF15-4FF9-87B5-588976F7B9C4}"/>
                  </a:ext>
                </a:extLst>
              </p:cNvPr>
              <p:cNvSpPr/>
              <p:nvPr/>
            </p:nvSpPr>
            <p:spPr>
              <a:xfrm>
                <a:off x="5874449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00CEDC1-03F7-4C74-AA1C-9EFA162CD5E4}"/>
                  </a:ext>
                </a:extLst>
              </p:cNvPr>
              <p:cNvSpPr/>
              <p:nvPr/>
            </p:nvSpPr>
            <p:spPr>
              <a:xfrm>
                <a:off x="6443068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F2AA942-F773-4CDC-8425-477A3084094F}"/>
                  </a:ext>
                </a:extLst>
              </p:cNvPr>
              <p:cNvSpPr/>
              <p:nvPr/>
            </p:nvSpPr>
            <p:spPr>
              <a:xfrm>
                <a:off x="7011687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C473D0F-89FC-4A00-9B9C-DBB1C497232F}"/>
                  </a:ext>
                </a:extLst>
              </p:cNvPr>
              <p:cNvSpPr/>
              <p:nvPr/>
            </p:nvSpPr>
            <p:spPr>
              <a:xfrm>
                <a:off x="7580306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75AD5A9-204F-4E8E-9A7E-49A5A48F23F1}"/>
                  </a:ext>
                </a:extLst>
              </p:cNvPr>
              <p:cNvSpPr/>
              <p:nvPr/>
            </p:nvSpPr>
            <p:spPr>
              <a:xfrm>
                <a:off x="8148925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C1894F75-ACB1-4635-94CD-1C91F46F2301}"/>
                  </a:ext>
                </a:extLst>
              </p:cNvPr>
              <p:cNvSpPr/>
              <p:nvPr/>
            </p:nvSpPr>
            <p:spPr>
              <a:xfrm>
                <a:off x="8717544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DED8079-E0CE-4B40-BDF9-6A56CF9BC6DE}"/>
                  </a:ext>
                </a:extLst>
              </p:cNvPr>
              <p:cNvSpPr/>
              <p:nvPr/>
            </p:nvSpPr>
            <p:spPr>
              <a:xfrm>
                <a:off x="9286163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688D9E7-AA32-46D5-9F20-459462756943}"/>
                  </a:ext>
                </a:extLst>
              </p:cNvPr>
              <p:cNvSpPr/>
              <p:nvPr/>
            </p:nvSpPr>
            <p:spPr>
              <a:xfrm>
                <a:off x="9854782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C846594-12CF-4AD9-A967-ECF2C12DDDAD}"/>
                  </a:ext>
                </a:extLst>
              </p:cNvPr>
              <p:cNvSpPr/>
              <p:nvPr/>
            </p:nvSpPr>
            <p:spPr>
              <a:xfrm>
                <a:off x="10423401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B24B55B0-E55B-4881-8DD5-5E37AEFC6833}"/>
                  </a:ext>
                </a:extLst>
              </p:cNvPr>
              <p:cNvSpPr/>
              <p:nvPr/>
            </p:nvSpPr>
            <p:spPr>
              <a:xfrm>
                <a:off x="10992020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w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9FD2EED-6F81-4530-BFFF-93AF306F24B2}"/>
                </a:ext>
              </a:extLst>
            </p:cNvPr>
            <p:cNvSpPr txBox="1"/>
            <p:nvPr/>
          </p:nvSpPr>
          <p:spPr>
            <a:xfrm>
              <a:off x="39805" y="5951035"/>
              <a:ext cx="1297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/>
                <a:t>Workers</a:t>
              </a:r>
            </a:p>
          </p:txBody>
        </p:sp>
      </p:grpSp>
      <p:sp>
        <p:nvSpPr>
          <p:cNvPr id="135" name="Title 134">
            <a:extLst>
              <a:ext uri="{FF2B5EF4-FFF2-40B4-BE49-F238E27FC236}">
                <a16:creationId xmlns:a16="http://schemas.microsoft.com/office/drawing/2014/main" id="{673509FC-DD09-4AC4-A0E4-C0ADFAF69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011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Workers, teams and projects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B91457B3-CD42-413F-85EB-1C8FD14C5907}"/>
              </a:ext>
            </a:extLst>
          </p:cNvPr>
          <p:cNvGrpSpPr/>
          <p:nvPr/>
        </p:nvGrpSpPr>
        <p:grpSpPr>
          <a:xfrm>
            <a:off x="39805" y="2991905"/>
            <a:ext cx="11781045" cy="369332"/>
            <a:chOff x="39805" y="3540330"/>
            <a:chExt cx="11781045" cy="369332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1EFA38C-9A35-4587-A092-EC87DEA4C9E5}"/>
                </a:ext>
              </a:extLst>
            </p:cNvPr>
            <p:cNvSpPr txBox="1"/>
            <p:nvPr/>
          </p:nvSpPr>
          <p:spPr>
            <a:xfrm>
              <a:off x="39805" y="3540330"/>
              <a:ext cx="1297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/>
                <a:t>Shifts</a:t>
              </a:r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045070BA-9221-4471-B9EC-9E3E56E6A6F1}"/>
                </a:ext>
              </a:extLst>
            </p:cNvPr>
            <p:cNvGrpSpPr/>
            <p:nvPr/>
          </p:nvGrpSpPr>
          <p:grpSpPr>
            <a:xfrm>
              <a:off x="1983528" y="3559789"/>
              <a:ext cx="9837322" cy="330414"/>
              <a:chOff x="1983528" y="3559789"/>
              <a:chExt cx="9837322" cy="330414"/>
            </a:xfrm>
          </p:grpSpPr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33257DEB-3A61-4148-B764-AA6786E17526}"/>
                  </a:ext>
                </a:extLst>
              </p:cNvPr>
              <p:cNvGrpSpPr/>
              <p:nvPr/>
            </p:nvGrpSpPr>
            <p:grpSpPr>
              <a:xfrm>
                <a:off x="5338906" y="3559789"/>
                <a:ext cx="1448874" cy="330414"/>
                <a:chOff x="5338906" y="3559789"/>
                <a:chExt cx="1448874" cy="330414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7E73FD12-6410-4692-9EF3-E48A4261C088}"/>
                    </a:ext>
                  </a:extLst>
                </p:cNvPr>
                <p:cNvSpPr/>
                <p:nvPr/>
              </p:nvSpPr>
              <p:spPr>
                <a:xfrm>
                  <a:off x="5338906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/>
                    <a:t>1</a:t>
                  </a:r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A63D4972-C4D6-4887-A1A3-68A16F724CDC}"/>
                    </a:ext>
                  </a:extLst>
                </p:cNvPr>
                <p:cNvSpPr/>
                <p:nvPr/>
              </p:nvSpPr>
              <p:spPr>
                <a:xfrm>
                  <a:off x="5898136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/>
                    <a:t>…</a:t>
                  </a:r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7319631C-9408-4769-B665-823BBB14C404}"/>
                    </a:ext>
                  </a:extLst>
                </p:cNvPr>
                <p:cNvSpPr/>
                <p:nvPr/>
              </p:nvSpPr>
              <p:spPr>
                <a:xfrm>
                  <a:off x="6457366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/>
                    <a:t>s</a:t>
                  </a:r>
                </a:p>
              </p:txBody>
            </p:sp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9E88F3FD-A553-4141-8301-91C77048F5D9}"/>
                  </a:ext>
                </a:extLst>
              </p:cNvPr>
              <p:cNvGrpSpPr/>
              <p:nvPr/>
            </p:nvGrpSpPr>
            <p:grpSpPr>
              <a:xfrm>
                <a:off x="7016596" y="3559789"/>
                <a:ext cx="1448874" cy="330414"/>
                <a:chOff x="7016596" y="3559789"/>
                <a:chExt cx="1448874" cy="330414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898E1DD9-17C4-40A6-A078-657E64D33D25}"/>
                    </a:ext>
                  </a:extLst>
                </p:cNvPr>
                <p:cNvSpPr/>
                <p:nvPr/>
              </p:nvSpPr>
              <p:spPr>
                <a:xfrm>
                  <a:off x="7016596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/>
                    <a:t>1</a:t>
                  </a:r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6FF98AB5-7C0E-4A5E-BDDD-52D2A979E1A7}"/>
                    </a:ext>
                  </a:extLst>
                </p:cNvPr>
                <p:cNvSpPr/>
                <p:nvPr/>
              </p:nvSpPr>
              <p:spPr>
                <a:xfrm>
                  <a:off x="7575826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/>
                    <a:t>…</a:t>
                  </a:r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52F2F8DA-1453-45A6-B370-6780BF39A7FA}"/>
                    </a:ext>
                  </a:extLst>
                </p:cNvPr>
                <p:cNvSpPr/>
                <p:nvPr/>
              </p:nvSpPr>
              <p:spPr>
                <a:xfrm>
                  <a:off x="8135056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/>
                    <a:t>s</a:t>
                  </a:r>
                </a:p>
              </p:txBody>
            </p:sp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7B5E3AE7-5F6D-4B6F-83C0-BD73E2A4D469}"/>
                  </a:ext>
                </a:extLst>
              </p:cNvPr>
              <p:cNvGrpSpPr/>
              <p:nvPr/>
            </p:nvGrpSpPr>
            <p:grpSpPr>
              <a:xfrm>
                <a:off x="1983528" y="3559789"/>
                <a:ext cx="1448874" cy="330414"/>
                <a:chOff x="1983528" y="3559789"/>
                <a:chExt cx="1448874" cy="330414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2A006530-0837-45EB-8FA4-D5A62E2A389F}"/>
                    </a:ext>
                  </a:extLst>
                </p:cNvPr>
                <p:cNvSpPr/>
                <p:nvPr/>
              </p:nvSpPr>
              <p:spPr>
                <a:xfrm>
                  <a:off x="1983528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/>
                    <a:t>1</a:t>
                  </a:r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07573A51-3925-4E62-A6F3-A7BBD93011D3}"/>
                    </a:ext>
                  </a:extLst>
                </p:cNvPr>
                <p:cNvSpPr/>
                <p:nvPr/>
              </p:nvSpPr>
              <p:spPr>
                <a:xfrm>
                  <a:off x="2542758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/>
                    <a:t>…</a:t>
                  </a:r>
                </a:p>
              </p:txBody>
            </p:sp>
            <p:sp>
              <p:nvSpPr>
                <p:cNvPr id="85" name="Oval 84">
                  <a:extLst>
                    <a:ext uri="{FF2B5EF4-FFF2-40B4-BE49-F238E27FC236}">
                      <a16:creationId xmlns:a16="http://schemas.microsoft.com/office/drawing/2014/main" id="{F072CA06-FBC0-44BE-8BD9-664F6FCE4F34}"/>
                    </a:ext>
                  </a:extLst>
                </p:cNvPr>
                <p:cNvSpPr/>
                <p:nvPr/>
              </p:nvSpPr>
              <p:spPr>
                <a:xfrm>
                  <a:off x="3101988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/>
                    <a:t>s</a:t>
                  </a:r>
                </a:p>
              </p:txBody>
            </p:sp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6B98C495-46D3-420B-B498-32A2A0645F59}"/>
                  </a:ext>
                </a:extLst>
              </p:cNvPr>
              <p:cNvGrpSpPr/>
              <p:nvPr/>
            </p:nvGrpSpPr>
            <p:grpSpPr>
              <a:xfrm>
                <a:off x="3661218" y="3559789"/>
                <a:ext cx="1448874" cy="330414"/>
                <a:chOff x="3661218" y="3559789"/>
                <a:chExt cx="1448874" cy="330414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A257167C-4C14-4572-A637-4E6728BD82F1}"/>
                    </a:ext>
                  </a:extLst>
                </p:cNvPr>
                <p:cNvSpPr/>
                <p:nvPr/>
              </p:nvSpPr>
              <p:spPr>
                <a:xfrm>
                  <a:off x="3661218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/>
                    <a:t>1</a:t>
                  </a:r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F47E9FF3-8BE0-4849-9710-7E5BB5D46990}"/>
                    </a:ext>
                  </a:extLst>
                </p:cNvPr>
                <p:cNvSpPr/>
                <p:nvPr/>
              </p:nvSpPr>
              <p:spPr>
                <a:xfrm>
                  <a:off x="4220448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/>
                    <a:t>…</a:t>
                  </a:r>
                </a:p>
              </p:txBody>
            </p:sp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59A55D59-39F3-4C57-9B6F-C0A4B9AD5078}"/>
                    </a:ext>
                  </a:extLst>
                </p:cNvPr>
                <p:cNvSpPr/>
                <p:nvPr/>
              </p:nvSpPr>
              <p:spPr>
                <a:xfrm>
                  <a:off x="4779678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/>
                    <a:t>s</a:t>
                  </a:r>
                </a:p>
              </p:txBody>
            </p:sp>
          </p:grp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C34E0B55-7236-4088-8A96-19EFFC57C3DF}"/>
                  </a:ext>
                </a:extLst>
              </p:cNvPr>
              <p:cNvGrpSpPr/>
              <p:nvPr/>
            </p:nvGrpSpPr>
            <p:grpSpPr>
              <a:xfrm>
                <a:off x="8694286" y="3559789"/>
                <a:ext cx="1448874" cy="330414"/>
                <a:chOff x="8694286" y="3559789"/>
                <a:chExt cx="1448874" cy="330414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418F1FFA-6307-4D50-9AEC-A02F85A7EE29}"/>
                    </a:ext>
                  </a:extLst>
                </p:cNvPr>
                <p:cNvSpPr/>
                <p:nvPr/>
              </p:nvSpPr>
              <p:spPr>
                <a:xfrm>
                  <a:off x="8694286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/>
                    <a:t>1</a:t>
                  </a:r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344ADB2F-83D3-48AF-B1AD-831FDB7E5373}"/>
                    </a:ext>
                  </a:extLst>
                </p:cNvPr>
                <p:cNvSpPr/>
                <p:nvPr/>
              </p:nvSpPr>
              <p:spPr>
                <a:xfrm>
                  <a:off x="9253516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/>
                    <a:t>…</a:t>
                  </a:r>
                </a:p>
              </p:txBody>
            </p: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0AE7BA54-1575-438C-BBE5-AE6B735708BC}"/>
                    </a:ext>
                  </a:extLst>
                </p:cNvPr>
                <p:cNvSpPr/>
                <p:nvPr/>
              </p:nvSpPr>
              <p:spPr>
                <a:xfrm>
                  <a:off x="9812746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/>
                    <a:t>s</a:t>
                  </a:r>
                </a:p>
              </p:txBody>
            </p:sp>
          </p:grp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DD40259F-D1F4-4E4C-9BFD-08826765B688}"/>
                  </a:ext>
                </a:extLst>
              </p:cNvPr>
              <p:cNvGrpSpPr/>
              <p:nvPr/>
            </p:nvGrpSpPr>
            <p:grpSpPr>
              <a:xfrm>
                <a:off x="10371976" y="3559789"/>
                <a:ext cx="1448874" cy="330414"/>
                <a:chOff x="10371976" y="3559789"/>
                <a:chExt cx="1448874" cy="330414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3DC9F8E8-2A7F-4908-BEE6-5FB09C1360F8}"/>
                    </a:ext>
                  </a:extLst>
                </p:cNvPr>
                <p:cNvSpPr/>
                <p:nvPr/>
              </p:nvSpPr>
              <p:spPr>
                <a:xfrm>
                  <a:off x="10371976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/>
                    <a:t>1</a:t>
                  </a:r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2763B84A-2E78-4205-B4D9-4E5C63EF91B3}"/>
                    </a:ext>
                  </a:extLst>
                </p:cNvPr>
                <p:cNvSpPr/>
                <p:nvPr/>
              </p:nvSpPr>
              <p:spPr>
                <a:xfrm>
                  <a:off x="10931206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/>
                    <a:t>…</a:t>
                  </a:r>
                </a:p>
              </p:txBody>
            </p:sp>
            <p:sp>
              <p:nvSpPr>
                <p:cNvPr id="95" name="Oval 94">
                  <a:extLst>
                    <a:ext uri="{FF2B5EF4-FFF2-40B4-BE49-F238E27FC236}">
                      <a16:creationId xmlns:a16="http://schemas.microsoft.com/office/drawing/2014/main" id="{82875DFA-FA3E-4470-880D-D3600DB9FE03}"/>
                    </a:ext>
                  </a:extLst>
                </p:cNvPr>
                <p:cNvSpPr/>
                <p:nvPr/>
              </p:nvSpPr>
              <p:spPr>
                <a:xfrm>
                  <a:off x="11490436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/>
                    <a:t>s</a:t>
                  </a:r>
                </a:p>
              </p:txBody>
            </p:sp>
          </p:grpSp>
        </p:grp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36D973D-3A6B-4EB0-8151-50EFFF87BD00}"/>
              </a:ext>
            </a:extLst>
          </p:cNvPr>
          <p:cNvCxnSpPr>
            <a:cxnSpLocks/>
            <a:stCxn id="20" idx="0"/>
            <a:endCxn id="68" idx="3"/>
          </p:cNvCxnSpPr>
          <p:nvPr/>
        </p:nvCxnSpPr>
        <p:spPr>
          <a:xfrm flipV="1">
            <a:off x="4385655" y="3293390"/>
            <a:ext cx="1001639" cy="119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1F7FC1A-C4B6-48AB-A8F0-B3846EA24FBC}"/>
              </a:ext>
            </a:extLst>
          </p:cNvPr>
          <p:cNvCxnSpPr>
            <a:cxnSpLocks/>
            <a:stCxn id="20" idx="0"/>
            <a:endCxn id="77" idx="3"/>
          </p:cNvCxnSpPr>
          <p:nvPr/>
        </p:nvCxnSpPr>
        <p:spPr>
          <a:xfrm flipV="1">
            <a:off x="4385655" y="3293390"/>
            <a:ext cx="1560869" cy="119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CDBE6ED-D1B0-4051-B7DC-25D77C0CF4C0}"/>
              </a:ext>
            </a:extLst>
          </p:cNvPr>
          <p:cNvCxnSpPr>
            <a:cxnSpLocks/>
            <a:stCxn id="20" idx="0"/>
            <a:endCxn id="78" idx="3"/>
          </p:cNvCxnSpPr>
          <p:nvPr/>
        </p:nvCxnSpPr>
        <p:spPr>
          <a:xfrm flipV="1">
            <a:off x="4385655" y="3293390"/>
            <a:ext cx="2120099" cy="119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528A269-4D58-41E1-90D5-D2B5FE075A6A}"/>
              </a:ext>
            </a:extLst>
          </p:cNvPr>
          <p:cNvCxnSpPr>
            <a:cxnSpLocks/>
            <a:stCxn id="20" idx="0"/>
            <a:endCxn id="79" idx="3"/>
          </p:cNvCxnSpPr>
          <p:nvPr/>
        </p:nvCxnSpPr>
        <p:spPr>
          <a:xfrm flipV="1">
            <a:off x="4385655" y="3293390"/>
            <a:ext cx="2679329" cy="119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FC92380-8F4E-411A-9502-81EF354E2E1B}"/>
              </a:ext>
            </a:extLst>
          </p:cNvPr>
          <p:cNvCxnSpPr>
            <a:cxnSpLocks/>
            <a:stCxn id="20" idx="0"/>
            <a:endCxn id="80" idx="3"/>
          </p:cNvCxnSpPr>
          <p:nvPr/>
        </p:nvCxnSpPr>
        <p:spPr>
          <a:xfrm flipV="1">
            <a:off x="4385655" y="3293390"/>
            <a:ext cx="3238559" cy="119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20D689C-5547-468A-A782-8893741AA575}"/>
              </a:ext>
            </a:extLst>
          </p:cNvPr>
          <p:cNvCxnSpPr>
            <a:cxnSpLocks/>
            <a:stCxn id="20" idx="0"/>
            <a:endCxn id="81" idx="3"/>
          </p:cNvCxnSpPr>
          <p:nvPr/>
        </p:nvCxnSpPr>
        <p:spPr>
          <a:xfrm flipV="1">
            <a:off x="4385655" y="3293390"/>
            <a:ext cx="3797789" cy="119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C82EFA0-3485-4A40-A922-DF8805070B13}"/>
              </a:ext>
            </a:extLst>
          </p:cNvPr>
          <p:cNvCxnSpPr>
            <a:cxnSpLocks/>
            <a:stCxn id="20" idx="0"/>
            <a:endCxn id="90" idx="3"/>
          </p:cNvCxnSpPr>
          <p:nvPr/>
        </p:nvCxnSpPr>
        <p:spPr>
          <a:xfrm flipV="1">
            <a:off x="4385655" y="3293390"/>
            <a:ext cx="4357019" cy="119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DD17346-8305-43AE-B8DC-1422C5CDCD61}"/>
              </a:ext>
            </a:extLst>
          </p:cNvPr>
          <p:cNvCxnSpPr>
            <a:cxnSpLocks/>
            <a:stCxn id="20" idx="0"/>
            <a:endCxn id="91" idx="3"/>
          </p:cNvCxnSpPr>
          <p:nvPr/>
        </p:nvCxnSpPr>
        <p:spPr>
          <a:xfrm flipV="1">
            <a:off x="4385655" y="3293390"/>
            <a:ext cx="4916249" cy="119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B522BE5-D2C3-4C56-A25E-F0C45F6286E7}"/>
              </a:ext>
            </a:extLst>
          </p:cNvPr>
          <p:cNvCxnSpPr>
            <a:cxnSpLocks/>
            <a:stCxn id="20" idx="0"/>
            <a:endCxn id="92" idx="3"/>
          </p:cNvCxnSpPr>
          <p:nvPr/>
        </p:nvCxnSpPr>
        <p:spPr>
          <a:xfrm flipV="1">
            <a:off x="4385655" y="3293390"/>
            <a:ext cx="5475479" cy="119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19CFDC8-D680-4D6E-979D-B4563CA58EB2}"/>
              </a:ext>
            </a:extLst>
          </p:cNvPr>
          <p:cNvCxnSpPr>
            <a:cxnSpLocks/>
            <a:stCxn id="20" idx="0"/>
            <a:endCxn id="93" idx="3"/>
          </p:cNvCxnSpPr>
          <p:nvPr/>
        </p:nvCxnSpPr>
        <p:spPr>
          <a:xfrm flipV="1">
            <a:off x="4385655" y="3293390"/>
            <a:ext cx="6034709" cy="119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B1EEF83-E1A7-413E-BC4C-87DA20094917}"/>
              </a:ext>
            </a:extLst>
          </p:cNvPr>
          <p:cNvCxnSpPr>
            <a:cxnSpLocks/>
            <a:stCxn id="20" idx="0"/>
            <a:endCxn id="94" idx="3"/>
          </p:cNvCxnSpPr>
          <p:nvPr/>
        </p:nvCxnSpPr>
        <p:spPr>
          <a:xfrm flipV="1">
            <a:off x="4385655" y="3293390"/>
            <a:ext cx="6593939" cy="119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485E90D-E17F-4ECA-A2F1-FC4573AB7105}"/>
              </a:ext>
            </a:extLst>
          </p:cNvPr>
          <p:cNvCxnSpPr>
            <a:cxnSpLocks/>
            <a:stCxn id="20" idx="0"/>
            <a:endCxn id="95" idx="3"/>
          </p:cNvCxnSpPr>
          <p:nvPr/>
        </p:nvCxnSpPr>
        <p:spPr>
          <a:xfrm flipV="1">
            <a:off x="4385655" y="3293390"/>
            <a:ext cx="7153169" cy="1197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0F92F8F4-3DB3-4114-B6A5-BF7409B0654B}"/>
              </a:ext>
            </a:extLst>
          </p:cNvPr>
          <p:cNvGrpSpPr/>
          <p:nvPr/>
        </p:nvGrpSpPr>
        <p:grpSpPr>
          <a:xfrm>
            <a:off x="2006400" y="2456247"/>
            <a:ext cx="9791577" cy="165207"/>
            <a:chOff x="2006400" y="3083035"/>
            <a:chExt cx="9791577" cy="165207"/>
          </a:xfrm>
        </p:grpSpPr>
        <p:sp>
          <p:nvSpPr>
            <p:cNvPr id="139" name="Left Brace 138">
              <a:extLst>
                <a:ext uri="{FF2B5EF4-FFF2-40B4-BE49-F238E27FC236}">
                  <a16:creationId xmlns:a16="http://schemas.microsoft.com/office/drawing/2014/main" id="{FC5ED600-8BE2-428D-92BE-515AE9193AEF}"/>
                </a:ext>
              </a:extLst>
            </p:cNvPr>
            <p:cNvSpPr/>
            <p:nvPr/>
          </p:nvSpPr>
          <p:spPr>
            <a:xfrm rot="5400000">
              <a:off x="2625361" y="2464074"/>
              <a:ext cx="165207" cy="140312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Left Brace 139">
              <a:extLst>
                <a:ext uri="{FF2B5EF4-FFF2-40B4-BE49-F238E27FC236}">
                  <a16:creationId xmlns:a16="http://schemas.microsoft.com/office/drawing/2014/main" id="{351C0504-B0BB-42BF-8C82-7F258443D839}"/>
                </a:ext>
              </a:extLst>
            </p:cNvPr>
            <p:cNvSpPr/>
            <p:nvPr/>
          </p:nvSpPr>
          <p:spPr>
            <a:xfrm rot="5400000">
              <a:off x="11013809" y="2464074"/>
              <a:ext cx="165207" cy="140312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Left Brace 140">
              <a:extLst>
                <a:ext uri="{FF2B5EF4-FFF2-40B4-BE49-F238E27FC236}">
                  <a16:creationId xmlns:a16="http://schemas.microsoft.com/office/drawing/2014/main" id="{B505A279-E0E1-466C-8EB9-86412EE14104}"/>
                </a:ext>
              </a:extLst>
            </p:cNvPr>
            <p:cNvSpPr/>
            <p:nvPr/>
          </p:nvSpPr>
          <p:spPr>
            <a:xfrm rot="5400000">
              <a:off x="9336121" y="2464074"/>
              <a:ext cx="165207" cy="140312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Left Brace 141">
              <a:extLst>
                <a:ext uri="{FF2B5EF4-FFF2-40B4-BE49-F238E27FC236}">
                  <a16:creationId xmlns:a16="http://schemas.microsoft.com/office/drawing/2014/main" id="{4DEEFFB2-3EBE-453A-803E-0D1144B9E7D0}"/>
                </a:ext>
              </a:extLst>
            </p:cNvPr>
            <p:cNvSpPr/>
            <p:nvPr/>
          </p:nvSpPr>
          <p:spPr>
            <a:xfrm rot="5400000">
              <a:off x="7658431" y="2464074"/>
              <a:ext cx="165207" cy="140312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Left Brace 142">
              <a:extLst>
                <a:ext uri="{FF2B5EF4-FFF2-40B4-BE49-F238E27FC236}">
                  <a16:creationId xmlns:a16="http://schemas.microsoft.com/office/drawing/2014/main" id="{63732D52-BC8E-4ECF-9FBE-CDEA8FE8F227}"/>
                </a:ext>
              </a:extLst>
            </p:cNvPr>
            <p:cNvSpPr/>
            <p:nvPr/>
          </p:nvSpPr>
          <p:spPr>
            <a:xfrm rot="5400000">
              <a:off x="5980741" y="2464074"/>
              <a:ext cx="165207" cy="140312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Left Brace 143">
              <a:extLst>
                <a:ext uri="{FF2B5EF4-FFF2-40B4-BE49-F238E27FC236}">
                  <a16:creationId xmlns:a16="http://schemas.microsoft.com/office/drawing/2014/main" id="{32C0C046-6AEF-4FB3-8178-0E9CE7F5A188}"/>
                </a:ext>
              </a:extLst>
            </p:cNvPr>
            <p:cNvSpPr/>
            <p:nvPr/>
          </p:nvSpPr>
          <p:spPr>
            <a:xfrm rot="5400000">
              <a:off x="4303051" y="2464074"/>
              <a:ext cx="165207" cy="140312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F6BD5EB-46E4-4182-ADD7-2B95BA295E84}"/>
                  </a:ext>
                </a:extLst>
              </p:cNvPr>
              <p:cNvSpPr txBox="1"/>
              <p:nvPr/>
            </p:nvSpPr>
            <p:spPr>
              <a:xfrm>
                <a:off x="4656525" y="1071801"/>
                <a:ext cx="73056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nb-NO" b="0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Total</m:t>
                      </m:r>
                      <m:r>
                        <m:rPr>
                          <m:nor/>
                        </m:rPr>
                        <a:rPr lang="nb-NO" b="0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nb-NO" b="0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lang="en-US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dges</m:t>
                      </m:r>
                      <m:r>
                        <a:rPr lang="en-US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i="0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workers</m:t>
                          </m:r>
                          <m:r>
                            <a:rPr lang="nb-NO" b="0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nor/>
                            </m:rPr>
                            <a:rPr lang="en-US" i="0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teams</m:t>
                          </m:r>
                        </m:e>
                      </m:d>
                      <m:r>
                        <a:rPr lang="nb-NO" b="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nb-NO" b="0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nb-NO" b="0" i="0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teams</m:t>
                          </m:r>
                          <m:r>
                            <a:rPr lang="nb-NO" b="0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nor/>
                            </m:rPr>
                            <a:rPr lang="nb-NO" b="0" i="0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projects</m:t>
                          </m:r>
                          <m:r>
                            <a:rPr lang="nb-NO" b="0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nor/>
                            </m:rPr>
                            <a:rPr lang="nb-NO" b="0" i="0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shifts</m:t>
                          </m:r>
                        </m:e>
                      </m:d>
                    </m:oMath>
                  </m:oMathPara>
                </a14:m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F6BD5EB-46E4-4182-ADD7-2B95BA295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525" y="1071801"/>
                <a:ext cx="7305622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698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64AC229-F246-4236-B27D-BB66F9990D56}"/>
                  </a:ext>
                </a:extLst>
              </p:cNvPr>
              <p:cNvSpPr txBox="1"/>
              <p:nvPr/>
            </p:nvSpPr>
            <p:spPr>
              <a:xfrm>
                <a:off x="8828955" y="3751147"/>
                <a:ext cx="3133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Edges</m:t>
                      </m:r>
                      <m:r>
                        <a:rPr lang="en-US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workers</m:t>
                      </m:r>
                      <m:r>
                        <a:rPr lang="nb-NO" b="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nb-NO" b="0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shifts</m:t>
                      </m:r>
                    </m:oMath>
                  </m:oMathPara>
                </a14:m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64AC229-F246-4236-B27D-BB66F9990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955" y="3751147"/>
                <a:ext cx="3133191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4E53A41-883F-4875-ACBB-690F4AD21EC7}"/>
              </a:ext>
            </a:extLst>
          </p:cNvPr>
          <p:cNvCxnSpPr>
            <a:cxnSpLocks/>
            <a:stCxn id="4" idx="0"/>
            <a:endCxn id="83" idx="4"/>
          </p:cNvCxnSpPr>
          <p:nvPr/>
        </p:nvCxnSpPr>
        <p:spPr>
          <a:xfrm flipH="1" flipV="1">
            <a:off x="2148735" y="3341778"/>
            <a:ext cx="498415" cy="116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94161BC-4DD7-4875-9DF9-B312CB9F229F}"/>
              </a:ext>
            </a:extLst>
          </p:cNvPr>
          <p:cNvCxnSpPr>
            <a:cxnSpLocks/>
            <a:stCxn id="4" idx="0"/>
            <a:endCxn id="84" idx="4"/>
          </p:cNvCxnSpPr>
          <p:nvPr/>
        </p:nvCxnSpPr>
        <p:spPr>
          <a:xfrm flipV="1">
            <a:off x="2647150" y="3341778"/>
            <a:ext cx="60815" cy="116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663F4E7-DEC7-416A-9BEC-1A3FDBE6F01D}"/>
              </a:ext>
            </a:extLst>
          </p:cNvPr>
          <p:cNvCxnSpPr>
            <a:cxnSpLocks/>
            <a:stCxn id="4" idx="0"/>
            <a:endCxn id="85" idx="4"/>
          </p:cNvCxnSpPr>
          <p:nvPr/>
        </p:nvCxnSpPr>
        <p:spPr>
          <a:xfrm flipV="1">
            <a:off x="2647150" y="3341778"/>
            <a:ext cx="620045" cy="116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E48BAD1-83E2-4E36-8B15-1DF7C9DE8549}"/>
              </a:ext>
            </a:extLst>
          </p:cNvPr>
          <p:cNvCxnSpPr>
            <a:cxnSpLocks/>
            <a:stCxn id="4" idx="0"/>
            <a:endCxn id="86" idx="4"/>
          </p:cNvCxnSpPr>
          <p:nvPr/>
        </p:nvCxnSpPr>
        <p:spPr>
          <a:xfrm flipV="1">
            <a:off x="2647150" y="3341778"/>
            <a:ext cx="1179275" cy="116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E97C75D-86C9-43FC-B171-01B1426CD73D}"/>
              </a:ext>
            </a:extLst>
          </p:cNvPr>
          <p:cNvCxnSpPr>
            <a:cxnSpLocks/>
            <a:stCxn id="4" idx="0"/>
            <a:endCxn id="87" idx="4"/>
          </p:cNvCxnSpPr>
          <p:nvPr/>
        </p:nvCxnSpPr>
        <p:spPr>
          <a:xfrm flipV="1">
            <a:off x="2647150" y="3341778"/>
            <a:ext cx="1738505" cy="116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43BC8CB-8998-4B5A-B86F-852B21931488}"/>
              </a:ext>
            </a:extLst>
          </p:cNvPr>
          <p:cNvCxnSpPr>
            <a:cxnSpLocks/>
            <a:stCxn id="4" idx="0"/>
            <a:endCxn id="88" idx="4"/>
          </p:cNvCxnSpPr>
          <p:nvPr/>
        </p:nvCxnSpPr>
        <p:spPr>
          <a:xfrm flipV="1">
            <a:off x="2647150" y="3341778"/>
            <a:ext cx="2297735" cy="116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6DDA405B-D378-4C6A-8277-DCD3F935F698}"/>
              </a:ext>
            </a:extLst>
          </p:cNvPr>
          <p:cNvGrpSpPr/>
          <p:nvPr/>
        </p:nvGrpSpPr>
        <p:grpSpPr>
          <a:xfrm>
            <a:off x="9069" y="1716464"/>
            <a:ext cx="11252551" cy="369332"/>
            <a:chOff x="9069" y="2421616"/>
            <a:chExt cx="11252551" cy="369332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3C279F60-EF12-4CEF-9A93-61078DEF4EFF}"/>
                </a:ext>
              </a:extLst>
            </p:cNvPr>
            <p:cNvGrpSpPr/>
            <p:nvPr/>
          </p:nvGrpSpPr>
          <p:grpSpPr>
            <a:xfrm>
              <a:off x="2542758" y="2441075"/>
              <a:ext cx="8718862" cy="330414"/>
              <a:chOff x="2542758" y="2441075"/>
              <a:chExt cx="8718862" cy="330414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1B67C0C-C934-4328-88C8-B55801189A9D}"/>
                  </a:ext>
                </a:extLst>
              </p:cNvPr>
              <p:cNvSpPr/>
              <p:nvPr/>
            </p:nvSpPr>
            <p:spPr>
              <a:xfrm>
                <a:off x="2542758" y="2441075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1</a:t>
                </a: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8A4083F1-5626-4198-AF36-789BD2558051}"/>
                  </a:ext>
                </a:extLst>
              </p:cNvPr>
              <p:cNvSpPr/>
              <p:nvPr/>
            </p:nvSpPr>
            <p:spPr>
              <a:xfrm>
                <a:off x="4220448" y="2441075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2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0952570-27B8-4D6E-8A64-7A5606836FB7}"/>
                  </a:ext>
                </a:extLst>
              </p:cNvPr>
              <p:cNvSpPr/>
              <p:nvPr/>
            </p:nvSpPr>
            <p:spPr>
              <a:xfrm>
                <a:off x="5874449" y="2441075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2430B42-9FDA-402A-BFBD-D19E3A4C5DC6}"/>
                  </a:ext>
                </a:extLst>
              </p:cNvPr>
              <p:cNvSpPr/>
              <p:nvPr/>
            </p:nvSpPr>
            <p:spPr>
              <a:xfrm>
                <a:off x="9277203" y="2441075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97EAD1E-6143-4CE9-ACD9-954FB39B9C9D}"/>
                  </a:ext>
                </a:extLst>
              </p:cNvPr>
              <p:cNvSpPr/>
              <p:nvPr/>
            </p:nvSpPr>
            <p:spPr>
              <a:xfrm>
                <a:off x="7575826" y="2441075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D39B7BAD-4D6E-4620-9E45-9080ECE78C1A}"/>
                  </a:ext>
                </a:extLst>
              </p:cNvPr>
              <p:cNvSpPr/>
              <p:nvPr/>
            </p:nvSpPr>
            <p:spPr>
              <a:xfrm>
                <a:off x="10931206" y="2441075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p</a:t>
                </a: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0727BDA-94DE-4BE5-80E0-961BD7A0E9DD}"/>
                </a:ext>
              </a:extLst>
            </p:cNvPr>
            <p:cNvSpPr txBox="1"/>
            <p:nvPr/>
          </p:nvSpPr>
          <p:spPr>
            <a:xfrm>
              <a:off x="9069" y="2421616"/>
              <a:ext cx="1297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/>
                <a:t>Projects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5153FC6-3A06-441E-BB8A-9E4A3026661A}"/>
              </a:ext>
            </a:extLst>
          </p:cNvPr>
          <p:cNvGrpSpPr/>
          <p:nvPr/>
        </p:nvGrpSpPr>
        <p:grpSpPr>
          <a:xfrm>
            <a:off x="39805" y="4490928"/>
            <a:ext cx="11282629" cy="369332"/>
            <a:chOff x="39805" y="5951035"/>
            <a:chExt cx="11282629" cy="36933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1CF400D-32DF-4F03-9D79-DC7882EF98BE}"/>
                </a:ext>
              </a:extLst>
            </p:cNvPr>
            <p:cNvGrpSpPr/>
            <p:nvPr/>
          </p:nvGrpSpPr>
          <p:grpSpPr>
            <a:xfrm>
              <a:off x="2481943" y="5970494"/>
              <a:ext cx="8840491" cy="330414"/>
              <a:chOff x="2481943" y="5970494"/>
              <a:chExt cx="8840491" cy="330414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56FE20D-8BB5-4FD1-B067-35B4047EFA8B}"/>
                  </a:ext>
                </a:extLst>
              </p:cNvPr>
              <p:cNvSpPr/>
              <p:nvPr/>
            </p:nvSpPr>
            <p:spPr>
              <a:xfrm>
                <a:off x="2481943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1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4AED821-385E-44CD-A10D-848628725EC8}"/>
                  </a:ext>
                </a:extLst>
              </p:cNvPr>
              <p:cNvSpPr/>
              <p:nvPr/>
            </p:nvSpPr>
            <p:spPr>
              <a:xfrm>
                <a:off x="3050562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2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663E007-6871-448C-A371-082E6EA40B45}"/>
                  </a:ext>
                </a:extLst>
              </p:cNvPr>
              <p:cNvSpPr/>
              <p:nvPr/>
            </p:nvSpPr>
            <p:spPr>
              <a:xfrm>
                <a:off x="3619181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52631CD-7369-4A71-9368-D7C92567F763}"/>
                  </a:ext>
                </a:extLst>
              </p:cNvPr>
              <p:cNvSpPr/>
              <p:nvPr/>
            </p:nvSpPr>
            <p:spPr>
              <a:xfrm>
                <a:off x="4187800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D0563E0-D309-47FB-8450-DD25F17185D3}"/>
                  </a:ext>
                </a:extLst>
              </p:cNvPr>
              <p:cNvSpPr/>
              <p:nvPr/>
            </p:nvSpPr>
            <p:spPr>
              <a:xfrm>
                <a:off x="4737211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05212FF-AD00-46BC-B9DC-7BEF17CE94FB}"/>
                  </a:ext>
                </a:extLst>
              </p:cNvPr>
              <p:cNvSpPr/>
              <p:nvPr/>
            </p:nvSpPr>
            <p:spPr>
              <a:xfrm>
                <a:off x="5305830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7F44FA3-AF15-4FF9-87B5-588976F7B9C4}"/>
                  </a:ext>
                </a:extLst>
              </p:cNvPr>
              <p:cNvSpPr/>
              <p:nvPr/>
            </p:nvSpPr>
            <p:spPr>
              <a:xfrm>
                <a:off x="5874449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00CEDC1-03F7-4C74-AA1C-9EFA162CD5E4}"/>
                  </a:ext>
                </a:extLst>
              </p:cNvPr>
              <p:cNvSpPr/>
              <p:nvPr/>
            </p:nvSpPr>
            <p:spPr>
              <a:xfrm>
                <a:off x="6443068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F2AA942-F773-4CDC-8425-477A3084094F}"/>
                  </a:ext>
                </a:extLst>
              </p:cNvPr>
              <p:cNvSpPr/>
              <p:nvPr/>
            </p:nvSpPr>
            <p:spPr>
              <a:xfrm>
                <a:off x="7011687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C473D0F-89FC-4A00-9B9C-DBB1C497232F}"/>
                  </a:ext>
                </a:extLst>
              </p:cNvPr>
              <p:cNvSpPr/>
              <p:nvPr/>
            </p:nvSpPr>
            <p:spPr>
              <a:xfrm>
                <a:off x="7580306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75AD5A9-204F-4E8E-9A7E-49A5A48F23F1}"/>
                  </a:ext>
                </a:extLst>
              </p:cNvPr>
              <p:cNvSpPr/>
              <p:nvPr/>
            </p:nvSpPr>
            <p:spPr>
              <a:xfrm>
                <a:off x="8148925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C1894F75-ACB1-4635-94CD-1C91F46F2301}"/>
                  </a:ext>
                </a:extLst>
              </p:cNvPr>
              <p:cNvSpPr/>
              <p:nvPr/>
            </p:nvSpPr>
            <p:spPr>
              <a:xfrm>
                <a:off x="8717544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DED8079-E0CE-4B40-BDF9-6A56CF9BC6DE}"/>
                  </a:ext>
                </a:extLst>
              </p:cNvPr>
              <p:cNvSpPr/>
              <p:nvPr/>
            </p:nvSpPr>
            <p:spPr>
              <a:xfrm>
                <a:off x="9286163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688D9E7-AA32-46D5-9F20-459462756943}"/>
                  </a:ext>
                </a:extLst>
              </p:cNvPr>
              <p:cNvSpPr/>
              <p:nvPr/>
            </p:nvSpPr>
            <p:spPr>
              <a:xfrm>
                <a:off x="9854782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C846594-12CF-4AD9-A967-ECF2C12DDDAD}"/>
                  </a:ext>
                </a:extLst>
              </p:cNvPr>
              <p:cNvSpPr/>
              <p:nvPr/>
            </p:nvSpPr>
            <p:spPr>
              <a:xfrm>
                <a:off x="10423401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B24B55B0-E55B-4881-8DD5-5E37AEFC6833}"/>
                  </a:ext>
                </a:extLst>
              </p:cNvPr>
              <p:cNvSpPr/>
              <p:nvPr/>
            </p:nvSpPr>
            <p:spPr>
              <a:xfrm>
                <a:off x="10992020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w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9FD2EED-6F81-4530-BFFF-93AF306F24B2}"/>
                </a:ext>
              </a:extLst>
            </p:cNvPr>
            <p:cNvSpPr txBox="1"/>
            <p:nvPr/>
          </p:nvSpPr>
          <p:spPr>
            <a:xfrm>
              <a:off x="39805" y="5951035"/>
              <a:ext cx="1297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/>
                <a:t>Workers</a:t>
              </a:r>
            </a:p>
          </p:txBody>
        </p:sp>
      </p:grpSp>
      <p:sp>
        <p:nvSpPr>
          <p:cNvPr id="135" name="Title 134">
            <a:extLst>
              <a:ext uri="{FF2B5EF4-FFF2-40B4-BE49-F238E27FC236}">
                <a16:creationId xmlns:a16="http://schemas.microsoft.com/office/drawing/2014/main" id="{673509FC-DD09-4AC4-A0E4-C0ADFAF69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011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Workers, teams and projects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B91457B3-CD42-413F-85EB-1C8FD14C5907}"/>
              </a:ext>
            </a:extLst>
          </p:cNvPr>
          <p:cNvGrpSpPr/>
          <p:nvPr/>
        </p:nvGrpSpPr>
        <p:grpSpPr>
          <a:xfrm>
            <a:off x="39805" y="2991905"/>
            <a:ext cx="11781045" cy="369332"/>
            <a:chOff x="39805" y="3540330"/>
            <a:chExt cx="11781045" cy="369332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1EFA38C-9A35-4587-A092-EC87DEA4C9E5}"/>
                </a:ext>
              </a:extLst>
            </p:cNvPr>
            <p:cNvSpPr txBox="1"/>
            <p:nvPr/>
          </p:nvSpPr>
          <p:spPr>
            <a:xfrm>
              <a:off x="39805" y="3540330"/>
              <a:ext cx="1297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/>
                <a:t>All shifts</a:t>
              </a:r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045070BA-9221-4471-B9EC-9E3E56E6A6F1}"/>
                </a:ext>
              </a:extLst>
            </p:cNvPr>
            <p:cNvGrpSpPr/>
            <p:nvPr/>
          </p:nvGrpSpPr>
          <p:grpSpPr>
            <a:xfrm>
              <a:off x="1983528" y="3559789"/>
              <a:ext cx="9837322" cy="330414"/>
              <a:chOff x="1983528" y="3559789"/>
              <a:chExt cx="9837322" cy="330414"/>
            </a:xfrm>
          </p:grpSpPr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33257DEB-3A61-4148-B764-AA6786E17526}"/>
                  </a:ext>
                </a:extLst>
              </p:cNvPr>
              <p:cNvGrpSpPr/>
              <p:nvPr/>
            </p:nvGrpSpPr>
            <p:grpSpPr>
              <a:xfrm>
                <a:off x="5338906" y="3559789"/>
                <a:ext cx="1448874" cy="330414"/>
                <a:chOff x="5338906" y="3559789"/>
                <a:chExt cx="1448874" cy="330414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7E73FD12-6410-4692-9EF3-E48A4261C088}"/>
                    </a:ext>
                  </a:extLst>
                </p:cNvPr>
                <p:cNvSpPr/>
                <p:nvPr/>
              </p:nvSpPr>
              <p:spPr>
                <a:xfrm>
                  <a:off x="5338906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/>
                    <a:t>1</a:t>
                  </a:r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A63D4972-C4D6-4887-A1A3-68A16F724CDC}"/>
                    </a:ext>
                  </a:extLst>
                </p:cNvPr>
                <p:cNvSpPr/>
                <p:nvPr/>
              </p:nvSpPr>
              <p:spPr>
                <a:xfrm>
                  <a:off x="5898136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/>
                    <a:t>…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Oval 77">
                      <a:extLst>
                        <a:ext uri="{FF2B5EF4-FFF2-40B4-BE49-F238E27FC236}">
                          <a16:creationId xmlns:a16="http://schemas.microsoft.com/office/drawing/2014/main" id="{7319631C-9408-4769-B665-823BBB14C4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57366" y="3559789"/>
                      <a:ext cx="330414" cy="330414"/>
                    </a:xfrm>
                    <a:prstGeom prst="ellipse">
                      <a:avLst/>
                    </a:prstGeom>
                    <a:grpFill/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nb-NO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nb-NO" sz="1400" b="0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/>
                    </a:p>
                  </p:txBody>
                </p:sp>
              </mc:Choice>
              <mc:Fallback xmlns="">
                <p:sp>
                  <p:nvSpPr>
                    <p:cNvPr id="78" name="Oval 77">
                      <a:extLst>
                        <a:ext uri="{FF2B5EF4-FFF2-40B4-BE49-F238E27FC236}">
                          <a16:creationId xmlns:a16="http://schemas.microsoft.com/office/drawing/2014/main" id="{7319631C-9408-4769-B665-823BBB14C40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57366" y="3559789"/>
                      <a:ext cx="330414" cy="330414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9E88F3FD-A553-4141-8301-91C77048F5D9}"/>
                  </a:ext>
                </a:extLst>
              </p:cNvPr>
              <p:cNvGrpSpPr/>
              <p:nvPr/>
            </p:nvGrpSpPr>
            <p:grpSpPr>
              <a:xfrm>
                <a:off x="7016596" y="3559789"/>
                <a:ext cx="1448874" cy="330414"/>
                <a:chOff x="7016596" y="3559789"/>
                <a:chExt cx="1448874" cy="330414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898E1DD9-17C4-40A6-A078-657E64D33D25}"/>
                    </a:ext>
                  </a:extLst>
                </p:cNvPr>
                <p:cNvSpPr/>
                <p:nvPr/>
              </p:nvSpPr>
              <p:spPr>
                <a:xfrm>
                  <a:off x="7016596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/>
                    <a:t>1</a:t>
                  </a:r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6FF98AB5-7C0E-4A5E-BDDD-52D2A979E1A7}"/>
                    </a:ext>
                  </a:extLst>
                </p:cNvPr>
                <p:cNvSpPr/>
                <p:nvPr/>
              </p:nvSpPr>
              <p:spPr>
                <a:xfrm>
                  <a:off x="7575826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/>
                    <a:t>…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Oval 80">
                      <a:extLst>
                        <a:ext uri="{FF2B5EF4-FFF2-40B4-BE49-F238E27FC236}">
                          <a16:creationId xmlns:a16="http://schemas.microsoft.com/office/drawing/2014/main" id="{52F2F8DA-1453-45A6-B370-6780BF39A7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35056" y="3559789"/>
                      <a:ext cx="330414" cy="330414"/>
                    </a:xfrm>
                    <a:prstGeom prst="ellipse">
                      <a:avLst/>
                    </a:prstGeom>
                    <a:grpFill/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nb-NO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nb-NO" sz="1400" b="0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/>
                    </a:p>
                  </p:txBody>
                </p:sp>
              </mc:Choice>
              <mc:Fallback xmlns="">
                <p:sp>
                  <p:nvSpPr>
                    <p:cNvPr id="81" name="Oval 80">
                      <a:extLst>
                        <a:ext uri="{FF2B5EF4-FFF2-40B4-BE49-F238E27FC236}">
                          <a16:creationId xmlns:a16="http://schemas.microsoft.com/office/drawing/2014/main" id="{52F2F8DA-1453-45A6-B370-6780BF39A7F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35056" y="3559789"/>
                      <a:ext cx="330414" cy="330414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7B5E3AE7-5F6D-4B6F-83C0-BD73E2A4D469}"/>
                  </a:ext>
                </a:extLst>
              </p:cNvPr>
              <p:cNvGrpSpPr/>
              <p:nvPr/>
            </p:nvGrpSpPr>
            <p:grpSpPr>
              <a:xfrm>
                <a:off x="1983528" y="3559789"/>
                <a:ext cx="1448874" cy="330414"/>
                <a:chOff x="1983528" y="3559789"/>
                <a:chExt cx="1448874" cy="330414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2A006530-0837-45EB-8FA4-D5A62E2A389F}"/>
                    </a:ext>
                  </a:extLst>
                </p:cNvPr>
                <p:cNvSpPr/>
                <p:nvPr/>
              </p:nvSpPr>
              <p:spPr>
                <a:xfrm>
                  <a:off x="1983528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/>
                    <a:t>1</a:t>
                  </a:r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07573A51-3925-4E62-A6F3-A7BBD93011D3}"/>
                    </a:ext>
                  </a:extLst>
                </p:cNvPr>
                <p:cNvSpPr/>
                <p:nvPr/>
              </p:nvSpPr>
              <p:spPr>
                <a:xfrm>
                  <a:off x="2542758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/>
                    <a:t>…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Oval 84">
                      <a:extLst>
                        <a:ext uri="{FF2B5EF4-FFF2-40B4-BE49-F238E27FC236}">
                          <a16:creationId xmlns:a16="http://schemas.microsoft.com/office/drawing/2014/main" id="{F072CA06-FBC0-44BE-8BD9-664F6FCE4F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01988" y="3559789"/>
                      <a:ext cx="330414" cy="330414"/>
                    </a:xfrm>
                    <a:prstGeom prst="ellipse">
                      <a:avLst/>
                    </a:prstGeom>
                    <a:grpFill/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nb-NO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nb-NO" sz="14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/>
                    </a:p>
                  </p:txBody>
                </p:sp>
              </mc:Choice>
              <mc:Fallback xmlns="">
                <p:sp>
                  <p:nvSpPr>
                    <p:cNvPr id="85" name="Oval 84">
                      <a:extLst>
                        <a:ext uri="{FF2B5EF4-FFF2-40B4-BE49-F238E27FC236}">
                          <a16:creationId xmlns:a16="http://schemas.microsoft.com/office/drawing/2014/main" id="{F072CA06-FBC0-44BE-8BD9-664F6FCE4F3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01988" y="3559789"/>
                      <a:ext cx="330414" cy="330414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6B98C495-46D3-420B-B498-32A2A0645F59}"/>
                  </a:ext>
                </a:extLst>
              </p:cNvPr>
              <p:cNvGrpSpPr/>
              <p:nvPr/>
            </p:nvGrpSpPr>
            <p:grpSpPr>
              <a:xfrm>
                <a:off x="3661218" y="3559789"/>
                <a:ext cx="1448874" cy="330414"/>
                <a:chOff x="3661218" y="3559789"/>
                <a:chExt cx="1448874" cy="330414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A257167C-4C14-4572-A637-4E6728BD82F1}"/>
                    </a:ext>
                  </a:extLst>
                </p:cNvPr>
                <p:cNvSpPr/>
                <p:nvPr/>
              </p:nvSpPr>
              <p:spPr>
                <a:xfrm>
                  <a:off x="3661218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/>
                    <a:t>1</a:t>
                  </a:r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F47E9FF3-8BE0-4849-9710-7E5BB5D46990}"/>
                    </a:ext>
                  </a:extLst>
                </p:cNvPr>
                <p:cNvSpPr/>
                <p:nvPr/>
              </p:nvSpPr>
              <p:spPr>
                <a:xfrm>
                  <a:off x="4220448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/>
                    <a:t>…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59A55D59-39F3-4C57-9B6F-C0A4B9AD50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79678" y="3559789"/>
                      <a:ext cx="330414" cy="330414"/>
                    </a:xfrm>
                    <a:prstGeom prst="ellipse">
                      <a:avLst/>
                    </a:prstGeom>
                    <a:grpFill/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nb-NO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nb-NO" sz="1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/>
                    </a:p>
                  </p:txBody>
                </p:sp>
              </mc:Choice>
              <mc:Fallback xmlns=""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59A55D59-39F3-4C57-9B6F-C0A4B9AD507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9678" y="3559789"/>
                      <a:ext cx="330414" cy="330414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C34E0B55-7236-4088-8A96-19EFFC57C3DF}"/>
                  </a:ext>
                </a:extLst>
              </p:cNvPr>
              <p:cNvGrpSpPr/>
              <p:nvPr/>
            </p:nvGrpSpPr>
            <p:grpSpPr>
              <a:xfrm>
                <a:off x="8694286" y="3559789"/>
                <a:ext cx="1448874" cy="330414"/>
                <a:chOff x="8694286" y="3559789"/>
                <a:chExt cx="1448874" cy="330414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418F1FFA-6307-4D50-9AEC-A02F85A7EE29}"/>
                    </a:ext>
                  </a:extLst>
                </p:cNvPr>
                <p:cNvSpPr/>
                <p:nvPr/>
              </p:nvSpPr>
              <p:spPr>
                <a:xfrm>
                  <a:off x="8694286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/>
                    <a:t>1</a:t>
                  </a:r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344ADB2F-83D3-48AF-B1AD-831FDB7E5373}"/>
                    </a:ext>
                  </a:extLst>
                </p:cNvPr>
                <p:cNvSpPr/>
                <p:nvPr/>
              </p:nvSpPr>
              <p:spPr>
                <a:xfrm>
                  <a:off x="9253516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/>
                    <a:t>…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0AE7BA54-1575-438C-BBE5-AE6B735708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12746" y="3559789"/>
                      <a:ext cx="330414" cy="330414"/>
                    </a:xfrm>
                    <a:prstGeom prst="ellipse">
                      <a:avLst/>
                    </a:prstGeom>
                    <a:grpFill/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nb-NO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sz="1400" b="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nb-NO" sz="1400" b="0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/>
                    </a:p>
                  </p:txBody>
                </p:sp>
              </mc:Choice>
              <mc:Fallback xmlns=""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0AE7BA54-1575-438C-BBE5-AE6B735708B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12746" y="3559789"/>
                      <a:ext cx="330414" cy="330414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DD40259F-D1F4-4E4C-9BFD-08826765B688}"/>
                  </a:ext>
                </a:extLst>
              </p:cNvPr>
              <p:cNvGrpSpPr/>
              <p:nvPr/>
            </p:nvGrpSpPr>
            <p:grpSpPr>
              <a:xfrm>
                <a:off x="10371976" y="3559789"/>
                <a:ext cx="1448874" cy="330414"/>
                <a:chOff x="10371976" y="3559789"/>
                <a:chExt cx="1448874" cy="330414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3DC9F8E8-2A7F-4908-BEE6-5FB09C1360F8}"/>
                    </a:ext>
                  </a:extLst>
                </p:cNvPr>
                <p:cNvSpPr/>
                <p:nvPr/>
              </p:nvSpPr>
              <p:spPr>
                <a:xfrm>
                  <a:off x="10371976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/>
                    <a:t>1</a:t>
                  </a:r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2763B84A-2E78-4205-B4D9-4E5C63EF91B3}"/>
                    </a:ext>
                  </a:extLst>
                </p:cNvPr>
                <p:cNvSpPr/>
                <p:nvPr/>
              </p:nvSpPr>
              <p:spPr>
                <a:xfrm>
                  <a:off x="10931206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/>
                    <a:t>…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5" name="Oval 94">
                      <a:extLst>
                        <a:ext uri="{FF2B5EF4-FFF2-40B4-BE49-F238E27FC236}">
                          <a16:creationId xmlns:a16="http://schemas.microsoft.com/office/drawing/2014/main" id="{82875DFA-FA3E-4470-880D-D3600DB9FE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90436" y="3559789"/>
                      <a:ext cx="330414" cy="330414"/>
                    </a:xfrm>
                    <a:prstGeom prst="ellipse">
                      <a:avLst/>
                    </a:prstGeom>
                    <a:grpFill/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nb-NO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nb-NO" sz="1400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/>
                    </a:p>
                  </p:txBody>
                </p:sp>
              </mc:Choice>
              <mc:Fallback xmlns="">
                <p:sp>
                  <p:nvSpPr>
                    <p:cNvPr id="95" name="Oval 94">
                      <a:extLst>
                        <a:ext uri="{FF2B5EF4-FFF2-40B4-BE49-F238E27FC236}">
                          <a16:creationId xmlns:a16="http://schemas.microsoft.com/office/drawing/2014/main" id="{82875DFA-FA3E-4470-880D-D3600DB9FE0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90436" y="3559789"/>
                      <a:ext cx="330414" cy="330414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36D973D-3A6B-4EB0-8151-50EFFF87BD00}"/>
              </a:ext>
            </a:extLst>
          </p:cNvPr>
          <p:cNvCxnSpPr>
            <a:cxnSpLocks/>
            <a:stCxn id="4" idx="0"/>
            <a:endCxn id="68" idx="3"/>
          </p:cNvCxnSpPr>
          <p:nvPr/>
        </p:nvCxnSpPr>
        <p:spPr>
          <a:xfrm flipV="1">
            <a:off x="2647150" y="3293390"/>
            <a:ext cx="2740144" cy="121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1F7FC1A-C4B6-48AB-A8F0-B3846EA24FBC}"/>
              </a:ext>
            </a:extLst>
          </p:cNvPr>
          <p:cNvCxnSpPr>
            <a:cxnSpLocks/>
            <a:stCxn id="4" idx="0"/>
            <a:endCxn id="77" idx="3"/>
          </p:cNvCxnSpPr>
          <p:nvPr/>
        </p:nvCxnSpPr>
        <p:spPr>
          <a:xfrm flipV="1">
            <a:off x="2647150" y="3293390"/>
            <a:ext cx="3299374" cy="121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CDBE6ED-D1B0-4051-B7DC-25D77C0CF4C0}"/>
              </a:ext>
            </a:extLst>
          </p:cNvPr>
          <p:cNvCxnSpPr>
            <a:cxnSpLocks/>
            <a:stCxn id="4" idx="0"/>
            <a:endCxn id="78" idx="3"/>
          </p:cNvCxnSpPr>
          <p:nvPr/>
        </p:nvCxnSpPr>
        <p:spPr>
          <a:xfrm flipV="1">
            <a:off x="2647150" y="3293390"/>
            <a:ext cx="3858604" cy="121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528A269-4D58-41E1-90D5-D2B5FE075A6A}"/>
              </a:ext>
            </a:extLst>
          </p:cNvPr>
          <p:cNvCxnSpPr>
            <a:cxnSpLocks/>
            <a:stCxn id="4" idx="0"/>
            <a:endCxn id="79" idx="3"/>
          </p:cNvCxnSpPr>
          <p:nvPr/>
        </p:nvCxnSpPr>
        <p:spPr>
          <a:xfrm flipV="1">
            <a:off x="2647150" y="3293390"/>
            <a:ext cx="4417834" cy="121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FC92380-8F4E-411A-9502-81EF354E2E1B}"/>
              </a:ext>
            </a:extLst>
          </p:cNvPr>
          <p:cNvCxnSpPr>
            <a:cxnSpLocks/>
            <a:stCxn id="4" idx="0"/>
            <a:endCxn id="80" idx="3"/>
          </p:cNvCxnSpPr>
          <p:nvPr/>
        </p:nvCxnSpPr>
        <p:spPr>
          <a:xfrm flipV="1">
            <a:off x="2647150" y="3293390"/>
            <a:ext cx="4977064" cy="121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20D689C-5547-468A-A782-8893741AA575}"/>
              </a:ext>
            </a:extLst>
          </p:cNvPr>
          <p:cNvCxnSpPr>
            <a:cxnSpLocks/>
            <a:stCxn id="4" idx="0"/>
            <a:endCxn id="81" idx="3"/>
          </p:cNvCxnSpPr>
          <p:nvPr/>
        </p:nvCxnSpPr>
        <p:spPr>
          <a:xfrm flipV="1">
            <a:off x="2647150" y="3293390"/>
            <a:ext cx="5536294" cy="121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C82EFA0-3485-4A40-A922-DF8805070B13}"/>
              </a:ext>
            </a:extLst>
          </p:cNvPr>
          <p:cNvCxnSpPr>
            <a:cxnSpLocks/>
            <a:stCxn id="4" idx="0"/>
            <a:endCxn id="90" idx="3"/>
          </p:cNvCxnSpPr>
          <p:nvPr/>
        </p:nvCxnSpPr>
        <p:spPr>
          <a:xfrm flipV="1">
            <a:off x="2647150" y="3293390"/>
            <a:ext cx="6095524" cy="121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DD17346-8305-43AE-B8DC-1422C5CDCD61}"/>
              </a:ext>
            </a:extLst>
          </p:cNvPr>
          <p:cNvCxnSpPr>
            <a:cxnSpLocks/>
            <a:stCxn id="4" idx="0"/>
            <a:endCxn id="91" idx="3"/>
          </p:cNvCxnSpPr>
          <p:nvPr/>
        </p:nvCxnSpPr>
        <p:spPr>
          <a:xfrm flipV="1">
            <a:off x="2647150" y="3293390"/>
            <a:ext cx="6654754" cy="121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B522BE5-D2C3-4C56-A25E-F0C45F6286E7}"/>
              </a:ext>
            </a:extLst>
          </p:cNvPr>
          <p:cNvCxnSpPr>
            <a:cxnSpLocks/>
            <a:stCxn id="4" idx="0"/>
            <a:endCxn id="92" idx="3"/>
          </p:cNvCxnSpPr>
          <p:nvPr/>
        </p:nvCxnSpPr>
        <p:spPr>
          <a:xfrm flipV="1">
            <a:off x="2647150" y="3293390"/>
            <a:ext cx="7213984" cy="121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19CFDC8-D680-4D6E-979D-B4563CA58EB2}"/>
              </a:ext>
            </a:extLst>
          </p:cNvPr>
          <p:cNvCxnSpPr>
            <a:cxnSpLocks/>
            <a:stCxn id="4" idx="0"/>
            <a:endCxn id="93" idx="3"/>
          </p:cNvCxnSpPr>
          <p:nvPr/>
        </p:nvCxnSpPr>
        <p:spPr>
          <a:xfrm flipV="1">
            <a:off x="2647150" y="3293390"/>
            <a:ext cx="7773214" cy="121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B1EEF83-E1A7-413E-BC4C-87DA20094917}"/>
              </a:ext>
            </a:extLst>
          </p:cNvPr>
          <p:cNvCxnSpPr>
            <a:cxnSpLocks/>
            <a:stCxn id="4" idx="0"/>
            <a:endCxn id="94" idx="3"/>
          </p:cNvCxnSpPr>
          <p:nvPr/>
        </p:nvCxnSpPr>
        <p:spPr>
          <a:xfrm flipV="1">
            <a:off x="2647150" y="3293390"/>
            <a:ext cx="8332444" cy="121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485E90D-E17F-4ECA-A2F1-FC4573AB7105}"/>
              </a:ext>
            </a:extLst>
          </p:cNvPr>
          <p:cNvCxnSpPr>
            <a:cxnSpLocks/>
            <a:stCxn id="4" idx="0"/>
            <a:endCxn id="95" idx="3"/>
          </p:cNvCxnSpPr>
          <p:nvPr/>
        </p:nvCxnSpPr>
        <p:spPr>
          <a:xfrm flipV="1">
            <a:off x="2647150" y="3293390"/>
            <a:ext cx="8891674" cy="121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0F92F8F4-3DB3-4114-B6A5-BF7409B0654B}"/>
              </a:ext>
            </a:extLst>
          </p:cNvPr>
          <p:cNvGrpSpPr/>
          <p:nvPr/>
        </p:nvGrpSpPr>
        <p:grpSpPr>
          <a:xfrm>
            <a:off x="2006400" y="2456247"/>
            <a:ext cx="9791577" cy="165207"/>
            <a:chOff x="2006400" y="3083035"/>
            <a:chExt cx="9791577" cy="165207"/>
          </a:xfrm>
        </p:grpSpPr>
        <p:sp>
          <p:nvSpPr>
            <p:cNvPr id="139" name="Left Brace 138">
              <a:extLst>
                <a:ext uri="{FF2B5EF4-FFF2-40B4-BE49-F238E27FC236}">
                  <a16:creationId xmlns:a16="http://schemas.microsoft.com/office/drawing/2014/main" id="{FC5ED600-8BE2-428D-92BE-515AE9193AEF}"/>
                </a:ext>
              </a:extLst>
            </p:cNvPr>
            <p:cNvSpPr/>
            <p:nvPr/>
          </p:nvSpPr>
          <p:spPr>
            <a:xfrm rot="5400000">
              <a:off x="2625361" y="2464074"/>
              <a:ext cx="165207" cy="140312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Left Brace 139">
              <a:extLst>
                <a:ext uri="{FF2B5EF4-FFF2-40B4-BE49-F238E27FC236}">
                  <a16:creationId xmlns:a16="http://schemas.microsoft.com/office/drawing/2014/main" id="{351C0504-B0BB-42BF-8C82-7F258443D839}"/>
                </a:ext>
              </a:extLst>
            </p:cNvPr>
            <p:cNvSpPr/>
            <p:nvPr/>
          </p:nvSpPr>
          <p:spPr>
            <a:xfrm rot="5400000">
              <a:off x="11013809" y="2464074"/>
              <a:ext cx="165207" cy="140312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Left Brace 140">
              <a:extLst>
                <a:ext uri="{FF2B5EF4-FFF2-40B4-BE49-F238E27FC236}">
                  <a16:creationId xmlns:a16="http://schemas.microsoft.com/office/drawing/2014/main" id="{B505A279-E0E1-466C-8EB9-86412EE14104}"/>
                </a:ext>
              </a:extLst>
            </p:cNvPr>
            <p:cNvSpPr/>
            <p:nvPr/>
          </p:nvSpPr>
          <p:spPr>
            <a:xfrm rot="5400000">
              <a:off x="9336121" y="2464074"/>
              <a:ext cx="165207" cy="140312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Left Brace 141">
              <a:extLst>
                <a:ext uri="{FF2B5EF4-FFF2-40B4-BE49-F238E27FC236}">
                  <a16:creationId xmlns:a16="http://schemas.microsoft.com/office/drawing/2014/main" id="{4DEEFFB2-3EBE-453A-803E-0D1144B9E7D0}"/>
                </a:ext>
              </a:extLst>
            </p:cNvPr>
            <p:cNvSpPr/>
            <p:nvPr/>
          </p:nvSpPr>
          <p:spPr>
            <a:xfrm rot="5400000">
              <a:off x="7658431" y="2464074"/>
              <a:ext cx="165207" cy="140312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Left Brace 142">
              <a:extLst>
                <a:ext uri="{FF2B5EF4-FFF2-40B4-BE49-F238E27FC236}">
                  <a16:creationId xmlns:a16="http://schemas.microsoft.com/office/drawing/2014/main" id="{63732D52-BC8E-4ECF-9FBE-CDEA8FE8F227}"/>
                </a:ext>
              </a:extLst>
            </p:cNvPr>
            <p:cNvSpPr/>
            <p:nvPr/>
          </p:nvSpPr>
          <p:spPr>
            <a:xfrm rot="5400000">
              <a:off x="5980741" y="2464074"/>
              <a:ext cx="165207" cy="140312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Left Brace 143">
              <a:extLst>
                <a:ext uri="{FF2B5EF4-FFF2-40B4-BE49-F238E27FC236}">
                  <a16:creationId xmlns:a16="http://schemas.microsoft.com/office/drawing/2014/main" id="{32C0C046-6AEF-4FB3-8178-0E9CE7F5A188}"/>
                </a:ext>
              </a:extLst>
            </p:cNvPr>
            <p:cNvSpPr/>
            <p:nvPr/>
          </p:nvSpPr>
          <p:spPr>
            <a:xfrm rot="5400000">
              <a:off x="4303051" y="2464074"/>
              <a:ext cx="165207" cy="140312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F6BD5EB-46E4-4182-ADD7-2B95BA295E84}"/>
                  </a:ext>
                </a:extLst>
              </p:cNvPr>
              <p:cNvSpPr txBox="1"/>
              <p:nvPr/>
            </p:nvSpPr>
            <p:spPr>
              <a:xfrm>
                <a:off x="4656525" y="1071801"/>
                <a:ext cx="73056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nb-NO" b="0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Total</m:t>
                      </m:r>
                      <m:r>
                        <m:rPr>
                          <m:nor/>
                        </m:rPr>
                        <a:rPr lang="nb-NO" b="0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nb-NO" b="0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lang="en-US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dges</m:t>
                      </m:r>
                      <m:r>
                        <a:rPr lang="en-US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i="0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workers</m:t>
                          </m:r>
                          <m:r>
                            <a:rPr lang="nb-NO" b="0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nor/>
                            </m:rPr>
                            <a:rPr lang="en-US" i="0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teams</m:t>
                          </m:r>
                        </m:e>
                      </m:d>
                      <m:r>
                        <a:rPr lang="nb-NO" b="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nb-NO" b="0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nb-NO" b="0" i="0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teams</m:t>
                          </m:r>
                          <m:r>
                            <a:rPr lang="nb-NO" b="0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nor/>
                            </m:rPr>
                            <a:rPr lang="nb-NO" b="0" i="0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projects</m:t>
                          </m:r>
                          <m:r>
                            <a:rPr lang="nb-NO" b="0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nor/>
                            </m:rPr>
                            <a:rPr lang="nb-NO" b="0" i="0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shifts</m:t>
                          </m:r>
                        </m:e>
                      </m:d>
                    </m:oMath>
                  </m:oMathPara>
                </a14:m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F6BD5EB-46E4-4182-ADD7-2B95BA295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525" y="1071801"/>
                <a:ext cx="7305622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337A6A57-E3D1-4B98-A790-56F337A95231}"/>
              </a:ext>
            </a:extLst>
          </p:cNvPr>
          <p:cNvSpPr txBox="1"/>
          <p:nvPr/>
        </p:nvSpPr>
        <p:spPr>
          <a:xfrm>
            <a:off x="2205318" y="5163671"/>
            <a:ext cx="9756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/>
              <a:t>Ekstra restriksjoner: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/>
              <a:t>Binærverdien til kanten fra en arbeider til et skift er strengt lik verdien til alle kantene fra den arbeideren til alle like skift i dette prosjektet (f.eks. kun dagvakter eller kun kveldsvakter)</a:t>
            </a:r>
          </a:p>
        </p:txBody>
      </p:sp>
    </p:spTree>
    <p:extLst>
      <p:ext uri="{BB962C8B-B14F-4D97-AF65-F5344CB8AC3E}">
        <p14:creationId xmlns:p14="http://schemas.microsoft.com/office/powerpoint/2010/main" val="3044722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64AC229-F246-4236-B27D-BB66F9990D56}"/>
                  </a:ext>
                </a:extLst>
              </p:cNvPr>
              <p:cNvSpPr txBox="1"/>
              <p:nvPr/>
            </p:nvSpPr>
            <p:spPr>
              <a:xfrm>
                <a:off x="8828955" y="3751147"/>
                <a:ext cx="3133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Edges</m:t>
                      </m:r>
                      <m:r>
                        <a:rPr lang="en-US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workers</m:t>
                      </m:r>
                      <m:r>
                        <a:rPr lang="nb-NO" b="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nb-NO" b="0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shifts</m:t>
                      </m:r>
                    </m:oMath>
                  </m:oMathPara>
                </a14:m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64AC229-F246-4236-B27D-BB66F9990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955" y="3751147"/>
                <a:ext cx="3133191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4E53A41-883F-4875-ACBB-690F4AD21EC7}"/>
              </a:ext>
            </a:extLst>
          </p:cNvPr>
          <p:cNvCxnSpPr>
            <a:cxnSpLocks/>
            <a:stCxn id="32" idx="0"/>
            <a:endCxn id="83" idx="4"/>
          </p:cNvCxnSpPr>
          <p:nvPr/>
        </p:nvCxnSpPr>
        <p:spPr>
          <a:xfrm flipH="1" flipV="1">
            <a:off x="2148735" y="2456245"/>
            <a:ext cx="559230" cy="809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94161BC-4DD7-4875-9DF9-B312CB9F229F}"/>
              </a:ext>
            </a:extLst>
          </p:cNvPr>
          <p:cNvCxnSpPr>
            <a:cxnSpLocks/>
            <a:stCxn id="32" idx="0"/>
            <a:endCxn id="84" idx="4"/>
          </p:cNvCxnSpPr>
          <p:nvPr/>
        </p:nvCxnSpPr>
        <p:spPr>
          <a:xfrm flipV="1">
            <a:off x="2707965" y="2456245"/>
            <a:ext cx="0" cy="809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E48BAD1-83E2-4E36-8B15-1DF7C9DE8549}"/>
              </a:ext>
            </a:extLst>
          </p:cNvPr>
          <p:cNvCxnSpPr>
            <a:cxnSpLocks/>
            <a:stCxn id="4" idx="0"/>
            <a:endCxn id="32" idx="4"/>
          </p:cNvCxnSpPr>
          <p:nvPr/>
        </p:nvCxnSpPr>
        <p:spPr>
          <a:xfrm flipV="1">
            <a:off x="2647150" y="3595795"/>
            <a:ext cx="60815" cy="914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E97C75D-86C9-43FC-B171-01B1426CD73D}"/>
              </a:ext>
            </a:extLst>
          </p:cNvPr>
          <p:cNvCxnSpPr>
            <a:cxnSpLocks/>
            <a:stCxn id="33" idx="0"/>
            <a:endCxn id="87" idx="4"/>
          </p:cNvCxnSpPr>
          <p:nvPr/>
        </p:nvCxnSpPr>
        <p:spPr>
          <a:xfrm flipV="1">
            <a:off x="4385655" y="2456245"/>
            <a:ext cx="0" cy="809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43BC8CB-8998-4B5A-B86F-852B21931488}"/>
              </a:ext>
            </a:extLst>
          </p:cNvPr>
          <p:cNvCxnSpPr>
            <a:cxnSpLocks/>
            <a:stCxn id="33" idx="0"/>
            <a:endCxn id="88" idx="4"/>
          </p:cNvCxnSpPr>
          <p:nvPr/>
        </p:nvCxnSpPr>
        <p:spPr>
          <a:xfrm flipV="1">
            <a:off x="4385655" y="2456245"/>
            <a:ext cx="559230" cy="809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6DDA405B-D378-4C6A-8277-DCD3F935F698}"/>
              </a:ext>
            </a:extLst>
          </p:cNvPr>
          <p:cNvGrpSpPr/>
          <p:nvPr/>
        </p:nvGrpSpPr>
        <p:grpSpPr>
          <a:xfrm>
            <a:off x="9069" y="3245922"/>
            <a:ext cx="11252551" cy="369332"/>
            <a:chOff x="9069" y="2421616"/>
            <a:chExt cx="11252551" cy="369332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3C279F60-EF12-4CEF-9A93-61078DEF4EFF}"/>
                </a:ext>
              </a:extLst>
            </p:cNvPr>
            <p:cNvGrpSpPr/>
            <p:nvPr/>
          </p:nvGrpSpPr>
          <p:grpSpPr>
            <a:xfrm>
              <a:off x="2542758" y="2441075"/>
              <a:ext cx="8718862" cy="330414"/>
              <a:chOff x="2542758" y="2441075"/>
              <a:chExt cx="8718862" cy="330414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1B67C0C-C934-4328-88C8-B55801189A9D}"/>
                  </a:ext>
                </a:extLst>
              </p:cNvPr>
              <p:cNvSpPr/>
              <p:nvPr/>
            </p:nvSpPr>
            <p:spPr>
              <a:xfrm>
                <a:off x="2542758" y="2441075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1</a:t>
                </a: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8A4083F1-5626-4198-AF36-789BD2558051}"/>
                  </a:ext>
                </a:extLst>
              </p:cNvPr>
              <p:cNvSpPr/>
              <p:nvPr/>
            </p:nvSpPr>
            <p:spPr>
              <a:xfrm>
                <a:off x="4220448" y="2441075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2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0952570-27B8-4D6E-8A64-7A5606836FB7}"/>
                  </a:ext>
                </a:extLst>
              </p:cNvPr>
              <p:cNvSpPr/>
              <p:nvPr/>
            </p:nvSpPr>
            <p:spPr>
              <a:xfrm>
                <a:off x="5874449" y="2441075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2430B42-9FDA-402A-BFBD-D19E3A4C5DC6}"/>
                  </a:ext>
                </a:extLst>
              </p:cNvPr>
              <p:cNvSpPr/>
              <p:nvPr/>
            </p:nvSpPr>
            <p:spPr>
              <a:xfrm>
                <a:off x="9277203" y="2441075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97EAD1E-6143-4CE9-ACD9-954FB39B9C9D}"/>
                  </a:ext>
                </a:extLst>
              </p:cNvPr>
              <p:cNvSpPr/>
              <p:nvPr/>
            </p:nvSpPr>
            <p:spPr>
              <a:xfrm>
                <a:off x="7575826" y="2441075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D39B7BAD-4D6E-4620-9E45-9080ECE78C1A}"/>
                  </a:ext>
                </a:extLst>
              </p:cNvPr>
              <p:cNvSpPr/>
              <p:nvPr/>
            </p:nvSpPr>
            <p:spPr>
              <a:xfrm>
                <a:off x="10931206" y="2441075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p</a:t>
                </a: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0727BDA-94DE-4BE5-80E0-961BD7A0E9DD}"/>
                </a:ext>
              </a:extLst>
            </p:cNvPr>
            <p:cNvSpPr txBox="1"/>
            <p:nvPr/>
          </p:nvSpPr>
          <p:spPr>
            <a:xfrm>
              <a:off x="9069" y="2421616"/>
              <a:ext cx="1297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/>
                <a:t>Projects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5153FC6-3A06-441E-BB8A-9E4A3026661A}"/>
              </a:ext>
            </a:extLst>
          </p:cNvPr>
          <p:cNvGrpSpPr/>
          <p:nvPr/>
        </p:nvGrpSpPr>
        <p:grpSpPr>
          <a:xfrm>
            <a:off x="39805" y="4490928"/>
            <a:ext cx="11282629" cy="369332"/>
            <a:chOff x="39805" y="5951035"/>
            <a:chExt cx="11282629" cy="36933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1CF400D-32DF-4F03-9D79-DC7882EF98BE}"/>
                </a:ext>
              </a:extLst>
            </p:cNvPr>
            <p:cNvGrpSpPr/>
            <p:nvPr/>
          </p:nvGrpSpPr>
          <p:grpSpPr>
            <a:xfrm>
              <a:off x="2481943" y="5970494"/>
              <a:ext cx="8840491" cy="330414"/>
              <a:chOff x="2481943" y="5970494"/>
              <a:chExt cx="8840491" cy="330414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56FE20D-8BB5-4FD1-B067-35B4047EFA8B}"/>
                  </a:ext>
                </a:extLst>
              </p:cNvPr>
              <p:cNvSpPr/>
              <p:nvPr/>
            </p:nvSpPr>
            <p:spPr>
              <a:xfrm>
                <a:off x="2481943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1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4AED821-385E-44CD-A10D-848628725EC8}"/>
                  </a:ext>
                </a:extLst>
              </p:cNvPr>
              <p:cNvSpPr/>
              <p:nvPr/>
            </p:nvSpPr>
            <p:spPr>
              <a:xfrm>
                <a:off x="3050562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2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663E007-6871-448C-A371-082E6EA40B45}"/>
                  </a:ext>
                </a:extLst>
              </p:cNvPr>
              <p:cNvSpPr/>
              <p:nvPr/>
            </p:nvSpPr>
            <p:spPr>
              <a:xfrm>
                <a:off x="3619181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52631CD-7369-4A71-9368-D7C92567F763}"/>
                  </a:ext>
                </a:extLst>
              </p:cNvPr>
              <p:cNvSpPr/>
              <p:nvPr/>
            </p:nvSpPr>
            <p:spPr>
              <a:xfrm>
                <a:off x="4187800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D0563E0-D309-47FB-8450-DD25F17185D3}"/>
                  </a:ext>
                </a:extLst>
              </p:cNvPr>
              <p:cNvSpPr/>
              <p:nvPr/>
            </p:nvSpPr>
            <p:spPr>
              <a:xfrm>
                <a:off x="4737211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05212FF-AD00-46BC-B9DC-7BEF17CE94FB}"/>
                  </a:ext>
                </a:extLst>
              </p:cNvPr>
              <p:cNvSpPr/>
              <p:nvPr/>
            </p:nvSpPr>
            <p:spPr>
              <a:xfrm>
                <a:off x="5305830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7F44FA3-AF15-4FF9-87B5-588976F7B9C4}"/>
                  </a:ext>
                </a:extLst>
              </p:cNvPr>
              <p:cNvSpPr/>
              <p:nvPr/>
            </p:nvSpPr>
            <p:spPr>
              <a:xfrm>
                <a:off x="5874449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00CEDC1-03F7-4C74-AA1C-9EFA162CD5E4}"/>
                  </a:ext>
                </a:extLst>
              </p:cNvPr>
              <p:cNvSpPr/>
              <p:nvPr/>
            </p:nvSpPr>
            <p:spPr>
              <a:xfrm>
                <a:off x="6443068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F2AA942-F773-4CDC-8425-477A3084094F}"/>
                  </a:ext>
                </a:extLst>
              </p:cNvPr>
              <p:cNvSpPr/>
              <p:nvPr/>
            </p:nvSpPr>
            <p:spPr>
              <a:xfrm>
                <a:off x="7011687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C473D0F-89FC-4A00-9B9C-DBB1C497232F}"/>
                  </a:ext>
                </a:extLst>
              </p:cNvPr>
              <p:cNvSpPr/>
              <p:nvPr/>
            </p:nvSpPr>
            <p:spPr>
              <a:xfrm>
                <a:off x="7580306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75AD5A9-204F-4E8E-9A7E-49A5A48F23F1}"/>
                  </a:ext>
                </a:extLst>
              </p:cNvPr>
              <p:cNvSpPr/>
              <p:nvPr/>
            </p:nvSpPr>
            <p:spPr>
              <a:xfrm>
                <a:off x="8148925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C1894F75-ACB1-4635-94CD-1C91F46F2301}"/>
                  </a:ext>
                </a:extLst>
              </p:cNvPr>
              <p:cNvSpPr/>
              <p:nvPr/>
            </p:nvSpPr>
            <p:spPr>
              <a:xfrm>
                <a:off x="8717544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DED8079-E0CE-4B40-BDF9-6A56CF9BC6DE}"/>
                  </a:ext>
                </a:extLst>
              </p:cNvPr>
              <p:cNvSpPr/>
              <p:nvPr/>
            </p:nvSpPr>
            <p:spPr>
              <a:xfrm>
                <a:off x="9286163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688D9E7-AA32-46D5-9F20-459462756943}"/>
                  </a:ext>
                </a:extLst>
              </p:cNvPr>
              <p:cNvSpPr/>
              <p:nvPr/>
            </p:nvSpPr>
            <p:spPr>
              <a:xfrm>
                <a:off x="9854782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C846594-12CF-4AD9-A967-ECF2C12DDDAD}"/>
                  </a:ext>
                </a:extLst>
              </p:cNvPr>
              <p:cNvSpPr/>
              <p:nvPr/>
            </p:nvSpPr>
            <p:spPr>
              <a:xfrm>
                <a:off x="10423401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B24B55B0-E55B-4881-8DD5-5E37AEFC6833}"/>
                  </a:ext>
                </a:extLst>
              </p:cNvPr>
              <p:cNvSpPr/>
              <p:nvPr/>
            </p:nvSpPr>
            <p:spPr>
              <a:xfrm>
                <a:off x="10992020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w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9FD2EED-6F81-4530-BFFF-93AF306F24B2}"/>
                </a:ext>
              </a:extLst>
            </p:cNvPr>
            <p:cNvSpPr txBox="1"/>
            <p:nvPr/>
          </p:nvSpPr>
          <p:spPr>
            <a:xfrm>
              <a:off x="39805" y="5951035"/>
              <a:ext cx="1297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/>
                <a:t>Workers</a:t>
              </a:r>
            </a:p>
          </p:txBody>
        </p:sp>
      </p:grpSp>
      <p:sp>
        <p:nvSpPr>
          <p:cNvPr id="135" name="Title 134">
            <a:extLst>
              <a:ext uri="{FF2B5EF4-FFF2-40B4-BE49-F238E27FC236}">
                <a16:creationId xmlns:a16="http://schemas.microsoft.com/office/drawing/2014/main" id="{673509FC-DD09-4AC4-A0E4-C0ADFAF69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011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Workers, teams and projects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B91457B3-CD42-413F-85EB-1C8FD14C5907}"/>
              </a:ext>
            </a:extLst>
          </p:cNvPr>
          <p:cNvGrpSpPr/>
          <p:nvPr/>
        </p:nvGrpSpPr>
        <p:grpSpPr>
          <a:xfrm>
            <a:off x="39805" y="2106372"/>
            <a:ext cx="11781045" cy="369332"/>
            <a:chOff x="39805" y="3540330"/>
            <a:chExt cx="11781045" cy="369332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1EFA38C-9A35-4587-A092-EC87DEA4C9E5}"/>
                </a:ext>
              </a:extLst>
            </p:cNvPr>
            <p:cNvSpPr txBox="1"/>
            <p:nvPr/>
          </p:nvSpPr>
          <p:spPr>
            <a:xfrm>
              <a:off x="39805" y="3540330"/>
              <a:ext cx="1297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/>
                <a:t>All shifts</a:t>
              </a:r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045070BA-9221-4471-B9EC-9E3E56E6A6F1}"/>
                </a:ext>
              </a:extLst>
            </p:cNvPr>
            <p:cNvGrpSpPr/>
            <p:nvPr/>
          </p:nvGrpSpPr>
          <p:grpSpPr>
            <a:xfrm>
              <a:off x="1983528" y="3559789"/>
              <a:ext cx="9837322" cy="330414"/>
              <a:chOff x="1983528" y="3559789"/>
              <a:chExt cx="9837322" cy="330414"/>
            </a:xfrm>
          </p:grpSpPr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33257DEB-3A61-4148-B764-AA6786E17526}"/>
                  </a:ext>
                </a:extLst>
              </p:cNvPr>
              <p:cNvGrpSpPr/>
              <p:nvPr/>
            </p:nvGrpSpPr>
            <p:grpSpPr>
              <a:xfrm>
                <a:off x="5338906" y="3559789"/>
                <a:ext cx="1448874" cy="330414"/>
                <a:chOff x="5338906" y="3559789"/>
                <a:chExt cx="1448874" cy="330414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7E73FD12-6410-4692-9EF3-E48A4261C088}"/>
                    </a:ext>
                  </a:extLst>
                </p:cNvPr>
                <p:cNvSpPr/>
                <p:nvPr/>
              </p:nvSpPr>
              <p:spPr>
                <a:xfrm>
                  <a:off x="5338906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/>
                    <a:t>1</a:t>
                  </a:r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A63D4972-C4D6-4887-A1A3-68A16F724CDC}"/>
                    </a:ext>
                  </a:extLst>
                </p:cNvPr>
                <p:cNvSpPr/>
                <p:nvPr/>
              </p:nvSpPr>
              <p:spPr>
                <a:xfrm>
                  <a:off x="5898136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/>
                    <a:t>…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Oval 77">
                      <a:extLst>
                        <a:ext uri="{FF2B5EF4-FFF2-40B4-BE49-F238E27FC236}">
                          <a16:creationId xmlns:a16="http://schemas.microsoft.com/office/drawing/2014/main" id="{7319631C-9408-4769-B665-823BBB14C4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57366" y="3559789"/>
                      <a:ext cx="330414" cy="330414"/>
                    </a:xfrm>
                    <a:prstGeom prst="ellipse">
                      <a:avLst/>
                    </a:prstGeom>
                    <a:grpFill/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nb-NO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nb-NO" sz="1400" b="0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/>
                    </a:p>
                  </p:txBody>
                </p:sp>
              </mc:Choice>
              <mc:Fallback xmlns="">
                <p:sp>
                  <p:nvSpPr>
                    <p:cNvPr id="78" name="Oval 77">
                      <a:extLst>
                        <a:ext uri="{FF2B5EF4-FFF2-40B4-BE49-F238E27FC236}">
                          <a16:creationId xmlns:a16="http://schemas.microsoft.com/office/drawing/2014/main" id="{7319631C-9408-4769-B665-823BBB14C40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57366" y="3559789"/>
                      <a:ext cx="330414" cy="330414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9E88F3FD-A553-4141-8301-91C77048F5D9}"/>
                  </a:ext>
                </a:extLst>
              </p:cNvPr>
              <p:cNvGrpSpPr/>
              <p:nvPr/>
            </p:nvGrpSpPr>
            <p:grpSpPr>
              <a:xfrm>
                <a:off x="7016596" y="3559789"/>
                <a:ext cx="1448874" cy="330414"/>
                <a:chOff x="7016596" y="3559789"/>
                <a:chExt cx="1448874" cy="330414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898E1DD9-17C4-40A6-A078-657E64D33D25}"/>
                    </a:ext>
                  </a:extLst>
                </p:cNvPr>
                <p:cNvSpPr/>
                <p:nvPr/>
              </p:nvSpPr>
              <p:spPr>
                <a:xfrm>
                  <a:off x="7016596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/>
                    <a:t>1</a:t>
                  </a:r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6FF98AB5-7C0E-4A5E-BDDD-52D2A979E1A7}"/>
                    </a:ext>
                  </a:extLst>
                </p:cNvPr>
                <p:cNvSpPr/>
                <p:nvPr/>
              </p:nvSpPr>
              <p:spPr>
                <a:xfrm>
                  <a:off x="7575826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/>
                    <a:t>…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Oval 80">
                      <a:extLst>
                        <a:ext uri="{FF2B5EF4-FFF2-40B4-BE49-F238E27FC236}">
                          <a16:creationId xmlns:a16="http://schemas.microsoft.com/office/drawing/2014/main" id="{52F2F8DA-1453-45A6-B370-6780BF39A7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35056" y="3559789"/>
                      <a:ext cx="330414" cy="330414"/>
                    </a:xfrm>
                    <a:prstGeom prst="ellipse">
                      <a:avLst/>
                    </a:prstGeom>
                    <a:grpFill/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nb-NO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nb-NO" sz="1400" b="0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/>
                    </a:p>
                  </p:txBody>
                </p:sp>
              </mc:Choice>
              <mc:Fallback xmlns="">
                <p:sp>
                  <p:nvSpPr>
                    <p:cNvPr id="81" name="Oval 80">
                      <a:extLst>
                        <a:ext uri="{FF2B5EF4-FFF2-40B4-BE49-F238E27FC236}">
                          <a16:creationId xmlns:a16="http://schemas.microsoft.com/office/drawing/2014/main" id="{52F2F8DA-1453-45A6-B370-6780BF39A7F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35056" y="3559789"/>
                      <a:ext cx="330414" cy="330414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7B5E3AE7-5F6D-4B6F-83C0-BD73E2A4D469}"/>
                  </a:ext>
                </a:extLst>
              </p:cNvPr>
              <p:cNvGrpSpPr/>
              <p:nvPr/>
            </p:nvGrpSpPr>
            <p:grpSpPr>
              <a:xfrm>
                <a:off x="1983528" y="3559789"/>
                <a:ext cx="889644" cy="330414"/>
                <a:chOff x="1983528" y="3559789"/>
                <a:chExt cx="889644" cy="330414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2A006530-0837-45EB-8FA4-D5A62E2A389F}"/>
                    </a:ext>
                  </a:extLst>
                </p:cNvPr>
                <p:cNvSpPr/>
                <p:nvPr/>
              </p:nvSpPr>
              <p:spPr>
                <a:xfrm>
                  <a:off x="1983528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/>
                    <a:t>1</a:t>
                  </a:r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07573A51-3925-4E62-A6F3-A7BBD93011D3}"/>
                    </a:ext>
                  </a:extLst>
                </p:cNvPr>
                <p:cNvSpPr/>
                <p:nvPr/>
              </p:nvSpPr>
              <p:spPr>
                <a:xfrm>
                  <a:off x="2542758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/>
                    <a:t>…</a:t>
                  </a:r>
                </a:p>
              </p:txBody>
            </p:sp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6B98C495-46D3-420B-B498-32A2A0645F59}"/>
                  </a:ext>
                </a:extLst>
              </p:cNvPr>
              <p:cNvGrpSpPr/>
              <p:nvPr/>
            </p:nvGrpSpPr>
            <p:grpSpPr>
              <a:xfrm>
                <a:off x="3661218" y="3559789"/>
                <a:ext cx="1448874" cy="330414"/>
                <a:chOff x="3661218" y="3559789"/>
                <a:chExt cx="1448874" cy="330414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A257167C-4C14-4572-A637-4E6728BD82F1}"/>
                    </a:ext>
                  </a:extLst>
                </p:cNvPr>
                <p:cNvSpPr/>
                <p:nvPr/>
              </p:nvSpPr>
              <p:spPr>
                <a:xfrm>
                  <a:off x="3661218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/>
                    <a:t>1</a:t>
                  </a:r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F47E9FF3-8BE0-4849-9710-7E5BB5D46990}"/>
                    </a:ext>
                  </a:extLst>
                </p:cNvPr>
                <p:cNvSpPr/>
                <p:nvPr/>
              </p:nvSpPr>
              <p:spPr>
                <a:xfrm>
                  <a:off x="4220448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/>
                    <a:t>…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59A55D59-39F3-4C57-9B6F-C0A4B9AD50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79678" y="3559789"/>
                      <a:ext cx="330414" cy="330414"/>
                    </a:xfrm>
                    <a:prstGeom prst="ellipse">
                      <a:avLst/>
                    </a:prstGeom>
                    <a:grpFill/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nb-NO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nb-NO" sz="1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/>
                    </a:p>
                  </p:txBody>
                </p:sp>
              </mc:Choice>
              <mc:Fallback xmlns=""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59A55D59-39F3-4C57-9B6F-C0A4B9AD507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9678" y="3559789"/>
                      <a:ext cx="330414" cy="330414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C34E0B55-7236-4088-8A96-19EFFC57C3DF}"/>
                  </a:ext>
                </a:extLst>
              </p:cNvPr>
              <p:cNvGrpSpPr/>
              <p:nvPr/>
            </p:nvGrpSpPr>
            <p:grpSpPr>
              <a:xfrm>
                <a:off x="8694286" y="3559789"/>
                <a:ext cx="1448874" cy="330414"/>
                <a:chOff x="8694286" y="3559789"/>
                <a:chExt cx="1448874" cy="330414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418F1FFA-6307-4D50-9AEC-A02F85A7EE29}"/>
                    </a:ext>
                  </a:extLst>
                </p:cNvPr>
                <p:cNvSpPr/>
                <p:nvPr/>
              </p:nvSpPr>
              <p:spPr>
                <a:xfrm>
                  <a:off x="8694286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/>
                    <a:t>1</a:t>
                  </a:r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344ADB2F-83D3-48AF-B1AD-831FDB7E5373}"/>
                    </a:ext>
                  </a:extLst>
                </p:cNvPr>
                <p:cNvSpPr/>
                <p:nvPr/>
              </p:nvSpPr>
              <p:spPr>
                <a:xfrm>
                  <a:off x="9253516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/>
                    <a:t>…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0AE7BA54-1575-438C-BBE5-AE6B735708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12746" y="3559789"/>
                      <a:ext cx="330414" cy="330414"/>
                    </a:xfrm>
                    <a:prstGeom prst="ellipse">
                      <a:avLst/>
                    </a:prstGeom>
                    <a:grpFill/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nb-NO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sz="1400" b="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nb-NO" sz="1400" b="0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/>
                    </a:p>
                  </p:txBody>
                </p:sp>
              </mc:Choice>
              <mc:Fallback xmlns=""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0AE7BA54-1575-438C-BBE5-AE6B735708B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12746" y="3559789"/>
                      <a:ext cx="330414" cy="330414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DD40259F-D1F4-4E4C-9BFD-08826765B688}"/>
                  </a:ext>
                </a:extLst>
              </p:cNvPr>
              <p:cNvGrpSpPr/>
              <p:nvPr/>
            </p:nvGrpSpPr>
            <p:grpSpPr>
              <a:xfrm>
                <a:off x="10371976" y="3559789"/>
                <a:ext cx="1448874" cy="330414"/>
                <a:chOff x="10371976" y="3559789"/>
                <a:chExt cx="1448874" cy="330414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3DC9F8E8-2A7F-4908-BEE6-5FB09C1360F8}"/>
                    </a:ext>
                  </a:extLst>
                </p:cNvPr>
                <p:cNvSpPr/>
                <p:nvPr/>
              </p:nvSpPr>
              <p:spPr>
                <a:xfrm>
                  <a:off x="10371976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/>
                    <a:t>1</a:t>
                  </a:r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2763B84A-2E78-4205-B4D9-4E5C63EF91B3}"/>
                    </a:ext>
                  </a:extLst>
                </p:cNvPr>
                <p:cNvSpPr/>
                <p:nvPr/>
              </p:nvSpPr>
              <p:spPr>
                <a:xfrm>
                  <a:off x="10931206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/>
                    <a:t>…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5" name="Oval 94">
                      <a:extLst>
                        <a:ext uri="{FF2B5EF4-FFF2-40B4-BE49-F238E27FC236}">
                          <a16:creationId xmlns:a16="http://schemas.microsoft.com/office/drawing/2014/main" id="{82875DFA-FA3E-4470-880D-D3600DB9FE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90436" y="3559789"/>
                      <a:ext cx="330414" cy="330414"/>
                    </a:xfrm>
                    <a:prstGeom prst="ellipse">
                      <a:avLst/>
                    </a:prstGeom>
                    <a:grpFill/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nb-NO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nb-NO" sz="1400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/>
                    </a:p>
                  </p:txBody>
                </p:sp>
              </mc:Choice>
              <mc:Fallback xmlns="">
                <p:sp>
                  <p:nvSpPr>
                    <p:cNvPr id="95" name="Oval 94">
                      <a:extLst>
                        <a:ext uri="{FF2B5EF4-FFF2-40B4-BE49-F238E27FC236}">
                          <a16:creationId xmlns:a16="http://schemas.microsoft.com/office/drawing/2014/main" id="{82875DFA-FA3E-4470-880D-D3600DB9FE0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90436" y="3559789"/>
                      <a:ext cx="330414" cy="330414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36D973D-3A6B-4EB0-8151-50EFFF87BD00}"/>
              </a:ext>
            </a:extLst>
          </p:cNvPr>
          <p:cNvCxnSpPr>
            <a:cxnSpLocks/>
            <a:stCxn id="33" idx="0"/>
            <a:endCxn id="86" idx="4"/>
          </p:cNvCxnSpPr>
          <p:nvPr/>
        </p:nvCxnSpPr>
        <p:spPr>
          <a:xfrm flipH="1" flipV="1">
            <a:off x="3826425" y="2456245"/>
            <a:ext cx="559230" cy="809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1F7FC1A-C4B6-48AB-A8F0-B3846EA24FBC}"/>
              </a:ext>
            </a:extLst>
          </p:cNvPr>
          <p:cNvCxnSpPr>
            <a:cxnSpLocks/>
            <a:stCxn id="4" idx="0"/>
            <a:endCxn id="33" idx="4"/>
          </p:cNvCxnSpPr>
          <p:nvPr/>
        </p:nvCxnSpPr>
        <p:spPr>
          <a:xfrm flipV="1">
            <a:off x="2647150" y="3595795"/>
            <a:ext cx="1738505" cy="914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F6BD5EB-46E4-4182-ADD7-2B95BA295E84}"/>
                  </a:ext>
                </a:extLst>
              </p:cNvPr>
              <p:cNvSpPr txBox="1"/>
              <p:nvPr/>
            </p:nvSpPr>
            <p:spPr>
              <a:xfrm>
                <a:off x="4656525" y="1071801"/>
                <a:ext cx="73056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nb-NO" b="0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Total</m:t>
                      </m:r>
                      <m:r>
                        <m:rPr>
                          <m:nor/>
                        </m:rPr>
                        <a:rPr lang="nb-NO" b="0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nb-NO" b="0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lang="en-US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dges</m:t>
                      </m:r>
                      <m:r>
                        <a:rPr lang="en-US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i="0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workers</m:t>
                          </m:r>
                          <m:r>
                            <a:rPr lang="nb-NO" b="0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nor/>
                            </m:rPr>
                            <a:rPr lang="en-US" i="0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teams</m:t>
                          </m:r>
                        </m:e>
                      </m:d>
                      <m:r>
                        <a:rPr lang="nb-NO" b="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nb-NO" b="0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nb-NO" b="0" i="0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teams</m:t>
                          </m:r>
                          <m:r>
                            <a:rPr lang="nb-NO" b="0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nor/>
                            </m:rPr>
                            <a:rPr lang="nb-NO" b="0" i="0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projects</m:t>
                          </m:r>
                          <m:r>
                            <a:rPr lang="nb-NO" b="0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nor/>
                            </m:rPr>
                            <a:rPr lang="nb-NO" b="0" i="0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shifts</m:t>
                          </m:r>
                        </m:e>
                      </m:d>
                    </m:oMath>
                  </m:oMathPara>
                </a14:m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F6BD5EB-46E4-4182-ADD7-2B95BA295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525" y="1071801"/>
                <a:ext cx="7305622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337A6A57-E3D1-4B98-A790-56F337A95231}"/>
              </a:ext>
            </a:extLst>
          </p:cNvPr>
          <p:cNvSpPr txBox="1"/>
          <p:nvPr/>
        </p:nvSpPr>
        <p:spPr>
          <a:xfrm>
            <a:off x="2205318" y="5163671"/>
            <a:ext cx="97568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/>
              <a:t>Ekstra restriksjoner: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/>
              <a:t>Binærverdien til kanten fra en arbeider til et skift er strengt lik verdien til alle kantene fra den arbeideren til alle like skift i dette prosjektet (f.eks. kun dagvakter eller kun kveldsvakter)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2D9FB68-F8B1-4DF9-8F7A-7DA835755EFF}"/>
              </a:ext>
            </a:extLst>
          </p:cNvPr>
          <p:cNvGrpSpPr/>
          <p:nvPr/>
        </p:nvGrpSpPr>
        <p:grpSpPr>
          <a:xfrm>
            <a:off x="39805" y="1560949"/>
            <a:ext cx="11781045" cy="369332"/>
            <a:chOff x="39805" y="3540330"/>
            <a:chExt cx="11781045" cy="369332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4FA4E3F4-7D1D-432B-A6E4-50C8AA502DE1}"/>
                </a:ext>
              </a:extLst>
            </p:cNvPr>
            <p:cNvSpPr txBox="1"/>
            <p:nvPr/>
          </p:nvSpPr>
          <p:spPr>
            <a:xfrm>
              <a:off x="39805" y="3540330"/>
              <a:ext cx="1297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/>
                <a:t>All shifts</a:t>
              </a:r>
            </a:p>
          </p:txBody>
        </p: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1C10C7EF-CD8F-4316-A566-81A1851D3307}"/>
                </a:ext>
              </a:extLst>
            </p:cNvPr>
            <p:cNvGrpSpPr/>
            <p:nvPr/>
          </p:nvGrpSpPr>
          <p:grpSpPr>
            <a:xfrm>
              <a:off x="3101988" y="3559789"/>
              <a:ext cx="8718862" cy="330414"/>
              <a:chOff x="3101988" y="3559789"/>
              <a:chExt cx="8718862" cy="330414"/>
            </a:xfrm>
          </p:grpSpPr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D79CB581-279B-4E8B-B860-BAC8A5FC65C2}"/>
                  </a:ext>
                </a:extLst>
              </p:cNvPr>
              <p:cNvGrpSpPr/>
              <p:nvPr/>
            </p:nvGrpSpPr>
            <p:grpSpPr>
              <a:xfrm>
                <a:off x="5338906" y="3559789"/>
                <a:ext cx="1448874" cy="330414"/>
                <a:chOff x="5338906" y="3559789"/>
                <a:chExt cx="1448874" cy="330414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0B3F9659-CAC2-4343-B6E6-D8F73ABC6DFF}"/>
                    </a:ext>
                  </a:extLst>
                </p:cNvPr>
                <p:cNvSpPr/>
                <p:nvPr/>
              </p:nvSpPr>
              <p:spPr>
                <a:xfrm>
                  <a:off x="5338906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/>
                    <a:t>1</a:t>
                  </a:r>
                </a:p>
              </p:txBody>
            </p:sp>
            <p:sp>
              <p:nvSpPr>
                <p:cNvPr id="159" name="Oval 158">
                  <a:extLst>
                    <a:ext uri="{FF2B5EF4-FFF2-40B4-BE49-F238E27FC236}">
                      <a16:creationId xmlns:a16="http://schemas.microsoft.com/office/drawing/2014/main" id="{877D72CE-3D99-42EB-A8FD-E824B92C3B10}"/>
                    </a:ext>
                  </a:extLst>
                </p:cNvPr>
                <p:cNvSpPr/>
                <p:nvPr/>
              </p:nvSpPr>
              <p:spPr>
                <a:xfrm>
                  <a:off x="5898136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/>
                    <a:t>…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0" name="Oval 159">
                      <a:extLst>
                        <a:ext uri="{FF2B5EF4-FFF2-40B4-BE49-F238E27FC236}">
                          <a16:creationId xmlns:a16="http://schemas.microsoft.com/office/drawing/2014/main" id="{50AECA28-6EB7-4B8A-95F0-B14AF6781C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57366" y="3559789"/>
                      <a:ext cx="330414" cy="330414"/>
                    </a:xfrm>
                    <a:prstGeom prst="ellipse">
                      <a:avLst/>
                    </a:prstGeom>
                    <a:grpFill/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nb-NO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nb-NO" sz="1400" b="0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/>
                    </a:p>
                  </p:txBody>
                </p:sp>
              </mc:Choice>
              <mc:Fallback xmlns="">
                <p:sp>
                  <p:nvSpPr>
                    <p:cNvPr id="78" name="Oval 77">
                      <a:extLst>
                        <a:ext uri="{FF2B5EF4-FFF2-40B4-BE49-F238E27FC236}">
                          <a16:creationId xmlns:a16="http://schemas.microsoft.com/office/drawing/2014/main" id="{7319631C-9408-4769-B665-823BBB14C40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57366" y="3559789"/>
                      <a:ext cx="330414" cy="330414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93A80861-F1A1-4727-B0A7-A175F54A220F}"/>
                  </a:ext>
                </a:extLst>
              </p:cNvPr>
              <p:cNvGrpSpPr/>
              <p:nvPr/>
            </p:nvGrpSpPr>
            <p:grpSpPr>
              <a:xfrm>
                <a:off x="7016596" y="3559789"/>
                <a:ext cx="1448874" cy="330414"/>
                <a:chOff x="7016596" y="3559789"/>
                <a:chExt cx="1448874" cy="330414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75214F79-178D-4C0E-80F1-F7F5EDE133B2}"/>
                    </a:ext>
                  </a:extLst>
                </p:cNvPr>
                <p:cNvSpPr/>
                <p:nvPr/>
              </p:nvSpPr>
              <p:spPr>
                <a:xfrm>
                  <a:off x="7016596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/>
                    <a:t>1</a:t>
                  </a:r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55B57D78-A75A-4426-BEF0-9338B1F94037}"/>
                    </a:ext>
                  </a:extLst>
                </p:cNvPr>
                <p:cNvSpPr/>
                <p:nvPr/>
              </p:nvSpPr>
              <p:spPr>
                <a:xfrm>
                  <a:off x="7575826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/>
                    <a:t>…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7" name="Oval 156">
                      <a:extLst>
                        <a:ext uri="{FF2B5EF4-FFF2-40B4-BE49-F238E27FC236}">
                          <a16:creationId xmlns:a16="http://schemas.microsoft.com/office/drawing/2014/main" id="{54EAB115-E198-4E07-B5F9-96CB30966D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35056" y="3559789"/>
                      <a:ext cx="330414" cy="330414"/>
                    </a:xfrm>
                    <a:prstGeom prst="ellipse">
                      <a:avLst/>
                    </a:prstGeom>
                    <a:grpFill/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nb-NO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nb-NO" sz="1400" b="0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/>
                    </a:p>
                  </p:txBody>
                </p:sp>
              </mc:Choice>
              <mc:Fallback xmlns="">
                <p:sp>
                  <p:nvSpPr>
                    <p:cNvPr id="81" name="Oval 80">
                      <a:extLst>
                        <a:ext uri="{FF2B5EF4-FFF2-40B4-BE49-F238E27FC236}">
                          <a16:creationId xmlns:a16="http://schemas.microsoft.com/office/drawing/2014/main" id="{52F2F8DA-1453-45A6-B370-6780BF39A7F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35056" y="3559789"/>
                      <a:ext cx="330414" cy="330414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Oval 153">
                    <a:extLst>
                      <a:ext uri="{FF2B5EF4-FFF2-40B4-BE49-F238E27FC236}">
                        <a16:creationId xmlns:a16="http://schemas.microsoft.com/office/drawing/2014/main" id="{99D8CDBF-167F-479A-B54B-81D72163D23C}"/>
                      </a:ext>
                    </a:extLst>
                  </p:cNvPr>
                  <p:cNvSpPr/>
                  <p:nvPr/>
                </p:nvSpPr>
                <p:spPr>
                  <a:xfrm>
                    <a:off x="3101988" y="3559789"/>
                    <a:ext cx="330414" cy="330414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nb-NO" sz="1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nb-NO" sz="1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/>
                  </a:p>
                </p:txBody>
              </p:sp>
            </mc:Choice>
            <mc:Fallback xmlns="">
              <p:sp>
                <p:nvSpPr>
                  <p:cNvPr id="154" name="Oval 153">
                    <a:extLst>
                      <a:ext uri="{FF2B5EF4-FFF2-40B4-BE49-F238E27FC236}">
                        <a16:creationId xmlns:a16="http://schemas.microsoft.com/office/drawing/2014/main" id="{99D8CDBF-167F-479A-B54B-81D72163D23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01988" y="3559789"/>
                    <a:ext cx="330414" cy="330414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b-N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FC3C4465-5CD8-4262-A37E-0E338891D4E2}"/>
                  </a:ext>
                </a:extLst>
              </p:cNvPr>
              <p:cNvGrpSpPr/>
              <p:nvPr/>
            </p:nvGrpSpPr>
            <p:grpSpPr>
              <a:xfrm>
                <a:off x="3661218" y="3559789"/>
                <a:ext cx="1448874" cy="330414"/>
                <a:chOff x="3661218" y="3559789"/>
                <a:chExt cx="1448874" cy="330414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130" name="Oval 129">
                  <a:extLst>
                    <a:ext uri="{FF2B5EF4-FFF2-40B4-BE49-F238E27FC236}">
                      <a16:creationId xmlns:a16="http://schemas.microsoft.com/office/drawing/2014/main" id="{6CF7DB06-3AF9-479B-98C3-CB50848A4532}"/>
                    </a:ext>
                  </a:extLst>
                </p:cNvPr>
                <p:cNvSpPr/>
                <p:nvPr/>
              </p:nvSpPr>
              <p:spPr>
                <a:xfrm>
                  <a:off x="3661218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/>
                    <a:t>1</a:t>
                  </a:r>
                </a:p>
              </p:txBody>
            </p:sp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1BDDDA08-4680-4A3D-90F0-19D35F96F356}"/>
                    </a:ext>
                  </a:extLst>
                </p:cNvPr>
                <p:cNvSpPr/>
                <p:nvPr/>
              </p:nvSpPr>
              <p:spPr>
                <a:xfrm>
                  <a:off x="4220448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/>
                    <a:t>…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1" name="Oval 150">
                      <a:extLst>
                        <a:ext uri="{FF2B5EF4-FFF2-40B4-BE49-F238E27FC236}">
                          <a16:creationId xmlns:a16="http://schemas.microsoft.com/office/drawing/2014/main" id="{9157711E-87CE-4D08-BF99-6B44780FC2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79678" y="3559789"/>
                      <a:ext cx="330414" cy="330414"/>
                    </a:xfrm>
                    <a:prstGeom prst="ellipse">
                      <a:avLst/>
                    </a:prstGeom>
                    <a:grpFill/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nb-NO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nb-NO" sz="1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/>
                    </a:p>
                  </p:txBody>
                </p:sp>
              </mc:Choice>
              <mc:Fallback xmlns=""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59A55D59-39F3-4C57-9B6F-C0A4B9AD507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9678" y="3559789"/>
                      <a:ext cx="330414" cy="330414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8A12BD40-3909-4B1B-B771-9CA2BDF6756F}"/>
                  </a:ext>
                </a:extLst>
              </p:cNvPr>
              <p:cNvGrpSpPr/>
              <p:nvPr/>
            </p:nvGrpSpPr>
            <p:grpSpPr>
              <a:xfrm>
                <a:off x="8694286" y="3559789"/>
                <a:ext cx="1448874" cy="330414"/>
                <a:chOff x="8694286" y="3559789"/>
                <a:chExt cx="1448874" cy="330414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65B69F6B-9FFB-4515-8A35-63236A1BF3D4}"/>
                    </a:ext>
                  </a:extLst>
                </p:cNvPr>
                <p:cNvSpPr/>
                <p:nvPr/>
              </p:nvSpPr>
              <p:spPr>
                <a:xfrm>
                  <a:off x="8694286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/>
                    <a:t>1</a:t>
                  </a:r>
                </a:p>
              </p:txBody>
            </p:sp>
            <p:sp>
              <p:nvSpPr>
                <p:cNvPr id="128" name="Oval 127">
                  <a:extLst>
                    <a:ext uri="{FF2B5EF4-FFF2-40B4-BE49-F238E27FC236}">
                      <a16:creationId xmlns:a16="http://schemas.microsoft.com/office/drawing/2014/main" id="{67B1B045-6B89-4AB1-8A48-81EE2BF70FA0}"/>
                    </a:ext>
                  </a:extLst>
                </p:cNvPr>
                <p:cNvSpPr/>
                <p:nvPr/>
              </p:nvSpPr>
              <p:spPr>
                <a:xfrm>
                  <a:off x="9253516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/>
                    <a:t>…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9" name="Oval 128">
                      <a:extLst>
                        <a:ext uri="{FF2B5EF4-FFF2-40B4-BE49-F238E27FC236}">
                          <a16:creationId xmlns:a16="http://schemas.microsoft.com/office/drawing/2014/main" id="{57EE8222-33B0-4A07-B05C-0F13589D16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12746" y="3559789"/>
                      <a:ext cx="330414" cy="330414"/>
                    </a:xfrm>
                    <a:prstGeom prst="ellipse">
                      <a:avLst/>
                    </a:prstGeom>
                    <a:grpFill/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nb-NO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sz="1400" b="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nb-NO" sz="1400" b="0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/>
                    </a:p>
                  </p:txBody>
                </p:sp>
              </mc:Choice>
              <mc:Fallback xmlns=""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0AE7BA54-1575-438C-BBE5-AE6B735708B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12746" y="3559789"/>
                      <a:ext cx="330414" cy="330414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64F207CC-B564-4152-AB36-02EFB5C9FD55}"/>
                  </a:ext>
                </a:extLst>
              </p:cNvPr>
              <p:cNvGrpSpPr/>
              <p:nvPr/>
            </p:nvGrpSpPr>
            <p:grpSpPr>
              <a:xfrm>
                <a:off x="10371976" y="3559789"/>
                <a:ext cx="1448874" cy="330414"/>
                <a:chOff x="10371976" y="3559789"/>
                <a:chExt cx="1448874" cy="330414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B0530E42-647A-429D-AD06-C98A5F95853B}"/>
                    </a:ext>
                  </a:extLst>
                </p:cNvPr>
                <p:cNvSpPr/>
                <p:nvPr/>
              </p:nvSpPr>
              <p:spPr>
                <a:xfrm>
                  <a:off x="10371976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/>
                    <a:t>1</a:t>
                  </a:r>
                </a:p>
              </p:txBody>
            </p:sp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430A2E11-82DB-4796-A7FF-8E10637B2F5C}"/>
                    </a:ext>
                  </a:extLst>
                </p:cNvPr>
                <p:cNvSpPr/>
                <p:nvPr/>
              </p:nvSpPr>
              <p:spPr>
                <a:xfrm>
                  <a:off x="10931206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/>
                    <a:t>…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6" name="Oval 125">
                      <a:extLst>
                        <a:ext uri="{FF2B5EF4-FFF2-40B4-BE49-F238E27FC236}">
                          <a16:creationId xmlns:a16="http://schemas.microsoft.com/office/drawing/2014/main" id="{610C9B82-B39E-49CB-A516-37596A0987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90436" y="3559789"/>
                      <a:ext cx="330414" cy="330414"/>
                    </a:xfrm>
                    <a:prstGeom prst="ellipse">
                      <a:avLst/>
                    </a:prstGeom>
                    <a:grpFill/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nb-NO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nb-NO" sz="1400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/>
                    </a:p>
                  </p:txBody>
                </p:sp>
              </mc:Choice>
              <mc:Fallback xmlns="">
                <p:sp>
                  <p:nvSpPr>
                    <p:cNvPr id="95" name="Oval 94">
                      <a:extLst>
                        <a:ext uri="{FF2B5EF4-FFF2-40B4-BE49-F238E27FC236}">
                          <a16:creationId xmlns:a16="http://schemas.microsoft.com/office/drawing/2014/main" id="{82875DFA-FA3E-4470-880D-D3600DB9FE0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90436" y="3559789"/>
                      <a:ext cx="330414" cy="330414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58FD24B6-2830-4CE9-9FEF-CAD709334E0D}"/>
              </a:ext>
            </a:extLst>
          </p:cNvPr>
          <p:cNvCxnSpPr>
            <a:cxnSpLocks/>
            <a:stCxn id="83" idx="0"/>
            <a:endCxn id="154" idx="4"/>
          </p:cNvCxnSpPr>
          <p:nvPr/>
        </p:nvCxnSpPr>
        <p:spPr>
          <a:xfrm flipV="1">
            <a:off x="2148735" y="1910822"/>
            <a:ext cx="1118460" cy="2150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478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64AC229-F246-4236-B27D-BB66F9990D56}"/>
                  </a:ext>
                </a:extLst>
              </p:cNvPr>
              <p:cNvSpPr txBox="1"/>
              <p:nvPr/>
            </p:nvSpPr>
            <p:spPr>
              <a:xfrm>
                <a:off x="8828955" y="3751147"/>
                <a:ext cx="31331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Edges</m:t>
                      </m:r>
                      <m:r>
                        <a:rPr lang="en-US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workers</m:t>
                      </m:r>
                      <m:r>
                        <a:rPr lang="nb-NO" b="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nb-NO" b="0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shifts</m:t>
                      </m:r>
                    </m:oMath>
                  </m:oMathPara>
                </a14:m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64AC229-F246-4236-B27D-BB66F9990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955" y="3751147"/>
                <a:ext cx="3133191" cy="369332"/>
              </a:xfrm>
              <a:prstGeom prst="rect">
                <a:avLst/>
              </a:prstGeom>
              <a:blipFill>
                <a:blip r:embed="rId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54E53A41-883F-4875-ACBB-690F4AD21EC7}"/>
              </a:ext>
            </a:extLst>
          </p:cNvPr>
          <p:cNvCxnSpPr>
            <a:cxnSpLocks/>
            <a:stCxn id="4" idx="0"/>
            <a:endCxn id="83" idx="4"/>
          </p:cNvCxnSpPr>
          <p:nvPr/>
        </p:nvCxnSpPr>
        <p:spPr>
          <a:xfrm flipH="1" flipV="1">
            <a:off x="2148735" y="3341778"/>
            <a:ext cx="498415" cy="116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94161BC-4DD7-4875-9DF9-B312CB9F229F}"/>
              </a:ext>
            </a:extLst>
          </p:cNvPr>
          <p:cNvCxnSpPr>
            <a:cxnSpLocks/>
            <a:stCxn id="4" idx="0"/>
            <a:endCxn id="84" idx="4"/>
          </p:cNvCxnSpPr>
          <p:nvPr/>
        </p:nvCxnSpPr>
        <p:spPr>
          <a:xfrm flipV="1">
            <a:off x="2647150" y="3341778"/>
            <a:ext cx="60815" cy="116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663F4E7-DEC7-416A-9BEC-1A3FDBE6F01D}"/>
              </a:ext>
            </a:extLst>
          </p:cNvPr>
          <p:cNvCxnSpPr>
            <a:cxnSpLocks/>
            <a:stCxn id="4" idx="0"/>
            <a:endCxn id="85" idx="4"/>
          </p:cNvCxnSpPr>
          <p:nvPr/>
        </p:nvCxnSpPr>
        <p:spPr>
          <a:xfrm flipV="1">
            <a:off x="2647150" y="3341778"/>
            <a:ext cx="620045" cy="116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5E48BAD1-83E2-4E36-8B15-1DF7C9DE8549}"/>
              </a:ext>
            </a:extLst>
          </p:cNvPr>
          <p:cNvCxnSpPr>
            <a:cxnSpLocks/>
            <a:stCxn id="4" idx="0"/>
            <a:endCxn id="86" idx="4"/>
          </p:cNvCxnSpPr>
          <p:nvPr/>
        </p:nvCxnSpPr>
        <p:spPr>
          <a:xfrm flipV="1">
            <a:off x="2647150" y="3341778"/>
            <a:ext cx="1179275" cy="116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E97C75D-86C9-43FC-B171-01B1426CD73D}"/>
              </a:ext>
            </a:extLst>
          </p:cNvPr>
          <p:cNvCxnSpPr>
            <a:cxnSpLocks/>
            <a:stCxn id="4" idx="0"/>
            <a:endCxn id="87" idx="4"/>
          </p:cNvCxnSpPr>
          <p:nvPr/>
        </p:nvCxnSpPr>
        <p:spPr>
          <a:xfrm flipV="1">
            <a:off x="2647150" y="3341778"/>
            <a:ext cx="1738505" cy="116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E43BC8CB-8998-4B5A-B86F-852B21931488}"/>
              </a:ext>
            </a:extLst>
          </p:cNvPr>
          <p:cNvCxnSpPr>
            <a:cxnSpLocks/>
            <a:stCxn id="4" idx="0"/>
            <a:endCxn id="88" idx="4"/>
          </p:cNvCxnSpPr>
          <p:nvPr/>
        </p:nvCxnSpPr>
        <p:spPr>
          <a:xfrm flipV="1">
            <a:off x="2647150" y="3341778"/>
            <a:ext cx="2297735" cy="1168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6DDA405B-D378-4C6A-8277-DCD3F935F698}"/>
              </a:ext>
            </a:extLst>
          </p:cNvPr>
          <p:cNvGrpSpPr/>
          <p:nvPr/>
        </p:nvGrpSpPr>
        <p:grpSpPr>
          <a:xfrm>
            <a:off x="9069" y="1716464"/>
            <a:ext cx="11252551" cy="369332"/>
            <a:chOff x="9069" y="2421616"/>
            <a:chExt cx="11252551" cy="369332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3C279F60-EF12-4CEF-9A93-61078DEF4EFF}"/>
                </a:ext>
              </a:extLst>
            </p:cNvPr>
            <p:cNvGrpSpPr/>
            <p:nvPr/>
          </p:nvGrpSpPr>
          <p:grpSpPr>
            <a:xfrm>
              <a:off x="2542758" y="2441075"/>
              <a:ext cx="8718862" cy="330414"/>
              <a:chOff x="2542758" y="2441075"/>
              <a:chExt cx="8718862" cy="330414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1B67C0C-C934-4328-88C8-B55801189A9D}"/>
                  </a:ext>
                </a:extLst>
              </p:cNvPr>
              <p:cNvSpPr/>
              <p:nvPr/>
            </p:nvSpPr>
            <p:spPr>
              <a:xfrm>
                <a:off x="2542758" y="2441075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1</a:t>
                </a: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8A4083F1-5626-4198-AF36-789BD2558051}"/>
                  </a:ext>
                </a:extLst>
              </p:cNvPr>
              <p:cNvSpPr/>
              <p:nvPr/>
            </p:nvSpPr>
            <p:spPr>
              <a:xfrm>
                <a:off x="4220448" y="2441075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2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60952570-27B8-4D6E-8A64-7A5606836FB7}"/>
                  </a:ext>
                </a:extLst>
              </p:cNvPr>
              <p:cNvSpPr/>
              <p:nvPr/>
            </p:nvSpPr>
            <p:spPr>
              <a:xfrm>
                <a:off x="5874449" y="2441075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2430B42-9FDA-402A-BFBD-D19E3A4C5DC6}"/>
                  </a:ext>
                </a:extLst>
              </p:cNvPr>
              <p:cNvSpPr/>
              <p:nvPr/>
            </p:nvSpPr>
            <p:spPr>
              <a:xfrm>
                <a:off x="9277203" y="2441075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97EAD1E-6143-4CE9-ACD9-954FB39B9C9D}"/>
                  </a:ext>
                </a:extLst>
              </p:cNvPr>
              <p:cNvSpPr/>
              <p:nvPr/>
            </p:nvSpPr>
            <p:spPr>
              <a:xfrm>
                <a:off x="7575826" y="2441075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D39B7BAD-4D6E-4620-9E45-9080ECE78C1A}"/>
                  </a:ext>
                </a:extLst>
              </p:cNvPr>
              <p:cNvSpPr/>
              <p:nvPr/>
            </p:nvSpPr>
            <p:spPr>
              <a:xfrm>
                <a:off x="10931206" y="2441075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p</a:t>
                </a:r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0727BDA-94DE-4BE5-80E0-961BD7A0E9DD}"/>
                </a:ext>
              </a:extLst>
            </p:cNvPr>
            <p:cNvSpPr txBox="1"/>
            <p:nvPr/>
          </p:nvSpPr>
          <p:spPr>
            <a:xfrm>
              <a:off x="9069" y="2421616"/>
              <a:ext cx="1297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/>
                <a:t>Projects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5153FC6-3A06-441E-BB8A-9E4A3026661A}"/>
              </a:ext>
            </a:extLst>
          </p:cNvPr>
          <p:cNvGrpSpPr/>
          <p:nvPr/>
        </p:nvGrpSpPr>
        <p:grpSpPr>
          <a:xfrm>
            <a:off x="39805" y="4490928"/>
            <a:ext cx="11282629" cy="369332"/>
            <a:chOff x="39805" y="5951035"/>
            <a:chExt cx="11282629" cy="36933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C1CF400D-32DF-4F03-9D79-DC7882EF98BE}"/>
                </a:ext>
              </a:extLst>
            </p:cNvPr>
            <p:cNvGrpSpPr/>
            <p:nvPr/>
          </p:nvGrpSpPr>
          <p:grpSpPr>
            <a:xfrm>
              <a:off x="2481943" y="5970494"/>
              <a:ext cx="8840491" cy="330414"/>
              <a:chOff x="2481943" y="5970494"/>
              <a:chExt cx="8840491" cy="330414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B56FE20D-8BB5-4FD1-B067-35B4047EFA8B}"/>
                  </a:ext>
                </a:extLst>
              </p:cNvPr>
              <p:cNvSpPr/>
              <p:nvPr/>
            </p:nvSpPr>
            <p:spPr>
              <a:xfrm>
                <a:off x="2481943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1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4AED821-385E-44CD-A10D-848628725EC8}"/>
                  </a:ext>
                </a:extLst>
              </p:cNvPr>
              <p:cNvSpPr/>
              <p:nvPr/>
            </p:nvSpPr>
            <p:spPr>
              <a:xfrm>
                <a:off x="3050562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2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663E007-6871-448C-A371-082E6EA40B45}"/>
                  </a:ext>
                </a:extLst>
              </p:cNvPr>
              <p:cNvSpPr/>
              <p:nvPr/>
            </p:nvSpPr>
            <p:spPr>
              <a:xfrm>
                <a:off x="3619181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52631CD-7369-4A71-9368-D7C92567F763}"/>
                  </a:ext>
                </a:extLst>
              </p:cNvPr>
              <p:cNvSpPr/>
              <p:nvPr/>
            </p:nvSpPr>
            <p:spPr>
              <a:xfrm>
                <a:off x="4187800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D0563E0-D309-47FB-8450-DD25F17185D3}"/>
                  </a:ext>
                </a:extLst>
              </p:cNvPr>
              <p:cNvSpPr/>
              <p:nvPr/>
            </p:nvSpPr>
            <p:spPr>
              <a:xfrm>
                <a:off x="4737211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05212FF-AD00-46BC-B9DC-7BEF17CE94FB}"/>
                  </a:ext>
                </a:extLst>
              </p:cNvPr>
              <p:cNvSpPr/>
              <p:nvPr/>
            </p:nvSpPr>
            <p:spPr>
              <a:xfrm>
                <a:off x="5305830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7F44FA3-AF15-4FF9-87B5-588976F7B9C4}"/>
                  </a:ext>
                </a:extLst>
              </p:cNvPr>
              <p:cNvSpPr/>
              <p:nvPr/>
            </p:nvSpPr>
            <p:spPr>
              <a:xfrm>
                <a:off x="5874449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00CEDC1-03F7-4C74-AA1C-9EFA162CD5E4}"/>
                  </a:ext>
                </a:extLst>
              </p:cNvPr>
              <p:cNvSpPr/>
              <p:nvPr/>
            </p:nvSpPr>
            <p:spPr>
              <a:xfrm>
                <a:off x="6443068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7F2AA942-F773-4CDC-8425-477A3084094F}"/>
                  </a:ext>
                </a:extLst>
              </p:cNvPr>
              <p:cNvSpPr/>
              <p:nvPr/>
            </p:nvSpPr>
            <p:spPr>
              <a:xfrm>
                <a:off x="7011687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C473D0F-89FC-4A00-9B9C-DBB1C497232F}"/>
                  </a:ext>
                </a:extLst>
              </p:cNvPr>
              <p:cNvSpPr/>
              <p:nvPr/>
            </p:nvSpPr>
            <p:spPr>
              <a:xfrm>
                <a:off x="7580306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75AD5A9-204F-4E8E-9A7E-49A5A48F23F1}"/>
                  </a:ext>
                </a:extLst>
              </p:cNvPr>
              <p:cNvSpPr/>
              <p:nvPr/>
            </p:nvSpPr>
            <p:spPr>
              <a:xfrm>
                <a:off x="8148925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C1894F75-ACB1-4635-94CD-1C91F46F2301}"/>
                  </a:ext>
                </a:extLst>
              </p:cNvPr>
              <p:cNvSpPr/>
              <p:nvPr/>
            </p:nvSpPr>
            <p:spPr>
              <a:xfrm>
                <a:off x="8717544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DED8079-E0CE-4B40-BDF9-6A56CF9BC6DE}"/>
                  </a:ext>
                </a:extLst>
              </p:cNvPr>
              <p:cNvSpPr/>
              <p:nvPr/>
            </p:nvSpPr>
            <p:spPr>
              <a:xfrm>
                <a:off x="9286163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688D9E7-AA32-46D5-9F20-459462756943}"/>
                  </a:ext>
                </a:extLst>
              </p:cNvPr>
              <p:cNvSpPr/>
              <p:nvPr/>
            </p:nvSpPr>
            <p:spPr>
              <a:xfrm>
                <a:off x="9854782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C846594-12CF-4AD9-A967-ECF2C12DDDAD}"/>
                  </a:ext>
                </a:extLst>
              </p:cNvPr>
              <p:cNvSpPr/>
              <p:nvPr/>
            </p:nvSpPr>
            <p:spPr>
              <a:xfrm>
                <a:off x="10423401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…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B24B55B0-E55B-4881-8DD5-5E37AEFC6833}"/>
                  </a:ext>
                </a:extLst>
              </p:cNvPr>
              <p:cNvSpPr/>
              <p:nvPr/>
            </p:nvSpPr>
            <p:spPr>
              <a:xfrm>
                <a:off x="10992020" y="5970494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/>
                  <a:t>w</a:t>
                </a:r>
              </a:p>
            </p:txBody>
          </p:sp>
        </p:grp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E9FD2EED-6F81-4530-BFFF-93AF306F24B2}"/>
                </a:ext>
              </a:extLst>
            </p:cNvPr>
            <p:cNvSpPr txBox="1"/>
            <p:nvPr/>
          </p:nvSpPr>
          <p:spPr>
            <a:xfrm>
              <a:off x="39805" y="5951035"/>
              <a:ext cx="12977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/>
                <a:t>Workers</a:t>
              </a:r>
            </a:p>
          </p:txBody>
        </p:sp>
      </p:grpSp>
      <p:sp>
        <p:nvSpPr>
          <p:cNvPr id="135" name="Title 134">
            <a:extLst>
              <a:ext uri="{FF2B5EF4-FFF2-40B4-BE49-F238E27FC236}">
                <a16:creationId xmlns:a16="http://schemas.microsoft.com/office/drawing/2014/main" id="{673509FC-DD09-4AC4-A0E4-C0ADFAF69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011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Workers, teams and projects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B91457B3-CD42-413F-85EB-1C8FD14C5907}"/>
              </a:ext>
            </a:extLst>
          </p:cNvPr>
          <p:cNvGrpSpPr/>
          <p:nvPr/>
        </p:nvGrpSpPr>
        <p:grpSpPr>
          <a:xfrm>
            <a:off x="-25083" y="2991905"/>
            <a:ext cx="11845933" cy="646331"/>
            <a:chOff x="-25083" y="3540330"/>
            <a:chExt cx="11845933" cy="646331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1EFA38C-9A35-4587-A092-EC87DEA4C9E5}"/>
                </a:ext>
              </a:extLst>
            </p:cNvPr>
            <p:cNvSpPr txBox="1"/>
            <p:nvPr/>
          </p:nvSpPr>
          <p:spPr>
            <a:xfrm>
              <a:off x="-25083" y="3540330"/>
              <a:ext cx="14275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/>
                <a:t>Unique shifts</a:t>
              </a:r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045070BA-9221-4471-B9EC-9E3E56E6A6F1}"/>
                </a:ext>
              </a:extLst>
            </p:cNvPr>
            <p:cNvGrpSpPr/>
            <p:nvPr/>
          </p:nvGrpSpPr>
          <p:grpSpPr>
            <a:xfrm>
              <a:off x="1983528" y="3559789"/>
              <a:ext cx="9837322" cy="330414"/>
              <a:chOff x="1983528" y="3559789"/>
              <a:chExt cx="9837322" cy="330414"/>
            </a:xfrm>
          </p:grpSpPr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33257DEB-3A61-4148-B764-AA6786E17526}"/>
                  </a:ext>
                </a:extLst>
              </p:cNvPr>
              <p:cNvGrpSpPr/>
              <p:nvPr/>
            </p:nvGrpSpPr>
            <p:grpSpPr>
              <a:xfrm>
                <a:off x="5338906" y="3559789"/>
                <a:ext cx="1448874" cy="330414"/>
                <a:chOff x="5338906" y="3559789"/>
                <a:chExt cx="1448874" cy="330414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7E73FD12-6410-4692-9EF3-E48A4261C088}"/>
                    </a:ext>
                  </a:extLst>
                </p:cNvPr>
                <p:cNvSpPr/>
                <p:nvPr/>
              </p:nvSpPr>
              <p:spPr>
                <a:xfrm>
                  <a:off x="5338906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/>
                    <a:t>1</a:t>
                  </a:r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A63D4972-C4D6-4887-A1A3-68A16F724CDC}"/>
                    </a:ext>
                  </a:extLst>
                </p:cNvPr>
                <p:cNvSpPr/>
                <p:nvPr/>
              </p:nvSpPr>
              <p:spPr>
                <a:xfrm>
                  <a:off x="5898136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/>
                    <a:t>…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Oval 77">
                      <a:extLst>
                        <a:ext uri="{FF2B5EF4-FFF2-40B4-BE49-F238E27FC236}">
                          <a16:creationId xmlns:a16="http://schemas.microsoft.com/office/drawing/2014/main" id="{7319631C-9408-4769-B665-823BBB14C4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57366" y="3559789"/>
                      <a:ext cx="330414" cy="330414"/>
                    </a:xfrm>
                    <a:prstGeom prst="ellipse">
                      <a:avLst/>
                    </a:prstGeom>
                    <a:grpFill/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nb-NO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nb-NO" sz="1400" b="0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/>
                    </a:p>
                  </p:txBody>
                </p:sp>
              </mc:Choice>
              <mc:Fallback xmlns="">
                <p:sp>
                  <p:nvSpPr>
                    <p:cNvPr id="78" name="Oval 77">
                      <a:extLst>
                        <a:ext uri="{FF2B5EF4-FFF2-40B4-BE49-F238E27FC236}">
                          <a16:creationId xmlns:a16="http://schemas.microsoft.com/office/drawing/2014/main" id="{7319631C-9408-4769-B665-823BBB14C40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57366" y="3559789"/>
                      <a:ext cx="330414" cy="330414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9E88F3FD-A553-4141-8301-91C77048F5D9}"/>
                  </a:ext>
                </a:extLst>
              </p:cNvPr>
              <p:cNvGrpSpPr/>
              <p:nvPr/>
            </p:nvGrpSpPr>
            <p:grpSpPr>
              <a:xfrm>
                <a:off x="7016596" y="3559789"/>
                <a:ext cx="1448874" cy="330414"/>
                <a:chOff x="7016596" y="3559789"/>
                <a:chExt cx="1448874" cy="330414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898E1DD9-17C4-40A6-A078-657E64D33D25}"/>
                    </a:ext>
                  </a:extLst>
                </p:cNvPr>
                <p:cNvSpPr/>
                <p:nvPr/>
              </p:nvSpPr>
              <p:spPr>
                <a:xfrm>
                  <a:off x="7016596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/>
                    <a:t>1</a:t>
                  </a:r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6FF98AB5-7C0E-4A5E-BDDD-52D2A979E1A7}"/>
                    </a:ext>
                  </a:extLst>
                </p:cNvPr>
                <p:cNvSpPr/>
                <p:nvPr/>
              </p:nvSpPr>
              <p:spPr>
                <a:xfrm>
                  <a:off x="7575826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/>
                    <a:t>…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1" name="Oval 80">
                      <a:extLst>
                        <a:ext uri="{FF2B5EF4-FFF2-40B4-BE49-F238E27FC236}">
                          <a16:creationId xmlns:a16="http://schemas.microsoft.com/office/drawing/2014/main" id="{52F2F8DA-1453-45A6-B370-6780BF39A7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35056" y="3559789"/>
                      <a:ext cx="330414" cy="330414"/>
                    </a:xfrm>
                    <a:prstGeom prst="ellipse">
                      <a:avLst/>
                    </a:prstGeom>
                    <a:grpFill/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nb-NO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nb-NO" sz="1400" b="0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/>
                    </a:p>
                  </p:txBody>
                </p:sp>
              </mc:Choice>
              <mc:Fallback xmlns="">
                <p:sp>
                  <p:nvSpPr>
                    <p:cNvPr id="81" name="Oval 80">
                      <a:extLst>
                        <a:ext uri="{FF2B5EF4-FFF2-40B4-BE49-F238E27FC236}">
                          <a16:creationId xmlns:a16="http://schemas.microsoft.com/office/drawing/2014/main" id="{52F2F8DA-1453-45A6-B370-6780BF39A7F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135056" y="3559789"/>
                      <a:ext cx="330414" cy="330414"/>
                    </a:xfrm>
                    <a:prstGeom prst="ellipse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1" name="Group 130">
                <a:extLst>
                  <a:ext uri="{FF2B5EF4-FFF2-40B4-BE49-F238E27FC236}">
                    <a16:creationId xmlns:a16="http://schemas.microsoft.com/office/drawing/2014/main" id="{7B5E3AE7-5F6D-4B6F-83C0-BD73E2A4D469}"/>
                  </a:ext>
                </a:extLst>
              </p:cNvPr>
              <p:cNvGrpSpPr/>
              <p:nvPr/>
            </p:nvGrpSpPr>
            <p:grpSpPr>
              <a:xfrm>
                <a:off x="1983528" y="3559789"/>
                <a:ext cx="1448874" cy="330414"/>
                <a:chOff x="1983528" y="3559789"/>
                <a:chExt cx="1448874" cy="330414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83" name="Oval 82">
                  <a:extLst>
                    <a:ext uri="{FF2B5EF4-FFF2-40B4-BE49-F238E27FC236}">
                      <a16:creationId xmlns:a16="http://schemas.microsoft.com/office/drawing/2014/main" id="{2A006530-0837-45EB-8FA4-D5A62E2A389F}"/>
                    </a:ext>
                  </a:extLst>
                </p:cNvPr>
                <p:cNvSpPr/>
                <p:nvPr/>
              </p:nvSpPr>
              <p:spPr>
                <a:xfrm>
                  <a:off x="1983528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/>
                    <a:t>1</a:t>
                  </a:r>
                </a:p>
              </p:txBody>
            </p:sp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07573A51-3925-4E62-A6F3-A7BBD93011D3}"/>
                    </a:ext>
                  </a:extLst>
                </p:cNvPr>
                <p:cNvSpPr/>
                <p:nvPr/>
              </p:nvSpPr>
              <p:spPr>
                <a:xfrm>
                  <a:off x="2542758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/>
                    <a:t>…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5" name="Oval 84">
                      <a:extLst>
                        <a:ext uri="{FF2B5EF4-FFF2-40B4-BE49-F238E27FC236}">
                          <a16:creationId xmlns:a16="http://schemas.microsoft.com/office/drawing/2014/main" id="{F072CA06-FBC0-44BE-8BD9-664F6FCE4F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01988" y="3559789"/>
                      <a:ext cx="330414" cy="330414"/>
                    </a:xfrm>
                    <a:prstGeom prst="ellipse">
                      <a:avLst/>
                    </a:prstGeom>
                    <a:grpFill/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nb-NO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nb-NO" sz="14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/>
                    </a:p>
                  </p:txBody>
                </p:sp>
              </mc:Choice>
              <mc:Fallback xmlns="">
                <p:sp>
                  <p:nvSpPr>
                    <p:cNvPr id="85" name="Oval 84">
                      <a:extLst>
                        <a:ext uri="{FF2B5EF4-FFF2-40B4-BE49-F238E27FC236}">
                          <a16:creationId xmlns:a16="http://schemas.microsoft.com/office/drawing/2014/main" id="{F072CA06-FBC0-44BE-8BD9-664F6FCE4F3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01988" y="3559789"/>
                      <a:ext cx="330414" cy="330414"/>
                    </a:xfrm>
                    <a:prstGeom prst="ellipse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6B98C495-46D3-420B-B498-32A2A0645F59}"/>
                  </a:ext>
                </a:extLst>
              </p:cNvPr>
              <p:cNvGrpSpPr/>
              <p:nvPr/>
            </p:nvGrpSpPr>
            <p:grpSpPr>
              <a:xfrm>
                <a:off x="3661218" y="3559789"/>
                <a:ext cx="1448874" cy="330414"/>
                <a:chOff x="3661218" y="3559789"/>
                <a:chExt cx="1448874" cy="330414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A257167C-4C14-4572-A637-4E6728BD82F1}"/>
                    </a:ext>
                  </a:extLst>
                </p:cNvPr>
                <p:cNvSpPr/>
                <p:nvPr/>
              </p:nvSpPr>
              <p:spPr>
                <a:xfrm>
                  <a:off x="3661218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/>
                    <a:t>1</a:t>
                  </a:r>
                </a:p>
              </p:txBody>
            </p:sp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F47E9FF3-8BE0-4849-9710-7E5BB5D46990}"/>
                    </a:ext>
                  </a:extLst>
                </p:cNvPr>
                <p:cNvSpPr/>
                <p:nvPr/>
              </p:nvSpPr>
              <p:spPr>
                <a:xfrm>
                  <a:off x="4220448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/>
                    <a:t>…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59A55D59-39F3-4C57-9B6F-C0A4B9AD50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779678" y="3559789"/>
                      <a:ext cx="330414" cy="330414"/>
                    </a:xfrm>
                    <a:prstGeom prst="ellipse">
                      <a:avLst/>
                    </a:prstGeom>
                    <a:grpFill/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nb-NO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nb-NO" sz="1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/>
                    </a:p>
                  </p:txBody>
                </p:sp>
              </mc:Choice>
              <mc:Fallback xmlns="">
                <p:sp>
                  <p:nvSpPr>
                    <p:cNvPr id="88" name="Oval 87">
                      <a:extLst>
                        <a:ext uri="{FF2B5EF4-FFF2-40B4-BE49-F238E27FC236}">
                          <a16:creationId xmlns:a16="http://schemas.microsoft.com/office/drawing/2014/main" id="{59A55D59-39F3-4C57-9B6F-C0A4B9AD507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79678" y="3559789"/>
                      <a:ext cx="330414" cy="330414"/>
                    </a:xfrm>
                    <a:prstGeom prst="ellipse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7" name="Group 136">
                <a:extLst>
                  <a:ext uri="{FF2B5EF4-FFF2-40B4-BE49-F238E27FC236}">
                    <a16:creationId xmlns:a16="http://schemas.microsoft.com/office/drawing/2014/main" id="{C34E0B55-7236-4088-8A96-19EFFC57C3DF}"/>
                  </a:ext>
                </a:extLst>
              </p:cNvPr>
              <p:cNvGrpSpPr/>
              <p:nvPr/>
            </p:nvGrpSpPr>
            <p:grpSpPr>
              <a:xfrm>
                <a:off x="8694286" y="3559789"/>
                <a:ext cx="1448874" cy="330414"/>
                <a:chOff x="8694286" y="3559789"/>
                <a:chExt cx="1448874" cy="330414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90" name="Oval 89">
                  <a:extLst>
                    <a:ext uri="{FF2B5EF4-FFF2-40B4-BE49-F238E27FC236}">
                      <a16:creationId xmlns:a16="http://schemas.microsoft.com/office/drawing/2014/main" id="{418F1FFA-6307-4D50-9AEC-A02F85A7EE29}"/>
                    </a:ext>
                  </a:extLst>
                </p:cNvPr>
                <p:cNvSpPr/>
                <p:nvPr/>
              </p:nvSpPr>
              <p:spPr>
                <a:xfrm>
                  <a:off x="8694286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/>
                    <a:t>1</a:t>
                  </a:r>
                </a:p>
              </p:txBody>
            </p:sp>
            <p:sp>
              <p:nvSpPr>
                <p:cNvPr id="91" name="Oval 90">
                  <a:extLst>
                    <a:ext uri="{FF2B5EF4-FFF2-40B4-BE49-F238E27FC236}">
                      <a16:creationId xmlns:a16="http://schemas.microsoft.com/office/drawing/2014/main" id="{344ADB2F-83D3-48AF-B1AD-831FDB7E5373}"/>
                    </a:ext>
                  </a:extLst>
                </p:cNvPr>
                <p:cNvSpPr/>
                <p:nvPr/>
              </p:nvSpPr>
              <p:spPr>
                <a:xfrm>
                  <a:off x="9253516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/>
                    <a:t>…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0AE7BA54-1575-438C-BBE5-AE6B735708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12746" y="3559789"/>
                      <a:ext cx="330414" cy="330414"/>
                    </a:xfrm>
                    <a:prstGeom prst="ellipse">
                      <a:avLst/>
                    </a:prstGeom>
                    <a:grpFill/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nb-NO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b-NO" sz="1400" b="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nb-NO" sz="1400" b="0" i="1" dirty="0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/>
                    </a:p>
                  </p:txBody>
                </p:sp>
              </mc:Choice>
              <mc:Fallback xmlns="">
                <p:sp>
                  <p:nvSpPr>
                    <p:cNvPr id="92" name="Oval 91">
                      <a:extLst>
                        <a:ext uri="{FF2B5EF4-FFF2-40B4-BE49-F238E27FC236}">
                          <a16:creationId xmlns:a16="http://schemas.microsoft.com/office/drawing/2014/main" id="{0AE7BA54-1575-438C-BBE5-AE6B735708BC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12746" y="3559789"/>
                      <a:ext cx="330414" cy="330414"/>
                    </a:xfrm>
                    <a:prstGeom prst="ellipse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38" name="Group 137">
                <a:extLst>
                  <a:ext uri="{FF2B5EF4-FFF2-40B4-BE49-F238E27FC236}">
                    <a16:creationId xmlns:a16="http://schemas.microsoft.com/office/drawing/2014/main" id="{DD40259F-D1F4-4E4C-9BFD-08826765B688}"/>
                  </a:ext>
                </a:extLst>
              </p:cNvPr>
              <p:cNvGrpSpPr/>
              <p:nvPr/>
            </p:nvGrpSpPr>
            <p:grpSpPr>
              <a:xfrm>
                <a:off x="10371976" y="3559789"/>
                <a:ext cx="1448874" cy="330414"/>
                <a:chOff x="10371976" y="3559789"/>
                <a:chExt cx="1448874" cy="330414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sp>
              <p:nvSpPr>
                <p:cNvPr id="93" name="Oval 92">
                  <a:extLst>
                    <a:ext uri="{FF2B5EF4-FFF2-40B4-BE49-F238E27FC236}">
                      <a16:creationId xmlns:a16="http://schemas.microsoft.com/office/drawing/2014/main" id="{3DC9F8E8-2A7F-4908-BEE6-5FB09C1360F8}"/>
                    </a:ext>
                  </a:extLst>
                </p:cNvPr>
                <p:cNvSpPr/>
                <p:nvPr/>
              </p:nvSpPr>
              <p:spPr>
                <a:xfrm>
                  <a:off x="10371976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/>
                    <a:t>1</a:t>
                  </a:r>
                </a:p>
              </p:txBody>
            </p:sp>
            <p:sp>
              <p:nvSpPr>
                <p:cNvPr id="94" name="Oval 93">
                  <a:extLst>
                    <a:ext uri="{FF2B5EF4-FFF2-40B4-BE49-F238E27FC236}">
                      <a16:creationId xmlns:a16="http://schemas.microsoft.com/office/drawing/2014/main" id="{2763B84A-2E78-4205-B4D9-4E5C63EF91B3}"/>
                    </a:ext>
                  </a:extLst>
                </p:cNvPr>
                <p:cNvSpPr/>
                <p:nvPr/>
              </p:nvSpPr>
              <p:spPr>
                <a:xfrm>
                  <a:off x="10931206" y="3559789"/>
                  <a:ext cx="330414" cy="330414"/>
                </a:xfrm>
                <a:prstGeom prst="ellipse">
                  <a:avLst/>
                </a:prstGeom>
                <a:grpFill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/>
                    <a:t>…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5" name="Oval 94">
                      <a:extLst>
                        <a:ext uri="{FF2B5EF4-FFF2-40B4-BE49-F238E27FC236}">
                          <a16:creationId xmlns:a16="http://schemas.microsoft.com/office/drawing/2014/main" id="{82875DFA-FA3E-4470-880D-D3600DB9FE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490436" y="3559789"/>
                      <a:ext cx="330414" cy="330414"/>
                    </a:xfrm>
                    <a:prstGeom prst="ellipse">
                      <a:avLst/>
                    </a:prstGeom>
                    <a:grpFill/>
                  </p:spPr>
                  <p:style>
                    <a:lnRef idx="2">
                      <a:schemeClr val="accent6">
                        <a:shade val="50000"/>
                      </a:schemeClr>
                    </a:lnRef>
                    <a:fillRef idx="1">
                      <a:schemeClr val="accent6"/>
                    </a:fillRef>
                    <a:effectRef idx="0">
                      <a:schemeClr val="accent6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nb-NO" sz="1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 dirty="0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nb-NO" sz="1400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/>
                    </a:p>
                  </p:txBody>
                </p:sp>
              </mc:Choice>
              <mc:Fallback xmlns="">
                <p:sp>
                  <p:nvSpPr>
                    <p:cNvPr id="95" name="Oval 94">
                      <a:extLst>
                        <a:ext uri="{FF2B5EF4-FFF2-40B4-BE49-F238E27FC236}">
                          <a16:creationId xmlns:a16="http://schemas.microsoft.com/office/drawing/2014/main" id="{82875DFA-FA3E-4470-880D-D3600DB9FE03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490436" y="3559789"/>
                      <a:ext cx="330414" cy="330414"/>
                    </a:xfrm>
                    <a:prstGeom prst="ellipse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36D973D-3A6B-4EB0-8151-50EFFF87BD00}"/>
              </a:ext>
            </a:extLst>
          </p:cNvPr>
          <p:cNvCxnSpPr>
            <a:cxnSpLocks/>
            <a:stCxn id="4" idx="0"/>
            <a:endCxn id="68" idx="3"/>
          </p:cNvCxnSpPr>
          <p:nvPr/>
        </p:nvCxnSpPr>
        <p:spPr>
          <a:xfrm flipV="1">
            <a:off x="2647150" y="3293390"/>
            <a:ext cx="2740144" cy="121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1F7FC1A-C4B6-48AB-A8F0-B3846EA24FBC}"/>
              </a:ext>
            </a:extLst>
          </p:cNvPr>
          <p:cNvCxnSpPr>
            <a:cxnSpLocks/>
            <a:stCxn id="4" idx="0"/>
            <a:endCxn id="77" idx="3"/>
          </p:cNvCxnSpPr>
          <p:nvPr/>
        </p:nvCxnSpPr>
        <p:spPr>
          <a:xfrm flipV="1">
            <a:off x="2647150" y="3293390"/>
            <a:ext cx="3299374" cy="121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8CDBE6ED-D1B0-4051-B7DC-25D77C0CF4C0}"/>
              </a:ext>
            </a:extLst>
          </p:cNvPr>
          <p:cNvCxnSpPr>
            <a:cxnSpLocks/>
            <a:stCxn id="4" idx="0"/>
            <a:endCxn id="78" idx="3"/>
          </p:cNvCxnSpPr>
          <p:nvPr/>
        </p:nvCxnSpPr>
        <p:spPr>
          <a:xfrm flipV="1">
            <a:off x="2647150" y="3293390"/>
            <a:ext cx="3858604" cy="121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D528A269-4D58-41E1-90D5-D2B5FE075A6A}"/>
              </a:ext>
            </a:extLst>
          </p:cNvPr>
          <p:cNvCxnSpPr>
            <a:cxnSpLocks/>
            <a:stCxn id="4" idx="0"/>
            <a:endCxn id="79" idx="3"/>
          </p:cNvCxnSpPr>
          <p:nvPr/>
        </p:nvCxnSpPr>
        <p:spPr>
          <a:xfrm flipV="1">
            <a:off x="2647150" y="3293390"/>
            <a:ext cx="4417834" cy="121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FC92380-8F4E-411A-9502-81EF354E2E1B}"/>
              </a:ext>
            </a:extLst>
          </p:cNvPr>
          <p:cNvCxnSpPr>
            <a:cxnSpLocks/>
            <a:stCxn id="4" idx="0"/>
            <a:endCxn id="80" idx="3"/>
          </p:cNvCxnSpPr>
          <p:nvPr/>
        </p:nvCxnSpPr>
        <p:spPr>
          <a:xfrm flipV="1">
            <a:off x="2647150" y="3293390"/>
            <a:ext cx="4977064" cy="121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20D689C-5547-468A-A782-8893741AA575}"/>
              </a:ext>
            </a:extLst>
          </p:cNvPr>
          <p:cNvCxnSpPr>
            <a:cxnSpLocks/>
            <a:stCxn id="4" idx="0"/>
            <a:endCxn id="81" idx="3"/>
          </p:cNvCxnSpPr>
          <p:nvPr/>
        </p:nvCxnSpPr>
        <p:spPr>
          <a:xfrm flipV="1">
            <a:off x="2647150" y="3293390"/>
            <a:ext cx="5536294" cy="121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C82EFA0-3485-4A40-A922-DF8805070B13}"/>
              </a:ext>
            </a:extLst>
          </p:cNvPr>
          <p:cNvCxnSpPr>
            <a:cxnSpLocks/>
            <a:stCxn id="4" idx="0"/>
            <a:endCxn id="90" idx="3"/>
          </p:cNvCxnSpPr>
          <p:nvPr/>
        </p:nvCxnSpPr>
        <p:spPr>
          <a:xfrm flipV="1">
            <a:off x="2647150" y="3293390"/>
            <a:ext cx="6095524" cy="121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DD17346-8305-43AE-B8DC-1422C5CDCD61}"/>
              </a:ext>
            </a:extLst>
          </p:cNvPr>
          <p:cNvCxnSpPr>
            <a:cxnSpLocks/>
            <a:stCxn id="4" idx="0"/>
            <a:endCxn id="91" idx="3"/>
          </p:cNvCxnSpPr>
          <p:nvPr/>
        </p:nvCxnSpPr>
        <p:spPr>
          <a:xfrm flipV="1">
            <a:off x="2647150" y="3293390"/>
            <a:ext cx="6654754" cy="121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3B522BE5-D2C3-4C56-A25E-F0C45F6286E7}"/>
              </a:ext>
            </a:extLst>
          </p:cNvPr>
          <p:cNvCxnSpPr>
            <a:cxnSpLocks/>
            <a:stCxn id="4" idx="0"/>
            <a:endCxn id="92" idx="3"/>
          </p:cNvCxnSpPr>
          <p:nvPr/>
        </p:nvCxnSpPr>
        <p:spPr>
          <a:xfrm flipV="1">
            <a:off x="2647150" y="3293390"/>
            <a:ext cx="7213984" cy="121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319CFDC8-D680-4D6E-979D-B4563CA58EB2}"/>
              </a:ext>
            </a:extLst>
          </p:cNvPr>
          <p:cNvCxnSpPr>
            <a:cxnSpLocks/>
            <a:stCxn id="4" idx="0"/>
            <a:endCxn id="93" idx="3"/>
          </p:cNvCxnSpPr>
          <p:nvPr/>
        </p:nvCxnSpPr>
        <p:spPr>
          <a:xfrm flipV="1">
            <a:off x="2647150" y="3293390"/>
            <a:ext cx="7773214" cy="121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B1EEF83-E1A7-413E-BC4C-87DA20094917}"/>
              </a:ext>
            </a:extLst>
          </p:cNvPr>
          <p:cNvCxnSpPr>
            <a:cxnSpLocks/>
            <a:stCxn id="4" idx="0"/>
            <a:endCxn id="94" idx="3"/>
          </p:cNvCxnSpPr>
          <p:nvPr/>
        </p:nvCxnSpPr>
        <p:spPr>
          <a:xfrm flipV="1">
            <a:off x="2647150" y="3293390"/>
            <a:ext cx="8332444" cy="121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485E90D-E17F-4ECA-A2F1-FC4573AB7105}"/>
              </a:ext>
            </a:extLst>
          </p:cNvPr>
          <p:cNvCxnSpPr>
            <a:cxnSpLocks/>
            <a:stCxn id="4" idx="0"/>
            <a:endCxn id="95" idx="3"/>
          </p:cNvCxnSpPr>
          <p:nvPr/>
        </p:nvCxnSpPr>
        <p:spPr>
          <a:xfrm flipV="1">
            <a:off x="2647150" y="3293390"/>
            <a:ext cx="8891674" cy="1216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0F92F8F4-3DB3-4114-B6A5-BF7409B0654B}"/>
              </a:ext>
            </a:extLst>
          </p:cNvPr>
          <p:cNvGrpSpPr/>
          <p:nvPr/>
        </p:nvGrpSpPr>
        <p:grpSpPr>
          <a:xfrm>
            <a:off x="2006400" y="2456247"/>
            <a:ext cx="9791577" cy="165207"/>
            <a:chOff x="2006400" y="3083035"/>
            <a:chExt cx="9791577" cy="165207"/>
          </a:xfrm>
        </p:grpSpPr>
        <p:sp>
          <p:nvSpPr>
            <p:cNvPr id="139" name="Left Brace 138">
              <a:extLst>
                <a:ext uri="{FF2B5EF4-FFF2-40B4-BE49-F238E27FC236}">
                  <a16:creationId xmlns:a16="http://schemas.microsoft.com/office/drawing/2014/main" id="{FC5ED600-8BE2-428D-92BE-515AE9193AEF}"/>
                </a:ext>
              </a:extLst>
            </p:cNvPr>
            <p:cNvSpPr/>
            <p:nvPr/>
          </p:nvSpPr>
          <p:spPr>
            <a:xfrm rot="5400000">
              <a:off x="2625361" y="2464074"/>
              <a:ext cx="165207" cy="140312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Left Brace 139">
              <a:extLst>
                <a:ext uri="{FF2B5EF4-FFF2-40B4-BE49-F238E27FC236}">
                  <a16:creationId xmlns:a16="http://schemas.microsoft.com/office/drawing/2014/main" id="{351C0504-B0BB-42BF-8C82-7F258443D839}"/>
                </a:ext>
              </a:extLst>
            </p:cNvPr>
            <p:cNvSpPr/>
            <p:nvPr/>
          </p:nvSpPr>
          <p:spPr>
            <a:xfrm rot="5400000">
              <a:off x="11013809" y="2464074"/>
              <a:ext cx="165207" cy="140312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Left Brace 140">
              <a:extLst>
                <a:ext uri="{FF2B5EF4-FFF2-40B4-BE49-F238E27FC236}">
                  <a16:creationId xmlns:a16="http://schemas.microsoft.com/office/drawing/2014/main" id="{B505A279-E0E1-466C-8EB9-86412EE14104}"/>
                </a:ext>
              </a:extLst>
            </p:cNvPr>
            <p:cNvSpPr/>
            <p:nvPr/>
          </p:nvSpPr>
          <p:spPr>
            <a:xfrm rot="5400000">
              <a:off x="9336121" y="2464074"/>
              <a:ext cx="165207" cy="140312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Left Brace 141">
              <a:extLst>
                <a:ext uri="{FF2B5EF4-FFF2-40B4-BE49-F238E27FC236}">
                  <a16:creationId xmlns:a16="http://schemas.microsoft.com/office/drawing/2014/main" id="{4DEEFFB2-3EBE-453A-803E-0D1144B9E7D0}"/>
                </a:ext>
              </a:extLst>
            </p:cNvPr>
            <p:cNvSpPr/>
            <p:nvPr/>
          </p:nvSpPr>
          <p:spPr>
            <a:xfrm rot="5400000">
              <a:off x="7658431" y="2464074"/>
              <a:ext cx="165207" cy="140312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Left Brace 142">
              <a:extLst>
                <a:ext uri="{FF2B5EF4-FFF2-40B4-BE49-F238E27FC236}">
                  <a16:creationId xmlns:a16="http://schemas.microsoft.com/office/drawing/2014/main" id="{63732D52-BC8E-4ECF-9FBE-CDEA8FE8F227}"/>
                </a:ext>
              </a:extLst>
            </p:cNvPr>
            <p:cNvSpPr/>
            <p:nvPr/>
          </p:nvSpPr>
          <p:spPr>
            <a:xfrm rot="5400000">
              <a:off x="5980741" y="2464074"/>
              <a:ext cx="165207" cy="140312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Left Brace 143">
              <a:extLst>
                <a:ext uri="{FF2B5EF4-FFF2-40B4-BE49-F238E27FC236}">
                  <a16:creationId xmlns:a16="http://schemas.microsoft.com/office/drawing/2014/main" id="{32C0C046-6AEF-4FB3-8178-0E9CE7F5A188}"/>
                </a:ext>
              </a:extLst>
            </p:cNvPr>
            <p:cNvSpPr/>
            <p:nvPr/>
          </p:nvSpPr>
          <p:spPr>
            <a:xfrm rot="5400000">
              <a:off x="4303051" y="2464074"/>
              <a:ext cx="165207" cy="1403129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F6BD5EB-46E4-4182-ADD7-2B95BA295E84}"/>
                  </a:ext>
                </a:extLst>
              </p:cNvPr>
              <p:cNvSpPr txBox="1"/>
              <p:nvPr/>
            </p:nvSpPr>
            <p:spPr>
              <a:xfrm>
                <a:off x="4656525" y="1071801"/>
                <a:ext cx="73056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nb-NO" b="0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Total</m:t>
                      </m:r>
                      <m:r>
                        <m:rPr>
                          <m:nor/>
                        </m:rPr>
                        <a:rPr lang="nb-NO" b="0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nb-NO" b="0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nor/>
                        </m:rPr>
                        <a:rPr lang="en-US" i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dges</m:t>
                      </m:r>
                      <m:r>
                        <a:rPr lang="en-US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i="0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workers</m:t>
                          </m:r>
                          <m:r>
                            <a:rPr lang="nb-NO" b="0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nor/>
                            </m:rPr>
                            <a:rPr lang="en-US" i="0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teams</m:t>
                          </m:r>
                        </m:e>
                      </m:d>
                      <m:r>
                        <a:rPr lang="nb-NO" b="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nb-NO" b="0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nb-NO" b="0" i="0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teams</m:t>
                          </m:r>
                          <m:r>
                            <a:rPr lang="nb-NO" b="0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nor/>
                            </m:rPr>
                            <a:rPr lang="nb-NO" b="0" i="0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projects</m:t>
                          </m:r>
                          <m:r>
                            <a:rPr lang="nb-NO" b="0" i="1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nor/>
                            </m:rPr>
                            <a:rPr lang="nb-NO" b="0" i="0" dirty="0" smtClean="0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shifts</m:t>
                          </m:r>
                        </m:e>
                      </m:d>
                    </m:oMath>
                  </m:oMathPara>
                </a14:m>
                <a:endParaRPr lang="en-US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F6BD5EB-46E4-4182-ADD7-2B95BA295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525" y="1071801"/>
                <a:ext cx="7305622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337A6A57-E3D1-4B98-A790-56F337A95231}"/>
              </a:ext>
            </a:extLst>
          </p:cNvPr>
          <p:cNvSpPr txBox="1"/>
          <p:nvPr/>
        </p:nvSpPr>
        <p:spPr>
          <a:xfrm>
            <a:off x="2205318" y="5163671"/>
            <a:ext cx="97568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/>
              <a:t>Rettelse fra forrige slide: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/>
              <a:t>Dersom alle kanter fra en arbeider til alle skift av same type skal settes likt, så trenger man ikke å representere alle skiftene, bare ett skift. Man må heller skalere opp antall timer i det skiftet for å tilsvare antall dager, kostnader osv.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EFF3A6-190C-4B18-B67A-01A6C369C99A}"/>
              </a:ext>
            </a:extLst>
          </p:cNvPr>
          <p:cNvSpPr txBox="1"/>
          <p:nvPr/>
        </p:nvSpPr>
        <p:spPr>
          <a:xfrm rot="18709985">
            <a:off x="1963907" y="2672814"/>
            <a:ext cx="64152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/>
              <a:t>All mornings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AB0FE98-954B-4B83-8FE5-C0589A517B3A}"/>
              </a:ext>
            </a:extLst>
          </p:cNvPr>
          <p:cNvSpPr txBox="1"/>
          <p:nvPr/>
        </p:nvSpPr>
        <p:spPr>
          <a:xfrm rot="18709985">
            <a:off x="2548575" y="2681175"/>
            <a:ext cx="61908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/>
              <a:t>All evenings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B2B1221-5C7A-4BA4-86E9-4A2A9C3BBFD7}"/>
              </a:ext>
            </a:extLst>
          </p:cNvPr>
          <p:cNvSpPr txBox="1"/>
          <p:nvPr/>
        </p:nvSpPr>
        <p:spPr>
          <a:xfrm rot="18709985">
            <a:off x="3116251" y="2718201"/>
            <a:ext cx="51969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/>
              <a:t>All nights</a:t>
            </a:r>
          </a:p>
        </p:txBody>
      </p:sp>
    </p:spTree>
    <p:extLst>
      <p:ext uri="{BB962C8B-B14F-4D97-AF65-F5344CB8AC3E}">
        <p14:creationId xmlns:p14="http://schemas.microsoft.com/office/powerpoint/2010/main" val="174717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07DFB86-EF68-4B93-B45C-A6F5C5204CA8}"/>
              </a:ext>
            </a:extLst>
          </p:cNvPr>
          <p:cNvGrpSpPr/>
          <p:nvPr/>
        </p:nvGrpSpPr>
        <p:grpSpPr>
          <a:xfrm>
            <a:off x="668358" y="736315"/>
            <a:ext cx="732380" cy="783529"/>
            <a:chOff x="628524" y="1257735"/>
            <a:chExt cx="732380" cy="783529"/>
          </a:xfrm>
        </p:grpSpPr>
        <p:pic>
          <p:nvPicPr>
            <p:cNvPr id="3" name="Graphic 3" descr="Construction worker">
              <a:extLst>
                <a:ext uri="{FF2B5EF4-FFF2-40B4-BE49-F238E27FC236}">
                  <a16:creationId xmlns:a16="http://schemas.microsoft.com/office/drawing/2014/main" id="{31109987-07E0-4281-95B8-391F6E9847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6257" y="1257735"/>
              <a:ext cx="458695" cy="45869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E90739-0778-4E14-BDD3-ACE1A185D9AF}"/>
                </a:ext>
              </a:extLst>
            </p:cNvPr>
            <p:cNvSpPr txBox="1"/>
            <p:nvPr/>
          </p:nvSpPr>
          <p:spPr>
            <a:xfrm>
              <a:off x="628524" y="1671932"/>
              <a:ext cx="7323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dirty="0" err="1"/>
                <a:t>Frodo</a:t>
              </a:r>
              <a:endParaRPr lang="nb-NO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C3EF8BD-4813-4F3C-A91F-9244395EF356}"/>
              </a:ext>
            </a:extLst>
          </p:cNvPr>
          <p:cNvGrpSpPr/>
          <p:nvPr/>
        </p:nvGrpSpPr>
        <p:grpSpPr>
          <a:xfrm>
            <a:off x="472993" y="2135637"/>
            <a:ext cx="947182" cy="793001"/>
            <a:chOff x="467518" y="1257735"/>
            <a:chExt cx="947182" cy="793001"/>
          </a:xfrm>
        </p:grpSpPr>
        <p:pic>
          <p:nvPicPr>
            <p:cNvPr id="10" name="Graphic 3" descr="Construction worker">
              <a:extLst>
                <a:ext uri="{FF2B5EF4-FFF2-40B4-BE49-F238E27FC236}">
                  <a16:creationId xmlns:a16="http://schemas.microsoft.com/office/drawing/2014/main" id="{A59B8BAE-2EB3-40FD-9AC1-977C162949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6257" y="1257735"/>
              <a:ext cx="458695" cy="45869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AA5C78D-FB05-4619-98F6-AFCAAD3D66DA}"/>
                </a:ext>
              </a:extLst>
            </p:cNvPr>
            <p:cNvSpPr txBox="1"/>
            <p:nvPr/>
          </p:nvSpPr>
          <p:spPr>
            <a:xfrm>
              <a:off x="467518" y="1681404"/>
              <a:ext cx="9471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dirty="0" err="1"/>
                <a:t>Boromir</a:t>
              </a:r>
              <a:endParaRPr lang="nb-NO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67F3EB9-37B2-4E4D-A9AB-32710F4C71DA}"/>
              </a:ext>
            </a:extLst>
          </p:cNvPr>
          <p:cNvGrpSpPr/>
          <p:nvPr/>
        </p:nvGrpSpPr>
        <p:grpSpPr>
          <a:xfrm>
            <a:off x="527246" y="3840799"/>
            <a:ext cx="934936" cy="792294"/>
            <a:chOff x="512751" y="1257735"/>
            <a:chExt cx="934936" cy="792294"/>
          </a:xfrm>
        </p:grpSpPr>
        <p:pic>
          <p:nvPicPr>
            <p:cNvPr id="13" name="Graphic 3" descr="Construction worker">
              <a:extLst>
                <a:ext uri="{FF2B5EF4-FFF2-40B4-BE49-F238E27FC236}">
                  <a16:creationId xmlns:a16="http://schemas.microsoft.com/office/drawing/2014/main" id="{C658D0E7-89B3-4A20-978B-4F596313E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6257" y="1257735"/>
              <a:ext cx="458695" cy="458695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0D2F8A7-A05B-463A-805C-9C04CF1B2A19}"/>
                </a:ext>
              </a:extLst>
            </p:cNvPr>
            <p:cNvSpPr txBox="1"/>
            <p:nvPr/>
          </p:nvSpPr>
          <p:spPr>
            <a:xfrm>
              <a:off x="512751" y="1680697"/>
              <a:ext cx="934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dirty="0"/>
                <a:t>Aragorn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24ED586-480F-4A88-84DC-D7E335463A04}"/>
              </a:ext>
            </a:extLst>
          </p:cNvPr>
          <p:cNvGrpSpPr/>
          <p:nvPr/>
        </p:nvGrpSpPr>
        <p:grpSpPr>
          <a:xfrm>
            <a:off x="2340285" y="1554299"/>
            <a:ext cx="1111138" cy="1026760"/>
            <a:chOff x="2329145" y="1969437"/>
            <a:chExt cx="1111138" cy="1026760"/>
          </a:xfrm>
        </p:grpSpPr>
        <p:pic>
          <p:nvPicPr>
            <p:cNvPr id="2" name="Graphic 5" descr="Excavator">
              <a:extLst>
                <a:ext uri="{FF2B5EF4-FFF2-40B4-BE49-F238E27FC236}">
                  <a16:creationId xmlns:a16="http://schemas.microsoft.com/office/drawing/2014/main" id="{C8C1FB5B-8F9F-4B89-A7F1-5DEC709A4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31423" y="1969437"/>
              <a:ext cx="706582" cy="70658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49496E-FD21-4FE4-8CAE-D1134761B2B4}"/>
                </a:ext>
              </a:extLst>
            </p:cNvPr>
            <p:cNvSpPr txBox="1"/>
            <p:nvPr/>
          </p:nvSpPr>
          <p:spPr>
            <a:xfrm>
              <a:off x="2329145" y="2626865"/>
              <a:ext cx="11111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dirty="0"/>
                <a:t>Prosjekt 1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AC89146-D07A-4479-9A96-3F447A0E5D38}"/>
              </a:ext>
            </a:extLst>
          </p:cNvPr>
          <p:cNvGrpSpPr/>
          <p:nvPr/>
        </p:nvGrpSpPr>
        <p:grpSpPr>
          <a:xfrm>
            <a:off x="2329594" y="4427443"/>
            <a:ext cx="1111138" cy="1026760"/>
            <a:chOff x="2329145" y="1969437"/>
            <a:chExt cx="1111138" cy="1026760"/>
          </a:xfrm>
        </p:grpSpPr>
        <p:pic>
          <p:nvPicPr>
            <p:cNvPr id="18" name="Graphic 5" descr="Excavator">
              <a:extLst>
                <a:ext uri="{FF2B5EF4-FFF2-40B4-BE49-F238E27FC236}">
                  <a16:creationId xmlns:a16="http://schemas.microsoft.com/office/drawing/2014/main" id="{E347FD5D-86CC-455A-BE79-7D98965FB2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31423" y="1969437"/>
              <a:ext cx="706582" cy="706582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C5558DE-AAD1-45D1-9B85-5CFBC2696F2A}"/>
                </a:ext>
              </a:extLst>
            </p:cNvPr>
            <p:cNvSpPr txBox="1"/>
            <p:nvPr/>
          </p:nvSpPr>
          <p:spPr>
            <a:xfrm>
              <a:off x="2329145" y="2626865"/>
              <a:ext cx="11111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dirty="0"/>
                <a:t>Prosjekt 2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458FF66-8F4A-4BC5-B242-D1BE38C1C171}"/>
              </a:ext>
            </a:extLst>
          </p:cNvPr>
          <p:cNvGrpSpPr/>
          <p:nvPr/>
        </p:nvGrpSpPr>
        <p:grpSpPr>
          <a:xfrm>
            <a:off x="595021" y="5137067"/>
            <a:ext cx="799386" cy="777519"/>
            <a:chOff x="568250" y="1257735"/>
            <a:chExt cx="799386" cy="777519"/>
          </a:xfrm>
        </p:grpSpPr>
        <p:pic>
          <p:nvPicPr>
            <p:cNvPr id="21" name="Graphic 3" descr="Construction worker">
              <a:extLst>
                <a:ext uri="{FF2B5EF4-FFF2-40B4-BE49-F238E27FC236}">
                  <a16:creationId xmlns:a16="http://schemas.microsoft.com/office/drawing/2014/main" id="{BE9A46A4-8A32-48FB-B963-FDD628AF3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6257" y="1257735"/>
              <a:ext cx="458695" cy="458695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9ABAC21-51FB-4607-93A8-135CE5E92EFA}"/>
                </a:ext>
              </a:extLst>
            </p:cNvPr>
            <p:cNvSpPr txBox="1"/>
            <p:nvPr/>
          </p:nvSpPr>
          <p:spPr>
            <a:xfrm>
              <a:off x="568250" y="1665922"/>
              <a:ext cx="7993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b-NO" dirty="0" err="1"/>
                <a:t>Arwen</a:t>
              </a:r>
              <a:endParaRPr lang="nb-NO" dirty="0"/>
            </a:p>
          </p:txBody>
        </p:sp>
      </p:grpSp>
      <p:sp>
        <p:nvSpPr>
          <p:cNvPr id="32" name="Oval 31">
            <a:extLst>
              <a:ext uri="{FF2B5EF4-FFF2-40B4-BE49-F238E27FC236}">
                <a16:creationId xmlns:a16="http://schemas.microsoft.com/office/drawing/2014/main" id="{B3FDFA56-15C8-4147-B165-E7399F18C44A}"/>
              </a:ext>
            </a:extLst>
          </p:cNvPr>
          <p:cNvSpPr/>
          <p:nvPr/>
        </p:nvSpPr>
        <p:spPr>
          <a:xfrm>
            <a:off x="10717368" y="264134"/>
            <a:ext cx="330414" cy="330414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7E5BDF9-D79A-477B-86C4-A6606FAD3C2D}"/>
              </a:ext>
            </a:extLst>
          </p:cNvPr>
          <p:cNvSpPr/>
          <p:nvPr/>
        </p:nvSpPr>
        <p:spPr>
          <a:xfrm>
            <a:off x="10717368" y="843538"/>
            <a:ext cx="330414" cy="33041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FD0BD5D-5D62-4B35-BC3E-A7601A14DB7F}"/>
              </a:ext>
            </a:extLst>
          </p:cNvPr>
          <p:cNvSpPr/>
          <p:nvPr/>
        </p:nvSpPr>
        <p:spPr>
          <a:xfrm>
            <a:off x="10717368" y="1422942"/>
            <a:ext cx="330414" cy="3304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105A8D-35D4-469C-A50C-47A67E1BB378}"/>
              </a:ext>
            </a:extLst>
          </p:cNvPr>
          <p:cNvSpPr txBox="1"/>
          <p:nvPr/>
        </p:nvSpPr>
        <p:spPr>
          <a:xfrm>
            <a:off x="11047782" y="281777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/>
              <a:t>Dag</a:t>
            </a:r>
            <a:endParaRPr lang="nb-NO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D7826E6-CFAB-4EEC-B499-8BE8F83CAFEB}"/>
              </a:ext>
            </a:extLst>
          </p:cNvPr>
          <p:cNvSpPr txBox="1"/>
          <p:nvPr/>
        </p:nvSpPr>
        <p:spPr>
          <a:xfrm>
            <a:off x="11047781" y="861181"/>
            <a:ext cx="517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/>
              <a:t>Kveld</a:t>
            </a:r>
            <a:endParaRPr lang="nb-NO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2B45EC-6E92-4C87-AA56-FB8B54443919}"/>
              </a:ext>
            </a:extLst>
          </p:cNvPr>
          <p:cNvSpPr txBox="1"/>
          <p:nvPr/>
        </p:nvSpPr>
        <p:spPr>
          <a:xfrm>
            <a:off x="11050530" y="1440585"/>
            <a:ext cx="4567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200" dirty="0"/>
              <a:t>Natt</a:t>
            </a:r>
            <a:endParaRPr lang="nb-NO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DD5F56F-6F43-4F81-9824-09EBF1A9959F}"/>
              </a:ext>
            </a:extLst>
          </p:cNvPr>
          <p:cNvGrpSpPr/>
          <p:nvPr/>
        </p:nvGrpSpPr>
        <p:grpSpPr>
          <a:xfrm>
            <a:off x="3874880" y="771072"/>
            <a:ext cx="3808440" cy="1890716"/>
            <a:chOff x="3874880" y="771072"/>
            <a:chExt cx="3808440" cy="189071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3A002772-1295-40AF-82AD-8D653844B55D}"/>
                </a:ext>
              </a:extLst>
            </p:cNvPr>
            <p:cNvGrpSpPr/>
            <p:nvPr/>
          </p:nvGrpSpPr>
          <p:grpSpPr>
            <a:xfrm>
              <a:off x="3874880" y="771072"/>
              <a:ext cx="696024" cy="1890716"/>
              <a:chOff x="3905949" y="691034"/>
              <a:chExt cx="696024" cy="1890716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9604F8F-6AD5-42F5-B79B-35356F73CE6B}"/>
                  </a:ext>
                </a:extLst>
              </p:cNvPr>
              <p:cNvSpPr/>
              <p:nvPr/>
            </p:nvSpPr>
            <p:spPr>
              <a:xfrm>
                <a:off x="4088754" y="1092528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11E345A-D31E-4EC5-8FE9-E6A602E5CCAF}"/>
                  </a:ext>
                </a:extLst>
              </p:cNvPr>
              <p:cNvSpPr/>
              <p:nvPr/>
            </p:nvSpPr>
            <p:spPr>
              <a:xfrm>
                <a:off x="4088754" y="1671932"/>
                <a:ext cx="330414" cy="33041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D6B4433E-1D27-4EF1-9D2F-B9C06839FECA}"/>
                  </a:ext>
                </a:extLst>
              </p:cNvPr>
              <p:cNvSpPr/>
              <p:nvPr/>
            </p:nvSpPr>
            <p:spPr>
              <a:xfrm>
                <a:off x="4088754" y="2251336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CA2B87-9F92-4922-B515-8241E957456B}"/>
                  </a:ext>
                </a:extLst>
              </p:cNvPr>
              <p:cNvSpPr txBox="1"/>
              <p:nvPr/>
            </p:nvSpPr>
            <p:spPr>
              <a:xfrm>
                <a:off x="3905949" y="691034"/>
                <a:ext cx="696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200" dirty="0"/>
                  <a:t>Mandag</a:t>
                </a:r>
                <a:endParaRPr lang="nb-NO" sz="1400" dirty="0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7CD4FB3-E9CF-443A-AF42-6D8A072464CA}"/>
                </a:ext>
              </a:extLst>
            </p:cNvPr>
            <p:cNvGrpSpPr/>
            <p:nvPr/>
          </p:nvGrpSpPr>
          <p:grpSpPr>
            <a:xfrm>
              <a:off x="4944889" y="771072"/>
              <a:ext cx="632481" cy="1890716"/>
              <a:chOff x="5067639" y="691034"/>
              <a:chExt cx="632481" cy="1890716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BCF21769-A042-4A60-8C6B-7F25EF89318A}"/>
                  </a:ext>
                </a:extLst>
              </p:cNvPr>
              <p:cNvSpPr/>
              <p:nvPr/>
            </p:nvSpPr>
            <p:spPr>
              <a:xfrm>
                <a:off x="5250444" y="1092528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489F009-5EAA-49D8-941F-74C2A8C6FD0E}"/>
                  </a:ext>
                </a:extLst>
              </p:cNvPr>
              <p:cNvSpPr/>
              <p:nvPr/>
            </p:nvSpPr>
            <p:spPr>
              <a:xfrm>
                <a:off x="5250444" y="1671932"/>
                <a:ext cx="330414" cy="33041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FABEBBF4-0751-45B1-B118-1F9B0B2F2793}"/>
                  </a:ext>
                </a:extLst>
              </p:cNvPr>
              <p:cNvSpPr/>
              <p:nvPr/>
            </p:nvSpPr>
            <p:spPr>
              <a:xfrm>
                <a:off x="5250444" y="2251336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550380B-DA09-4353-BFBA-10BD56166BCA}"/>
                  </a:ext>
                </a:extLst>
              </p:cNvPr>
              <p:cNvSpPr txBox="1"/>
              <p:nvPr/>
            </p:nvSpPr>
            <p:spPr>
              <a:xfrm>
                <a:off x="5067639" y="691034"/>
                <a:ext cx="6324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200" dirty="0"/>
                  <a:t>Tirsdag</a:t>
                </a:r>
                <a:endParaRPr lang="nb-NO" sz="1400" dirty="0"/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4650A302-C930-4032-BD62-5FB4AD312C5E}"/>
                </a:ext>
              </a:extLst>
            </p:cNvPr>
            <p:cNvGrpSpPr/>
            <p:nvPr/>
          </p:nvGrpSpPr>
          <p:grpSpPr>
            <a:xfrm>
              <a:off x="6037517" y="771072"/>
              <a:ext cx="654346" cy="1890716"/>
              <a:chOff x="5067639" y="691034"/>
              <a:chExt cx="654346" cy="1890716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636694F5-5535-42F0-8083-68BB31926123}"/>
                  </a:ext>
                </a:extLst>
              </p:cNvPr>
              <p:cNvSpPr/>
              <p:nvPr/>
            </p:nvSpPr>
            <p:spPr>
              <a:xfrm>
                <a:off x="5250444" y="1092528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0A64144-BDB1-4178-9A6A-CBC40E0144D3}"/>
                  </a:ext>
                </a:extLst>
              </p:cNvPr>
              <p:cNvSpPr/>
              <p:nvPr/>
            </p:nvSpPr>
            <p:spPr>
              <a:xfrm>
                <a:off x="5250444" y="1671932"/>
                <a:ext cx="330414" cy="33041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4F5827D0-5AE3-4125-B733-77D1541CE253}"/>
                  </a:ext>
                </a:extLst>
              </p:cNvPr>
              <p:cNvSpPr/>
              <p:nvPr/>
            </p:nvSpPr>
            <p:spPr>
              <a:xfrm>
                <a:off x="5250444" y="2251336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089B7E4-8586-4F8A-ABB3-BF9341D01404}"/>
                  </a:ext>
                </a:extLst>
              </p:cNvPr>
              <p:cNvSpPr txBox="1"/>
              <p:nvPr/>
            </p:nvSpPr>
            <p:spPr>
              <a:xfrm>
                <a:off x="5067639" y="691034"/>
                <a:ext cx="654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200" dirty="0"/>
                  <a:t>Onsdag</a:t>
                </a:r>
                <a:endParaRPr lang="nb-NO" sz="1400" dirty="0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35B1EE65-C1D8-452E-B750-768CA1032525}"/>
                </a:ext>
              </a:extLst>
            </p:cNvPr>
            <p:cNvGrpSpPr/>
            <p:nvPr/>
          </p:nvGrpSpPr>
          <p:grpSpPr>
            <a:xfrm>
              <a:off x="7018010" y="771072"/>
              <a:ext cx="665310" cy="1890716"/>
              <a:chOff x="5067639" y="691034"/>
              <a:chExt cx="665310" cy="1890716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D61BFBB9-7949-4F07-8881-780087F1B163}"/>
                  </a:ext>
                </a:extLst>
              </p:cNvPr>
              <p:cNvSpPr/>
              <p:nvPr/>
            </p:nvSpPr>
            <p:spPr>
              <a:xfrm>
                <a:off x="5250444" y="1092528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0FDCB43-4F7E-4042-85A5-B66DA94A5F7F}"/>
                  </a:ext>
                </a:extLst>
              </p:cNvPr>
              <p:cNvSpPr/>
              <p:nvPr/>
            </p:nvSpPr>
            <p:spPr>
              <a:xfrm>
                <a:off x="5250444" y="1671932"/>
                <a:ext cx="330414" cy="33041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385BF6BB-1DE6-4F72-8CCA-C7F1F42642F5}"/>
                  </a:ext>
                </a:extLst>
              </p:cNvPr>
              <p:cNvSpPr/>
              <p:nvPr/>
            </p:nvSpPr>
            <p:spPr>
              <a:xfrm>
                <a:off x="5250444" y="2251336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1F015A7-6B30-4D78-B7B3-C303FBA890A4}"/>
                  </a:ext>
                </a:extLst>
              </p:cNvPr>
              <p:cNvSpPr txBox="1"/>
              <p:nvPr/>
            </p:nvSpPr>
            <p:spPr>
              <a:xfrm>
                <a:off x="5067639" y="691034"/>
                <a:ext cx="6653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200" dirty="0"/>
                  <a:t>Torsdag</a:t>
                </a:r>
                <a:endParaRPr lang="nb-NO" sz="1400" dirty="0"/>
              </a:p>
            </p:txBody>
          </p:sp>
        </p:grpSp>
      </p:grpSp>
      <p:sp>
        <p:nvSpPr>
          <p:cNvPr id="55" name="Oval 54">
            <a:extLst>
              <a:ext uri="{FF2B5EF4-FFF2-40B4-BE49-F238E27FC236}">
                <a16:creationId xmlns:a16="http://schemas.microsoft.com/office/drawing/2014/main" id="{627D1087-BB46-4E85-A791-5E1D3C7DADC6}"/>
              </a:ext>
            </a:extLst>
          </p:cNvPr>
          <p:cNvSpPr/>
          <p:nvPr/>
        </p:nvSpPr>
        <p:spPr>
          <a:xfrm>
            <a:off x="9492792" y="3003226"/>
            <a:ext cx="810705" cy="7065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dirty="0"/>
              <a:t>Sink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D809AEE-78A4-49F3-A13D-2CED7C46FB3D}"/>
              </a:ext>
            </a:extLst>
          </p:cNvPr>
          <p:cNvCxnSpPr>
            <a:cxnSpLocks/>
            <a:stCxn id="7" idx="3"/>
            <a:endCxn id="2" idx="1"/>
          </p:cNvCxnSpPr>
          <p:nvPr/>
        </p:nvCxnSpPr>
        <p:spPr>
          <a:xfrm>
            <a:off x="1400738" y="1335178"/>
            <a:ext cx="1141825" cy="572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3DA42D2-EFBB-4B2B-ACFA-EDE060874B03}"/>
              </a:ext>
            </a:extLst>
          </p:cNvPr>
          <p:cNvCxnSpPr>
            <a:cxnSpLocks/>
            <a:stCxn id="11" idx="3"/>
            <a:endCxn id="2" idx="1"/>
          </p:cNvCxnSpPr>
          <p:nvPr/>
        </p:nvCxnSpPr>
        <p:spPr>
          <a:xfrm flipV="1">
            <a:off x="1420175" y="1907590"/>
            <a:ext cx="1122388" cy="836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28455A6-BE15-4F03-B45C-0A4D9C57C163}"/>
              </a:ext>
            </a:extLst>
          </p:cNvPr>
          <p:cNvCxnSpPr>
            <a:cxnSpLocks/>
            <a:stCxn id="11" idx="3"/>
            <a:endCxn id="18" idx="1"/>
          </p:cNvCxnSpPr>
          <p:nvPr/>
        </p:nvCxnSpPr>
        <p:spPr>
          <a:xfrm>
            <a:off x="1420175" y="2743972"/>
            <a:ext cx="1111697" cy="2036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4923651-89C1-45B6-9BC5-C39325CEC3D0}"/>
              </a:ext>
            </a:extLst>
          </p:cNvPr>
          <p:cNvCxnSpPr>
            <a:cxnSpLocks/>
            <a:stCxn id="14" idx="3"/>
            <a:endCxn id="2" idx="1"/>
          </p:cNvCxnSpPr>
          <p:nvPr/>
        </p:nvCxnSpPr>
        <p:spPr>
          <a:xfrm flipV="1">
            <a:off x="1462182" y="1907590"/>
            <a:ext cx="1080381" cy="2540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350EB7D-604F-4035-9FAE-0F91F1748A90}"/>
              </a:ext>
            </a:extLst>
          </p:cNvPr>
          <p:cNvCxnSpPr>
            <a:cxnSpLocks/>
            <a:stCxn id="14" idx="3"/>
            <a:endCxn id="18" idx="1"/>
          </p:cNvCxnSpPr>
          <p:nvPr/>
        </p:nvCxnSpPr>
        <p:spPr>
          <a:xfrm>
            <a:off x="1462182" y="4448427"/>
            <a:ext cx="1069690" cy="332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89A7B4F-67B0-42CB-A5E0-E5D48E920B83}"/>
              </a:ext>
            </a:extLst>
          </p:cNvPr>
          <p:cNvCxnSpPr>
            <a:cxnSpLocks/>
            <a:stCxn id="22" idx="3"/>
            <a:endCxn id="18" idx="1"/>
          </p:cNvCxnSpPr>
          <p:nvPr/>
        </p:nvCxnSpPr>
        <p:spPr>
          <a:xfrm flipV="1">
            <a:off x="1394407" y="4780734"/>
            <a:ext cx="1137465" cy="949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D4D384D-AB94-4A9C-8BBC-E7D3CEAB523B}"/>
              </a:ext>
            </a:extLst>
          </p:cNvPr>
          <p:cNvCxnSpPr>
            <a:cxnSpLocks/>
            <a:stCxn id="2" idx="3"/>
            <a:endCxn id="23" idx="2"/>
          </p:cNvCxnSpPr>
          <p:nvPr/>
        </p:nvCxnSpPr>
        <p:spPr>
          <a:xfrm flipV="1">
            <a:off x="3249145" y="1337773"/>
            <a:ext cx="808540" cy="569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6E8D279-0754-44D7-AB9B-EAB12D8F1998}"/>
              </a:ext>
            </a:extLst>
          </p:cNvPr>
          <p:cNvCxnSpPr>
            <a:cxnSpLocks/>
            <a:stCxn id="2" idx="3"/>
            <a:endCxn id="24" idx="2"/>
          </p:cNvCxnSpPr>
          <p:nvPr/>
        </p:nvCxnSpPr>
        <p:spPr>
          <a:xfrm>
            <a:off x="3249145" y="1907590"/>
            <a:ext cx="808540" cy="95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80E10ED-85BC-438F-84F1-9349BE104581}"/>
              </a:ext>
            </a:extLst>
          </p:cNvPr>
          <p:cNvCxnSpPr>
            <a:cxnSpLocks/>
            <a:stCxn id="2" idx="3"/>
            <a:endCxn id="25" idx="2"/>
          </p:cNvCxnSpPr>
          <p:nvPr/>
        </p:nvCxnSpPr>
        <p:spPr>
          <a:xfrm>
            <a:off x="3249145" y="1907590"/>
            <a:ext cx="808540" cy="588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9D96B20-4521-4B87-A3B7-F9DB232317BA}"/>
              </a:ext>
            </a:extLst>
          </p:cNvPr>
          <p:cNvCxnSpPr>
            <a:cxnSpLocks/>
            <a:stCxn id="25" idx="6"/>
            <a:endCxn id="29" idx="2"/>
          </p:cNvCxnSpPr>
          <p:nvPr/>
        </p:nvCxnSpPr>
        <p:spPr>
          <a:xfrm flipV="1">
            <a:off x="4388099" y="1917177"/>
            <a:ext cx="739595" cy="579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B611732-4F0E-4567-9993-17E0A9B85700}"/>
              </a:ext>
            </a:extLst>
          </p:cNvPr>
          <p:cNvCxnSpPr>
            <a:cxnSpLocks/>
            <a:stCxn id="30" idx="6"/>
            <a:endCxn id="46" idx="2"/>
          </p:cNvCxnSpPr>
          <p:nvPr/>
        </p:nvCxnSpPr>
        <p:spPr>
          <a:xfrm flipV="1">
            <a:off x="5458108" y="1917177"/>
            <a:ext cx="762214" cy="579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EC3439C-121F-4F58-A3EF-3B263CF8A332}"/>
              </a:ext>
            </a:extLst>
          </p:cNvPr>
          <p:cNvCxnSpPr>
            <a:cxnSpLocks/>
            <a:stCxn id="47" idx="6"/>
            <a:endCxn id="51" idx="2"/>
          </p:cNvCxnSpPr>
          <p:nvPr/>
        </p:nvCxnSpPr>
        <p:spPr>
          <a:xfrm flipV="1">
            <a:off x="6550736" y="1917177"/>
            <a:ext cx="650079" cy="579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C14ED0C-91CC-4691-BDE6-66BFBAA1FFA3}"/>
              </a:ext>
            </a:extLst>
          </p:cNvPr>
          <p:cNvCxnSpPr>
            <a:cxnSpLocks/>
            <a:stCxn id="47" idx="6"/>
            <a:endCxn id="52" idx="2"/>
          </p:cNvCxnSpPr>
          <p:nvPr/>
        </p:nvCxnSpPr>
        <p:spPr>
          <a:xfrm>
            <a:off x="6550736" y="2496581"/>
            <a:ext cx="650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62F5E6E-B9A6-440A-81A9-CD520BEF5A63}"/>
              </a:ext>
            </a:extLst>
          </p:cNvPr>
          <p:cNvCxnSpPr>
            <a:cxnSpLocks/>
            <a:stCxn id="30" idx="6"/>
            <a:endCxn id="47" idx="2"/>
          </p:cNvCxnSpPr>
          <p:nvPr/>
        </p:nvCxnSpPr>
        <p:spPr>
          <a:xfrm>
            <a:off x="5458108" y="2496581"/>
            <a:ext cx="762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EE6B8B0-587F-45E2-B48A-7D91F4B313D7}"/>
              </a:ext>
            </a:extLst>
          </p:cNvPr>
          <p:cNvCxnSpPr>
            <a:cxnSpLocks/>
            <a:stCxn id="25" idx="6"/>
            <a:endCxn id="30" idx="2"/>
          </p:cNvCxnSpPr>
          <p:nvPr/>
        </p:nvCxnSpPr>
        <p:spPr>
          <a:xfrm>
            <a:off x="4388099" y="2496581"/>
            <a:ext cx="739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56F7916-2442-43E8-B10D-360C04A98946}"/>
              </a:ext>
            </a:extLst>
          </p:cNvPr>
          <p:cNvCxnSpPr>
            <a:cxnSpLocks/>
            <a:stCxn id="24" idx="6"/>
            <a:endCxn id="28" idx="2"/>
          </p:cNvCxnSpPr>
          <p:nvPr/>
        </p:nvCxnSpPr>
        <p:spPr>
          <a:xfrm flipV="1">
            <a:off x="4388099" y="1337773"/>
            <a:ext cx="739595" cy="579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1C77332-5D4A-48AE-B094-217E6266E093}"/>
              </a:ext>
            </a:extLst>
          </p:cNvPr>
          <p:cNvCxnSpPr>
            <a:cxnSpLocks/>
            <a:stCxn id="24" idx="6"/>
            <a:endCxn id="29" idx="2"/>
          </p:cNvCxnSpPr>
          <p:nvPr/>
        </p:nvCxnSpPr>
        <p:spPr>
          <a:xfrm>
            <a:off x="4388099" y="1917177"/>
            <a:ext cx="739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E2AAD8A-69D8-4168-AD77-701F940CCF75}"/>
              </a:ext>
            </a:extLst>
          </p:cNvPr>
          <p:cNvCxnSpPr>
            <a:cxnSpLocks/>
            <a:stCxn id="24" idx="6"/>
            <a:endCxn id="30" idx="2"/>
          </p:cNvCxnSpPr>
          <p:nvPr/>
        </p:nvCxnSpPr>
        <p:spPr>
          <a:xfrm>
            <a:off x="4388099" y="1917177"/>
            <a:ext cx="739595" cy="579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9034F9A5-A411-4C8E-97DD-1970D82290A9}"/>
              </a:ext>
            </a:extLst>
          </p:cNvPr>
          <p:cNvCxnSpPr>
            <a:cxnSpLocks/>
            <a:stCxn id="29" idx="6"/>
            <a:endCxn id="45" idx="2"/>
          </p:cNvCxnSpPr>
          <p:nvPr/>
        </p:nvCxnSpPr>
        <p:spPr>
          <a:xfrm flipV="1">
            <a:off x="5458108" y="1337773"/>
            <a:ext cx="762214" cy="579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3071F06-7706-4555-ADCD-85C1B106B0B4}"/>
              </a:ext>
            </a:extLst>
          </p:cNvPr>
          <p:cNvCxnSpPr>
            <a:cxnSpLocks/>
            <a:stCxn id="29" idx="6"/>
            <a:endCxn id="46" idx="2"/>
          </p:cNvCxnSpPr>
          <p:nvPr/>
        </p:nvCxnSpPr>
        <p:spPr>
          <a:xfrm>
            <a:off x="5458108" y="1917177"/>
            <a:ext cx="762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DE68BCE-DED3-4810-AC64-E13E86130E83}"/>
              </a:ext>
            </a:extLst>
          </p:cNvPr>
          <p:cNvCxnSpPr>
            <a:cxnSpLocks/>
            <a:stCxn id="29" idx="6"/>
            <a:endCxn id="47" idx="2"/>
          </p:cNvCxnSpPr>
          <p:nvPr/>
        </p:nvCxnSpPr>
        <p:spPr>
          <a:xfrm>
            <a:off x="5458108" y="1917177"/>
            <a:ext cx="762214" cy="579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E23319EF-4DF2-41AB-A8C0-875D3FB7AF9A}"/>
              </a:ext>
            </a:extLst>
          </p:cNvPr>
          <p:cNvCxnSpPr>
            <a:cxnSpLocks/>
            <a:stCxn id="46" idx="6"/>
            <a:endCxn id="50" idx="2"/>
          </p:cNvCxnSpPr>
          <p:nvPr/>
        </p:nvCxnSpPr>
        <p:spPr>
          <a:xfrm flipV="1">
            <a:off x="6550736" y="1337773"/>
            <a:ext cx="650079" cy="579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7ADF994-A051-4753-8446-89599A9226A5}"/>
              </a:ext>
            </a:extLst>
          </p:cNvPr>
          <p:cNvCxnSpPr>
            <a:cxnSpLocks/>
            <a:stCxn id="46" idx="6"/>
            <a:endCxn id="51" idx="2"/>
          </p:cNvCxnSpPr>
          <p:nvPr/>
        </p:nvCxnSpPr>
        <p:spPr>
          <a:xfrm>
            <a:off x="6550736" y="1917177"/>
            <a:ext cx="650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2E294B3-00BF-485E-B39E-0B04B4DE7EA2}"/>
              </a:ext>
            </a:extLst>
          </p:cNvPr>
          <p:cNvCxnSpPr>
            <a:cxnSpLocks/>
            <a:stCxn id="46" idx="6"/>
            <a:endCxn id="52" idx="2"/>
          </p:cNvCxnSpPr>
          <p:nvPr/>
        </p:nvCxnSpPr>
        <p:spPr>
          <a:xfrm>
            <a:off x="6550736" y="1917177"/>
            <a:ext cx="650079" cy="579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23A6830E-DF16-4992-99F0-4C5B54D2EAC4}"/>
              </a:ext>
            </a:extLst>
          </p:cNvPr>
          <p:cNvCxnSpPr>
            <a:cxnSpLocks/>
            <a:stCxn id="23" idx="6"/>
            <a:endCxn id="28" idx="2"/>
          </p:cNvCxnSpPr>
          <p:nvPr/>
        </p:nvCxnSpPr>
        <p:spPr>
          <a:xfrm>
            <a:off x="4388099" y="1337773"/>
            <a:ext cx="739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AEC52D8F-9F85-4C0B-960C-D54A16BB6DE8}"/>
              </a:ext>
            </a:extLst>
          </p:cNvPr>
          <p:cNvCxnSpPr>
            <a:cxnSpLocks/>
            <a:stCxn id="23" idx="6"/>
            <a:endCxn id="29" idx="2"/>
          </p:cNvCxnSpPr>
          <p:nvPr/>
        </p:nvCxnSpPr>
        <p:spPr>
          <a:xfrm>
            <a:off x="4388099" y="1337773"/>
            <a:ext cx="739595" cy="579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5AD0D61-5B1E-461B-9A64-C108ECFE6CD6}"/>
              </a:ext>
            </a:extLst>
          </p:cNvPr>
          <p:cNvCxnSpPr>
            <a:cxnSpLocks/>
            <a:stCxn id="23" idx="6"/>
            <a:endCxn id="30" idx="2"/>
          </p:cNvCxnSpPr>
          <p:nvPr/>
        </p:nvCxnSpPr>
        <p:spPr>
          <a:xfrm>
            <a:off x="4388099" y="1337773"/>
            <a:ext cx="739595" cy="1158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3D5021A8-2B71-439A-9356-1B21F0A55032}"/>
              </a:ext>
            </a:extLst>
          </p:cNvPr>
          <p:cNvCxnSpPr>
            <a:cxnSpLocks/>
            <a:stCxn id="28" idx="6"/>
            <a:endCxn id="45" idx="2"/>
          </p:cNvCxnSpPr>
          <p:nvPr/>
        </p:nvCxnSpPr>
        <p:spPr>
          <a:xfrm>
            <a:off x="5458108" y="1337773"/>
            <a:ext cx="762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623D3D99-4337-45E6-AB73-3F88B4081C03}"/>
              </a:ext>
            </a:extLst>
          </p:cNvPr>
          <p:cNvCxnSpPr>
            <a:cxnSpLocks/>
            <a:stCxn id="28" idx="6"/>
            <a:endCxn id="46" idx="2"/>
          </p:cNvCxnSpPr>
          <p:nvPr/>
        </p:nvCxnSpPr>
        <p:spPr>
          <a:xfrm>
            <a:off x="5458108" y="1337773"/>
            <a:ext cx="762214" cy="579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2B1A6D89-E7A8-43D6-B249-4238ED0DD2D3}"/>
              </a:ext>
            </a:extLst>
          </p:cNvPr>
          <p:cNvCxnSpPr>
            <a:cxnSpLocks/>
            <a:stCxn id="28" idx="6"/>
            <a:endCxn id="47" idx="2"/>
          </p:cNvCxnSpPr>
          <p:nvPr/>
        </p:nvCxnSpPr>
        <p:spPr>
          <a:xfrm>
            <a:off x="5458108" y="1337773"/>
            <a:ext cx="762214" cy="1158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5DCBF5D7-72EE-49B2-AF96-967BD54F2CFE}"/>
              </a:ext>
            </a:extLst>
          </p:cNvPr>
          <p:cNvCxnSpPr>
            <a:cxnSpLocks/>
            <a:stCxn id="45" idx="6"/>
            <a:endCxn id="50" idx="2"/>
          </p:cNvCxnSpPr>
          <p:nvPr/>
        </p:nvCxnSpPr>
        <p:spPr>
          <a:xfrm>
            <a:off x="6550736" y="1337773"/>
            <a:ext cx="650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CDB22A93-8934-450F-9038-0B7408A453E7}"/>
              </a:ext>
            </a:extLst>
          </p:cNvPr>
          <p:cNvCxnSpPr>
            <a:cxnSpLocks/>
            <a:stCxn id="45" idx="6"/>
            <a:endCxn id="51" idx="2"/>
          </p:cNvCxnSpPr>
          <p:nvPr/>
        </p:nvCxnSpPr>
        <p:spPr>
          <a:xfrm>
            <a:off x="6550736" y="1337773"/>
            <a:ext cx="650079" cy="579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8247C282-836A-479F-9A6A-9D95BED5D9BC}"/>
              </a:ext>
            </a:extLst>
          </p:cNvPr>
          <p:cNvCxnSpPr>
            <a:cxnSpLocks/>
            <a:stCxn id="45" idx="6"/>
            <a:endCxn id="52" idx="2"/>
          </p:cNvCxnSpPr>
          <p:nvPr/>
        </p:nvCxnSpPr>
        <p:spPr>
          <a:xfrm>
            <a:off x="6550736" y="1337773"/>
            <a:ext cx="650079" cy="1158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D91F53F4-7861-4B18-9D3E-31B3BD5462EB}"/>
              </a:ext>
            </a:extLst>
          </p:cNvPr>
          <p:cNvCxnSpPr>
            <a:cxnSpLocks/>
            <a:stCxn id="50" idx="6"/>
            <a:endCxn id="55" idx="1"/>
          </p:cNvCxnSpPr>
          <p:nvPr/>
        </p:nvCxnSpPr>
        <p:spPr>
          <a:xfrm>
            <a:off x="7531229" y="1337773"/>
            <a:ext cx="2080288" cy="176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5385155D-9371-467E-ADA2-71FBBA3A796B}"/>
              </a:ext>
            </a:extLst>
          </p:cNvPr>
          <p:cNvCxnSpPr>
            <a:cxnSpLocks/>
            <a:stCxn id="52" idx="6"/>
            <a:endCxn id="55" idx="1"/>
          </p:cNvCxnSpPr>
          <p:nvPr/>
        </p:nvCxnSpPr>
        <p:spPr>
          <a:xfrm>
            <a:off x="7531229" y="2496581"/>
            <a:ext cx="2080288" cy="610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0CC131A-A3FA-4F51-BF80-939AE3297A25}"/>
              </a:ext>
            </a:extLst>
          </p:cNvPr>
          <p:cNvCxnSpPr>
            <a:cxnSpLocks/>
            <a:stCxn id="51" idx="6"/>
            <a:endCxn id="55" idx="1"/>
          </p:cNvCxnSpPr>
          <p:nvPr/>
        </p:nvCxnSpPr>
        <p:spPr>
          <a:xfrm>
            <a:off x="7531229" y="1917177"/>
            <a:ext cx="2080288" cy="1189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62295EEF-BE99-47AE-8A61-4B425CD1737C}"/>
              </a:ext>
            </a:extLst>
          </p:cNvPr>
          <p:cNvGrpSpPr/>
          <p:nvPr/>
        </p:nvGrpSpPr>
        <p:grpSpPr>
          <a:xfrm>
            <a:off x="3874880" y="3629511"/>
            <a:ext cx="3808440" cy="1890716"/>
            <a:chOff x="3874880" y="771072"/>
            <a:chExt cx="3808440" cy="1890716"/>
          </a:xfrm>
        </p:grpSpPr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23E7E828-7894-40CA-A5FA-9DC70C432418}"/>
                </a:ext>
              </a:extLst>
            </p:cNvPr>
            <p:cNvGrpSpPr/>
            <p:nvPr/>
          </p:nvGrpSpPr>
          <p:grpSpPr>
            <a:xfrm>
              <a:off x="3874880" y="771072"/>
              <a:ext cx="696024" cy="1890716"/>
              <a:chOff x="3905949" y="691034"/>
              <a:chExt cx="696024" cy="1890716"/>
            </a:xfrm>
          </p:grpSpPr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35EAC592-C325-41A4-A7CF-870A6F5A4B6F}"/>
                  </a:ext>
                </a:extLst>
              </p:cNvPr>
              <p:cNvSpPr/>
              <p:nvPr/>
            </p:nvSpPr>
            <p:spPr>
              <a:xfrm>
                <a:off x="4088754" y="1092528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8E150644-CE58-4E66-A205-5972B7174515}"/>
                  </a:ext>
                </a:extLst>
              </p:cNvPr>
              <p:cNvSpPr/>
              <p:nvPr/>
            </p:nvSpPr>
            <p:spPr>
              <a:xfrm>
                <a:off x="4088754" y="1671932"/>
                <a:ext cx="330414" cy="33041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46FE45AD-6C6B-4F42-8118-E0187FA0E013}"/>
                  </a:ext>
                </a:extLst>
              </p:cNvPr>
              <p:cNvSpPr/>
              <p:nvPr/>
            </p:nvSpPr>
            <p:spPr>
              <a:xfrm>
                <a:off x="4088754" y="2251336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7E7FB0FD-6402-4A88-8214-CEBD12B042EE}"/>
                  </a:ext>
                </a:extLst>
              </p:cNvPr>
              <p:cNvSpPr txBox="1"/>
              <p:nvPr/>
            </p:nvSpPr>
            <p:spPr>
              <a:xfrm>
                <a:off x="3905949" y="691034"/>
                <a:ext cx="6960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200" dirty="0"/>
                  <a:t>Mandag</a:t>
                </a:r>
                <a:endParaRPr lang="nb-NO" sz="1400" dirty="0"/>
              </a:p>
            </p:txBody>
          </p: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16CD8962-F656-4929-BB19-4D6E1CE0BC4E}"/>
                </a:ext>
              </a:extLst>
            </p:cNvPr>
            <p:cNvGrpSpPr/>
            <p:nvPr/>
          </p:nvGrpSpPr>
          <p:grpSpPr>
            <a:xfrm>
              <a:off x="4944889" y="771072"/>
              <a:ext cx="632481" cy="1890716"/>
              <a:chOff x="5067639" y="691034"/>
              <a:chExt cx="632481" cy="1890716"/>
            </a:xfrm>
          </p:grpSpPr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CE3712AD-D409-4911-A618-5E0CFB649663}"/>
                  </a:ext>
                </a:extLst>
              </p:cNvPr>
              <p:cNvSpPr/>
              <p:nvPr/>
            </p:nvSpPr>
            <p:spPr>
              <a:xfrm>
                <a:off x="5250444" y="1092528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64EC6F09-B5F8-4705-BC19-193032091951}"/>
                  </a:ext>
                </a:extLst>
              </p:cNvPr>
              <p:cNvSpPr/>
              <p:nvPr/>
            </p:nvSpPr>
            <p:spPr>
              <a:xfrm>
                <a:off x="5250444" y="1671932"/>
                <a:ext cx="330414" cy="33041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AED2E8A6-9587-4F70-913C-467E7475AE4F}"/>
                  </a:ext>
                </a:extLst>
              </p:cNvPr>
              <p:cNvSpPr/>
              <p:nvPr/>
            </p:nvSpPr>
            <p:spPr>
              <a:xfrm>
                <a:off x="5250444" y="2251336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5E9E1DC1-22A4-49F5-B891-86990D872E07}"/>
                  </a:ext>
                </a:extLst>
              </p:cNvPr>
              <p:cNvSpPr txBox="1"/>
              <p:nvPr/>
            </p:nvSpPr>
            <p:spPr>
              <a:xfrm>
                <a:off x="5067639" y="691034"/>
                <a:ext cx="63248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200" dirty="0"/>
                  <a:t>Tirsdag</a:t>
                </a:r>
                <a:endParaRPr lang="nb-NO" sz="1400" dirty="0"/>
              </a:p>
            </p:txBody>
          </p: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8AF1D00E-01EF-420F-9F8D-0AFF8DC60DCC}"/>
                </a:ext>
              </a:extLst>
            </p:cNvPr>
            <p:cNvGrpSpPr/>
            <p:nvPr/>
          </p:nvGrpSpPr>
          <p:grpSpPr>
            <a:xfrm>
              <a:off x="6037517" y="771072"/>
              <a:ext cx="654346" cy="1890716"/>
              <a:chOff x="5067639" y="691034"/>
              <a:chExt cx="654346" cy="1890716"/>
            </a:xfrm>
          </p:grpSpPr>
          <p:sp>
            <p:nvSpPr>
              <p:cNvPr id="183" name="Oval 182">
                <a:extLst>
                  <a:ext uri="{FF2B5EF4-FFF2-40B4-BE49-F238E27FC236}">
                    <a16:creationId xmlns:a16="http://schemas.microsoft.com/office/drawing/2014/main" id="{A837AB39-8422-4514-9384-53C0133EBC5B}"/>
                  </a:ext>
                </a:extLst>
              </p:cNvPr>
              <p:cNvSpPr/>
              <p:nvPr/>
            </p:nvSpPr>
            <p:spPr>
              <a:xfrm>
                <a:off x="5250444" y="1092528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</a:p>
            </p:txBody>
          </p:sp>
          <p:sp>
            <p:nvSpPr>
              <p:cNvPr id="184" name="Oval 183">
                <a:extLst>
                  <a:ext uri="{FF2B5EF4-FFF2-40B4-BE49-F238E27FC236}">
                    <a16:creationId xmlns:a16="http://schemas.microsoft.com/office/drawing/2014/main" id="{E5203A97-49F0-4A71-A39B-F9CB73CD8401}"/>
                  </a:ext>
                </a:extLst>
              </p:cNvPr>
              <p:cNvSpPr/>
              <p:nvPr/>
            </p:nvSpPr>
            <p:spPr>
              <a:xfrm>
                <a:off x="5250444" y="1671932"/>
                <a:ext cx="330414" cy="33041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</a:p>
            </p:txBody>
          </p:sp>
          <p:sp>
            <p:nvSpPr>
              <p:cNvPr id="185" name="Oval 184">
                <a:extLst>
                  <a:ext uri="{FF2B5EF4-FFF2-40B4-BE49-F238E27FC236}">
                    <a16:creationId xmlns:a16="http://schemas.microsoft.com/office/drawing/2014/main" id="{FEE6C291-BE0C-4ED7-9475-AC964AE02E51}"/>
                  </a:ext>
                </a:extLst>
              </p:cNvPr>
              <p:cNvSpPr/>
              <p:nvPr/>
            </p:nvSpPr>
            <p:spPr>
              <a:xfrm>
                <a:off x="5250444" y="2251336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C4CD8A64-6F0D-4436-B84F-A1326462EA60}"/>
                  </a:ext>
                </a:extLst>
              </p:cNvPr>
              <p:cNvSpPr txBox="1"/>
              <p:nvPr/>
            </p:nvSpPr>
            <p:spPr>
              <a:xfrm>
                <a:off x="5067639" y="691034"/>
                <a:ext cx="6543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200" dirty="0"/>
                  <a:t>Onsdag</a:t>
                </a:r>
                <a:endParaRPr lang="nb-NO" sz="1400" dirty="0"/>
              </a:p>
            </p:txBody>
          </p: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7587A01E-FADA-45F5-B0BC-114E6F623D0F}"/>
                </a:ext>
              </a:extLst>
            </p:cNvPr>
            <p:cNvGrpSpPr/>
            <p:nvPr/>
          </p:nvGrpSpPr>
          <p:grpSpPr>
            <a:xfrm>
              <a:off x="7018010" y="771072"/>
              <a:ext cx="665310" cy="1890716"/>
              <a:chOff x="5067639" y="691034"/>
              <a:chExt cx="665310" cy="1890716"/>
            </a:xfrm>
          </p:grpSpPr>
          <p:sp>
            <p:nvSpPr>
              <p:cNvPr id="179" name="Oval 178">
                <a:extLst>
                  <a:ext uri="{FF2B5EF4-FFF2-40B4-BE49-F238E27FC236}">
                    <a16:creationId xmlns:a16="http://schemas.microsoft.com/office/drawing/2014/main" id="{68FC474F-960F-49D2-9F16-3D6C55967664}"/>
                  </a:ext>
                </a:extLst>
              </p:cNvPr>
              <p:cNvSpPr/>
              <p:nvPr/>
            </p:nvSpPr>
            <p:spPr>
              <a:xfrm>
                <a:off x="5250444" y="1092528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1</a:t>
                </a:r>
              </a:p>
            </p:txBody>
          </p:sp>
          <p:sp>
            <p:nvSpPr>
              <p:cNvPr id="180" name="Oval 179">
                <a:extLst>
                  <a:ext uri="{FF2B5EF4-FFF2-40B4-BE49-F238E27FC236}">
                    <a16:creationId xmlns:a16="http://schemas.microsoft.com/office/drawing/2014/main" id="{478E4A19-63A4-458B-8274-67ED3249BBE8}"/>
                  </a:ext>
                </a:extLst>
              </p:cNvPr>
              <p:cNvSpPr/>
              <p:nvPr/>
            </p:nvSpPr>
            <p:spPr>
              <a:xfrm>
                <a:off x="5250444" y="1671932"/>
                <a:ext cx="330414" cy="330414"/>
              </a:xfrm>
              <a:prstGeom prst="ellipse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2</a:t>
                </a:r>
              </a:p>
            </p:txBody>
          </p:sp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FC91C730-E43D-4DB9-AAB2-281085578608}"/>
                  </a:ext>
                </a:extLst>
              </p:cNvPr>
              <p:cNvSpPr/>
              <p:nvPr/>
            </p:nvSpPr>
            <p:spPr>
              <a:xfrm>
                <a:off x="5250444" y="2251336"/>
                <a:ext cx="330414" cy="330414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3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A0A23CAF-6ED7-40E6-BA67-CA94EE87C177}"/>
                  </a:ext>
                </a:extLst>
              </p:cNvPr>
              <p:cNvSpPr txBox="1"/>
              <p:nvPr/>
            </p:nvSpPr>
            <p:spPr>
              <a:xfrm>
                <a:off x="5067639" y="691034"/>
                <a:ext cx="6653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b-NO" sz="1200" dirty="0"/>
                  <a:t>Torsdag</a:t>
                </a:r>
                <a:endParaRPr lang="nb-NO" sz="1400" dirty="0"/>
              </a:p>
            </p:txBody>
          </p:sp>
        </p:grpSp>
      </p:grp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4871AF5F-CD3C-4955-9818-31ABBF79AA02}"/>
              </a:ext>
            </a:extLst>
          </p:cNvPr>
          <p:cNvCxnSpPr>
            <a:cxnSpLocks/>
            <a:stCxn id="193" idx="6"/>
            <a:endCxn id="188" idx="2"/>
          </p:cNvCxnSpPr>
          <p:nvPr/>
        </p:nvCxnSpPr>
        <p:spPr>
          <a:xfrm flipV="1">
            <a:off x="4388099" y="4775616"/>
            <a:ext cx="739595" cy="579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06BAA37E-9C8F-4038-845B-7DA9003357CF}"/>
              </a:ext>
            </a:extLst>
          </p:cNvPr>
          <p:cNvCxnSpPr>
            <a:cxnSpLocks/>
            <a:stCxn id="189" idx="6"/>
            <a:endCxn id="184" idx="2"/>
          </p:cNvCxnSpPr>
          <p:nvPr/>
        </p:nvCxnSpPr>
        <p:spPr>
          <a:xfrm flipV="1">
            <a:off x="5458108" y="4775616"/>
            <a:ext cx="762214" cy="579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9F51577D-3A65-4819-BF41-A712E6E9F912}"/>
              </a:ext>
            </a:extLst>
          </p:cNvPr>
          <p:cNvCxnSpPr>
            <a:cxnSpLocks/>
            <a:stCxn id="185" idx="6"/>
            <a:endCxn id="180" idx="2"/>
          </p:cNvCxnSpPr>
          <p:nvPr/>
        </p:nvCxnSpPr>
        <p:spPr>
          <a:xfrm flipV="1">
            <a:off x="6550736" y="4775616"/>
            <a:ext cx="650079" cy="579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49B32F26-C3A5-4888-A3BB-B1A8AEDB6B35}"/>
              </a:ext>
            </a:extLst>
          </p:cNvPr>
          <p:cNvCxnSpPr>
            <a:cxnSpLocks/>
            <a:stCxn id="185" idx="6"/>
            <a:endCxn id="181" idx="2"/>
          </p:cNvCxnSpPr>
          <p:nvPr/>
        </p:nvCxnSpPr>
        <p:spPr>
          <a:xfrm>
            <a:off x="6550736" y="5355020"/>
            <a:ext cx="650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0238B150-47DA-4CED-ADA2-D2D3C0DAF156}"/>
              </a:ext>
            </a:extLst>
          </p:cNvPr>
          <p:cNvCxnSpPr>
            <a:cxnSpLocks/>
            <a:stCxn id="189" idx="6"/>
            <a:endCxn id="185" idx="2"/>
          </p:cNvCxnSpPr>
          <p:nvPr/>
        </p:nvCxnSpPr>
        <p:spPr>
          <a:xfrm>
            <a:off x="5458108" y="5355020"/>
            <a:ext cx="762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C6F9F4B2-D03A-4FD2-8C14-D449DDC0B590}"/>
              </a:ext>
            </a:extLst>
          </p:cNvPr>
          <p:cNvCxnSpPr>
            <a:cxnSpLocks/>
            <a:stCxn id="193" idx="6"/>
            <a:endCxn id="189" idx="2"/>
          </p:cNvCxnSpPr>
          <p:nvPr/>
        </p:nvCxnSpPr>
        <p:spPr>
          <a:xfrm>
            <a:off x="4388099" y="5355020"/>
            <a:ext cx="739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FD998173-A5BB-4E23-B450-8A8979B85B9F}"/>
              </a:ext>
            </a:extLst>
          </p:cNvPr>
          <p:cNvCxnSpPr>
            <a:cxnSpLocks/>
            <a:stCxn id="192" idx="6"/>
            <a:endCxn id="187" idx="2"/>
          </p:cNvCxnSpPr>
          <p:nvPr/>
        </p:nvCxnSpPr>
        <p:spPr>
          <a:xfrm flipV="1">
            <a:off x="4388099" y="4196212"/>
            <a:ext cx="739595" cy="579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9C22F1B2-8BA3-43E4-9F05-67BEA6459E12}"/>
              </a:ext>
            </a:extLst>
          </p:cNvPr>
          <p:cNvCxnSpPr>
            <a:cxnSpLocks/>
            <a:stCxn id="192" idx="6"/>
            <a:endCxn id="188" idx="2"/>
          </p:cNvCxnSpPr>
          <p:nvPr/>
        </p:nvCxnSpPr>
        <p:spPr>
          <a:xfrm>
            <a:off x="4388099" y="4775616"/>
            <a:ext cx="739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8BECBDBC-8892-4115-953E-0D35B5E3C70A}"/>
              </a:ext>
            </a:extLst>
          </p:cNvPr>
          <p:cNvCxnSpPr>
            <a:cxnSpLocks/>
            <a:stCxn id="192" idx="6"/>
            <a:endCxn id="189" idx="2"/>
          </p:cNvCxnSpPr>
          <p:nvPr/>
        </p:nvCxnSpPr>
        <p:spPr>
          <a:xfrm>
            <a:off x="4388099" y="4775616"/>
            <a:ext cx="739595" cy="579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41919703-69C1-47E0-8E42-6C9AC9AAFE32}"/>
              </a:ext>
            </a:extLst>
          </p:cNvPr>
          <p:cNvCxnSpPr>
            <a:cxnSpLocks/>
            <a:stCxn id="188" idx="6"/>
            <a:endCxn id="183" idx="2"/>
          </p:cNvCxnSpPr>
          <p:nvPr/>
        </p:nvCxnSpPr>
        <p:spPr>
          <a:xfrm flipV="1">
            <a:off x="5458108" y="4196212"/>
            <a:ext cx="762214" cy="579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C148BF97-5C67-4807-A8C0-BB49D87DC6D3}"/>
              </a:ext>
            </a:extLst>
          </p:cNvPr>
          <p:cNvCxnSpPr>
            <a:cxnSpLocks/>
            <a:stCxn id="188" idx="6"/>
            <a:endCxn id="184" idx="2"/>
          </p:cNvCxnSpPr>
          <p:nvPr/>
        </p:nvCxnSpPr>
        <p:spPr>
          <a:xfrm>
            <a:off x="5458108" y="4775616"/>
            <a:ext cx="762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1C14C8C2-02C6-42D4-B16C-ACF181E868DB}"/>
              </a:ext>
            </a:extLst>
          </p:cNvPr>
          <p:cNvCxnSpPr>
            <a:cxnSpLocks/>
            <a:stCxn id="188" idx="6"/>
            <a:endCxn id="185" idx="2"/>
          </p:cNvCxnSpPr>
          <p:nvPr/>
        </p:nvCxnSpPr>
        <p:spPr>
          <a:xfrm>
            <a:off x="5458108" y="4775616"/>
            <a:ext cx="762214" cy="579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647A395C-662E-487D-B103-3A4EED3FB7FB}"/>
              </a:ext>
            </a:extLst>
          </p:cNvPr>
          <p:cNvCxnSpPr>
            <a:cxnSpLocks/>
            <a:stCxn id="184" idx="6"/>
            <a:endCxn id="179" idx="2"/>
          </p:cNvCxnSpPr>
          <p:nvPr/>
        </p:nvCxnSpPr>
        <p:spPr>
          <a:xfrm flipV="1">
            <a:off x="6550736" y="4196212"/>
            <a:ext cx="650079" cy="579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2A5F4527-A030-4666-A272-88F6A41DFBEC}"/>
              </a:ext>
            </a:extLst>
          </p:cNvPr>
          <p:cNvCxnSpPr>
            <a:cxnSpLocks/>
            <a:stCxn id="184" idx="6"/>
            <a:endCxn id="180" idx="2"/>
          </p:cNvCxnSpPr>
          <p:nvPr/>
        </p:nvCxnSpPr>
        <p:spPr>
          <a:xfrm>
            <a:off x="6550736" y="4775616"/>
            <a:ext cx="650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38ED7CBD-9A64-44A5-8369-D888952BC439}"/>
              </a:ext>
            </a:extLst>
          </p:cNvPr>
          <p:cNvCxnSpPr>
            <a:cxnSpLocks/>
            <a:stCxn id="184" idx="6"/>
            <a:endCxn id="181" idx="2"/>
          </p:cNvCxnSpPr>
          <p:nvPr/>
        </p:nvCxnSpPr>
        <p:spPr>
          <a:xfrm>
            <a:off x="6550736" y="4775616"/>
            <a:ext cx="650079" cy="579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E606C8D6-5B4C-4BDA-B031-C3337C4A2900}"/>
              </a:ext>
            </a:extLst>
          </p:cNvPr>
          <p:cNvCxnSpPr>
            <a:cxnSpLocks/>
            <a:stCxn id="191" idx="6"/>
            <a:endCxn id="187" idx="2"/>
          </p:cNvCxnSpPr>
          <p:nvPr/>
        </p:nvCxnSpPr>
        <p:spPr>
          <a:xfrm>
            <a:off x="4388099" y="4196212"/>
            <a:ext cx="7395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3FC42D76-6C04-43FD-8642-85FCC9CD7EBD}"/>
              </a:ext>
            </a:extLst>
          </p:cNvPr>
          <p:cNvCxnSpPr>
            <a:cxnSpLocks/>
            <a:stCxn id="191" idx="6"/>
            <a:endCxn id="188" idx="2"/>
          </p:cNvCxnSpPr>
          <p:nvPr/>
        </p:nvCxnSpPr>
        <p:spPr>
          <a:xfrm>
            <a:off x="4388099" y="4196212"/>
            <a:ext cx="739595" cy="579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ADC18E12-AFBD-4304-A182-8C39A191576D}"/>
              </a:ext>
            </a:extLst>
          </p:cNvPr>
          <p:cNvCxnSpPr>
            <a:cxnSpLocks/>
            <a:stCxn id="191" idx="6"/>
            <a:endCxn id="189" idx="2"/>
          </p:cNvCxnSpPr>
          <p:nvPr/>
        </p:nvCxnSpPr>
        <p:spPr>
          <a:xfrm>
            <a:off x="4388099" y="4196212"/>
            <a:ext cx="739595" cy="1158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7021D3D5-70AD-4FC5-BD23-703E786D0758}"/>
              </a:ext>
            </a:extLst>
          </p:cNvPr>
          <p:cNvCxnSpPr>
            <a:cxnSpLocks/>
            <a:stCxn id="187" idx="6"/>
            <a:endCxn id="183" idx="2"/>
          </p:cNvCxnSpPr>
          <p:nvPr/>
        </p:nvCxnSpPr>
        <p:spPr>
          <a:xfrm>
            <a:off x="5458108" y="4196212"/>
            <a:ext cx="762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53B5483B-01A1-4C2A-946C-E50C6F3C4652}"/>
              </a:ext>
            </a:extLst>
          </p:cNvPr>
          <p:cNvCxnSpPr>
            <a:cxnSpLocks/>
            <a:stCxn id="187" idx="6"/>
            <a:endCxn id="184" idx="2"/>
          </p:cNvCxnSpPr>
          <p:nvPr/>
        </p:nvCxnSpPr>
        <p:spPr>
          <a:xfrm>
            <a:off x="5458108" y="4196212"/>
            <a:ext cx="762214" cy="579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4FBF5067-0188-456F-8FDD-5DB85B72F169}"/>
              </a:ext>
            </a:extLst>
          </p:cNvPr>
          <p:cNvCxnSpPr>
            <a:cxnSpLocks/>
            <a:stCxn id="187" idx="6"/>
            <a:endCxn id="185" idx="2"/>
          </p:cNvCxnSpPr>
          <p:nvPr/>
        </p:nvCxnSpPr>
        <p:spPr>
          <a:xfrm>
            <a:off x="5458108" y="4196212"/>
            <a:ext cx="762214" cy="1158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A182CFAB-9595-4EB4-8402-C11290C0E262}"/>
              </a:ext>
            </a:extLst>
          </p:cNvPr>
          <p:cNvCxnSpPr>
            <a:cxnSpLocks/>
            <a:stCxn id="183" idx="6"/>
            <a:endCxn id="179" idx="2"/>
          </p:cNvCxnSpPr>
          <p:nvPr/>
        </p:nvCxnSpPr>
        <p:spPr>
          <a:xfrm>
            <a:off x="6550736" y="4196212"/>
            <a:ext cx="6500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422F5506-3A96-48B9-A0CF-51BFB5198BED}"/>
              </a:ext>
            </a:extLst>
          </p:cNvPr>
          <p:cNvCxnSpPr>
            <a:cxnSpLocks/>
            <a:stCxn id="183" idx="6"/>
            <a:endCxn id="180" idx="2"/>
          </p:cNvCxnSpPr>
          <p:nvPr/>
        </p:nvCxnSpPr>
        <p:spPr>
          <a:xfrm>
            <a:off x="6550736" y="4196212"/>
            <a:ext cx="650079" cy="579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1367C565-A749-4082-BB79-A51E02BEF3E0}"/>
              </a:ext>
            </a:extLst>
          </p:cNvPr>
          <p:cNvCxnSpPr>
            <a:cxnSpLocks/>
            <a:stCxn id="183" idx="6"/>
            <a:endCxn id="181" idx="2"/>
          </p:cNvCxnSpPr>
          <p:nvPr/>
        </p:nvCxnSpPr>
        <p:spPr>
          <a:xfrm>
            <a:off x="6550736" y="4196212"/>
            <a:ext cx="650079" cy="11588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EC09374A-C040-409A-8CDC-EE144F4E7555}"/>
              </a:ext>
            </a:extLst>
          </p:cNvPr>
          <p:cNvCxnSpPr>
            <a:cxnSpLocks/>
            <a:stCxn id="18" idx="3"/>
            <a:endCxn id="191" idx="2"/>
          </p:cNvCxnSpPr>
          <p:nvPr/>
        </p:nvCxnSpPr>
        <p:spPr>
          <a:xfrm flipV="1">
            <a:off x="3238454" y="4196212"/>
            <a:ext cx="819231" cy="584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7B52CBE6-980B-402B-B1B1-0256F53E50FE}"/>
              </a:ext>
            </a:extLst>
          </p:cNvPr>
          <p:cNvCxnSpPr>
            <a:cxnSpLocks/>
            <a:stCxn id="18" idx="3"/>
            <a:endCxn id="192" idx="2"/>
          </p:cNvCxnSpPr>
          <p:nvPr/>
        </p:nvCxnSpPr>
        <p:spPr>
          <a:xfrm flipV="1">
            <a:off x="3238454" y="4775616"/>
            <a:ext cx="819231" cy="5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F7D1B785-B203-43FB-B7A4-CB72C86EEF4B}"/>
              </a:ext>
            </a:extLst>
          </p:cNvPr>
          <p:cNvCxnSpPr>
            <a:cxnSpLocks/>
            <a:stCxn id="18" idx="3"/>
            <a:endCxn id="193" idx="2"/>
          </p:cNvCxnSpPr>
          <p:nvPr/>
        </p:nvCxnSpPr>
        <p:spPr>
          <a:xfrm>
            <a:off x="3238454" y="4780734"/>
            <a:ext cx="819231" cy="574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4B1A9B0D-0E28-4592-8462-3CABF0DA5215}"/>
              </a:ext>
            </a:extLst>
          </p:cNvPr>
          <p:cNvCxnSpPr>
            <a:cxnSpLocks/>
            <a:stCxn id="179" idx="6"/>
            <a:endCxn id="55" idx="3"/>
          </p:cNvCxnSpPr>
          <p:nvPr/>
        </p:nvCxnSpPr>
        <p:spPr>
          <a:xfrm flipV="1">
            <a:off x="7531229" y="3606331"/>
            <a:ext cx="2080288" cy="589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F6DDB9E4-A64D-491F-B8A6-20646DE82FEA}"/>
              </a:ext>
            </a:extLst>
          </p:cNvPr>
          <p:cNvCxnSpPr>
            <a:cxnSpLocks/>
            <a:stCxn id="181" idx="6"/>
            <a:endCxn id="55" idx="3"/>
          </p:cNvCxnSpPr>
          <p:nvPr/>
        </p:nvCxnSpPr>
        <p:spPr>
          <a:xfrm flipV="1">
            <a:off x="7531229" y="3606331"/>
            <a:ext cx="2080288" cy="17486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C31D7AEC-8D89-4CCF-B159-E76EFD08F38B}"/>
              </a:ext>
            </a:extLst>
          </p:cNvPr>
          <p:cNvCxnSpPr>
            <a:cxnSpLocks/>
            <a:stCxn id="180" idx="6"/>
            <a:endCxn id="55" idx="3"/>
          </p:cNvCxnSpPr>
          <p:nvPr/>
        </p:nvCxnSpPr>
        <p:spPr>
          <a:xfrm flipV="1">
            <a:off x="7531229" y="3606331"/>
            <a:ext cx="2080288" cy="1169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C771CC-A138-4C8D-9748-D9E02C20A275}"/>
                  </a:ext>
                </a:extLst>
              </p:cNvPr>
              <p:cNvSpPr txBox="1"/>
              <p:nvPr/>
            </p:nvSpPr>
            <p:spPr>
              <a:xfrm>
                <a:off x="1284492" y="127764"/>
                <a:ext cx="31036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nb-NO" b="0" i="0" smtClean="0">
                          <a:latin typeface="Cambria Math" panose="02040503050406030204" pitchFamily="18" charset="0"/>
                        </a:rPr>
                        <m:t>edges</m:t>
                      </m:r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nb-NO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workers</m:t>
                      </m:r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nb-NO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projects</m:t>
                      </m:r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C771CC-A138-4C8D-9748-D9E02C20A2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492" y="127764"/>
                <a:ext cx="3103607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B3DD665B-A518-4C92-936D-A38A5E9B93F8}"/>
                  </a:ext>
                </a:extLst>
              </p:cNvPr>
              <p:cNvSpPr txBox="1"/>
              <p:nvPr/>
            </p:nvSpPr>
            <p:spPr>
              <a:xfrm>
                <a:off x="2340285" y="5936671"/>
                <a:ext cx="7173887" cy="880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nb-NO" b="0" i="0" smtClean="0">
                          <a:latin typeface="Cambria Math" panose="02040503050406030204" pitchFamily="18" charset="0"/>
                        </a:rPr>
                        <m:t>edges</m:t>
                      </m:r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nb-NO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project</m:t>
                              </m:r>
                            </m:e>
                            <m:sub>
                              <m:r>
                                <a:rPr lang="nb-N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nb-NO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nb-N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nb-NO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numShifts</m:t>
                              </m:r>
                            </m:e>
                            <m:sub>
                              <m:r>
                                <a:rPr lang="nb-N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0,1</m:t>
                              </m:r>
                            </m:sub>
                          </m:sSub>
                        </m:e>
                      </m:nary>
                      <m:r>
                        <a:rPr lang="nb-N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grow m:val="on"/>
                          <m:ctrlP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  <m:aln/>
                            </m:rP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nb-N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nb-NO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numShifts</m:t>
                              </m:r>
                            </m:e>
                            <m:sub>
                              <m:r>
                                <a:rPr lang="nb-N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nb-NO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nb-NO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nb-NO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numShifts</m:t>
                              </m:r>
                            </m:e>
                            <m:sub>
                              <m:r>
                                <a:rPr lang="nb-N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nb-NO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nb-NO" dirty="0"/>
              </a:p>
            </p:txBody>
          </p:sp>
        </mc:Choice>
        <mc:Fallback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B3DD665B-A518-4C92-936D-A38A5E9B9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285" y="5936671"/>
                <a:ext cx="7173887" cy="8808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BD226BFB-4796-4AC8-9954-78A8270E04A6}"/>
                  </a:ext>
                </a:extLst>
              </p:cNvPr>
              <p:cNvSpPr txBox="1"/>
              <p:nvPr/>
            </p:nvSpPr>
            <p:spPr>
              <a:xfrm>
                <a:off x="2571895" y="5544107"/>
                <a:ext cx="52879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05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nb-NO" sz="105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nb-NO" sz="1050" dirty="0"/>
              </a:p>
            </p:txBody>
          </p:sp>
        </mc:Choice>
        <mc:Fallback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BD226BFB-4796-4AC8-9954-78A8270E0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895" y="5544107"/>
                <a:ext cx="528799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2C7A172B-E589-4602-91BB-BF8010C00E40}"/>
                  </a:ext>
                </a:extLst>
              </p:cNvPr>
              <p:cNvSpPr txBox="1"/>
              <p:nvPr/>
            </p:nvSpPr>
            <p:spPr>
              <a:xfrm>
                <a:off x="3958492" y="5544107"/>
                <a:ext cx="51379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05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nb-NO" sz="105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nb-NO" sz="1050" dirty="0"/>
              </a:p>
            </p:txBody>
          </p:sp>
        </mc:Choice>
        <mc:Fallback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2C7A172B-E589-4602-91BB-BF8010C00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492" y="5544107"/>
                <a:ext cx="513795" cy="2539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AEDDDC5-00AE-4B50-8029-6CDD4F61F9E7}"/>
                  </a:ext>
                </a:extLst>
              </p:cNvPr>
              <p:cNvSpPr txBox="1"/>
              <p:nvPr/>
            </p:nvSpPr>
            <p:spPr>
              <a:xfrm>
                <a:off x="5028501" y="5544107"/>
                <a:ext cx="43954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nb-NO" sz="105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b-NO" sz="105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nb-NO" sz="1050" dirty="0"/>
                  <a:t>2</a:t>
                </a:r>
              </a:p>
            </p:txBody>
          </p:sp>
        </mc:Choice>
        <mc:Fallback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AEDDDC5-00AE-4B50-8029-6CDD4F61F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501" y="5544107"/>
                <a:ext cx="439544" cy="253916"/>
              </a:xfrm>
              <a:prstGeom prst="rect">
                <a:avLst/>
              </a:prstGeom>
              <a:blipFill>
                <a:blip r:embed="rId10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D9588E5-1DCD-44D2-842B-CFCEA0150FBC}"/>
                  </a:ext>
                </a:extLst>
              </p:cNvPr>
              <p:cNvSpPr txBox="1"/>
              <p:nvPr/>
            </p:nvSpPr>
            <p:spPr>
              <a:xfrm>
                <a:off x="6105903" y="5544107"/>
                <a:ext cx="439544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nb-NO" sz="105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nb-NO" sz="105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nb-NO" sz="1050" dirty="0"/>
                  <a:t>3</a:t>
                </a:r>
              </a:p>
            </p:txBody>
          </p:sp>
        </mc:Choice>
        <mc:Fallback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0D9588E5-1DCD-44D2-842B-CFCEA0150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903" y="5544107"/>
                <a:ext cx="439544" cy="253916"/>
              </a:xfrm>
              <a:prstGeom prst="rect">
                <a:avLst/>
              </a:prstGeom>
              <a:blipFill>
                <a:blip r:embed="rId11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422DE503-6E19-435A-99CD-63103E0C86D6}"/>
                  </a:ext>
                </a:extLst>
              </p:cNvPr>
              <p:cNvSpPr txBox="1"/>
              <p:nvPr/>
            </p:nvSpPr>
            <p:spPr>
              <a:xfrm>
                <a:off x="7086265" y="5544107"/>
                <a:ext cx="732829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105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nb-NO" sz="105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nb-NO" sz="1050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nb-NO" sz="1050" b="0" i="0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nb-NO" sz="1050" dirty="0"/>
              </a:p>
            </p:txBody>
          </p:sp>
        </mc:Choice>
        <mc:Fallback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422DE503-6E19-435A-99CD-63103E0C8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265" y="5544107"/>
                <a:ext cx="732829" cy="2539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7009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240FB55168AB940A9DD77307A1606F0" ma:contentTypeVersion="13" ma:contentTypeDescription="Create a new document." ma:contentTypeScope="" ma:versionID="3456ecfee2fa954ac9c9c356642d388d">
  <xsd:schema xmlns:xsd="http://www.w3.org/2001/XMLSchema" xmlns:xs="http://www.w3.org/2001/XMLSchema" xmlns:p="http://schemas.microsoft.com/office/2006/metadata/properties" xmlns:ns3="8aa65aaf-5581-4321-b79b-69ee94adc908" xmlns:ns4="5d3e6cba-fbaa-42de-911b-79c8b9ddbb28" targetNamespace="http://schemas.microsoft.com/office/2006/metadata/properties" ma:root="true" ma:fieldsID="95e6de3f9b45b5a5e8d37f22f91015cc" ns3:_="" ns4:_="">
    <xsd:import namespace="8aa65aaf-5581-4321-b79b-69ee94adc908"/>
    <xsd:import namespace="5d3e6cba-fbaa-42de-911b-79c8b9ddbb2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a65aaf-5581-4321-b79b-69ee94adc9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3e6cba-fbaa-42de-911b-79c8b9ddbb2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7728DB6-6BC5-478F-B54F-634C9DA5557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41F4C71-20C1-4980-BAF6-3BDB62B2F5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a65aaf-5581-4321-b79b-69ee94adc908"/>
    <ds:schemaRef ds:uri="5d3e6cba-fbaa-42de-911b-79c8b9ddbb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351DB10-688D-494A-A497-AFF8563043F8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768</Words>
  <Application>Microsoft Office PowerPoint</Application>
  <PresentationFormat>Widescreen</PresentationFormat>
  <Paragraphs>380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Workers and projects</vt:lpstr>
      <vt:lpstr>Workers, teams and projects</vt:lpstr>
      <vt:lpstr>Workers and shifts</vt:lpstr>
      <vt:lpstr>Workers, teams and projects</vt:lpstr>
      <vt:lpstr>Workers, teams and projects</vt:lpstr>
      <vt:lpstr>Workers, teams and projects</vt:lpstr>
      <vt:lpstr>Workers, teams and projects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Viggo Tellefsen Wivestad</dc:creator>
  <cp:lastModifiedBy>Viggo Tellefsen Wivestad</cp:lastModifiedBy>
  <cp:revision>1</cp:revision>
  <dcterms:created xsi:type="dcterms:W3CDTF">2020-09-02T05:25:35Z</dcterms:created>
  <dcterms:modified xsi:type="dcterms:W3CDTF">2020-09-03T05:27:48Z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0x0101009240FB55168AB940A9DD77307A1606F0</vt:lpwstr>
  </property>
</Properties>
</file>