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4" r:id="rId6"/>
    <p:sldId id="257" r:id="rId7"/>
    <p:sldId id="259" r:id="rId8"/>
    <p:sldId id="261" r:id="rId9"/>
    <p:sldId id="260" r:id="rId10"/>
    <p:sldId id="263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F48D46-8736-44B2-B8E5-258632E4030E}" v="19" dt="2020-10-27T10:18:36.7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go Tellefsen Wivestad" userId="188c9604-811f-4fd1-b50f-32200e37762f" providerId="ADAL" clId="{93F48D46-8736-44B2-B8E5-258632E4030E}"/>
    <pc:docChg chg="custSel addSld modSld">
      <pc:chgData name="Viggo Tellefsen Wivestad" userId="188c9604-811f-4fd1-b50f-32200e37762f" providerId="ADAL" clId="{93F48D46-8736-44B2-B8E5-258632E4030E}" dt="2020-10-27T10:18:36.779" v="102" actId="1037"/>
      <pc:docMkLst>
        <pc:docMk/>
      </pc:docMkLst>
      <pc:sldChg chg="modSp mod">
        <pc:chgData name="Viggo Tellefsen Wivestad" userId="188c9604-811f-4fd1-b50f-32200e37762f" providerId="ADAL" clId="{93F48D46-8736-44B2-B8E5-258632E4030E}" dt="2020-10-27T10:08:29.215" v="40" actId="20577"/>
        <pc:sldMkLst>
          <pc:docMk/>
          <pc:sldMk cId="3308081703" sldId="257"/>
        </pc:sldMkLst>
        <pc:graphicFrameChg chg="modGraphic">
          <ac:chgData name="Viggo Tellefsen Wivestad" userId="188c9604-811f-4fd1-b50f-32200e37762f" providerId="ADAL" clId="{93F48D46-8736-44B2-B8E5-258632E4030E}" dt="2020-10-27T10:08:29.215" v="40" actId="20577"/>
          <ac:graphicFrameMkLst>
            <pc:docMk/>
            <pc:sldMk cId="3308081703" sldId="257"/>
            <ac:graphicFrameMk id="6" creationId="{73873A9D-5DFC-49C4-B0B2-A9D73A3EDC7A}"/>
          </ac:graphicFrameMkLst>
        </pc:graphicFrameChg>
        <pc:graphicFrameChg chg="mod modGraphic">
          <ac:chgData name="Viggo Tellefsen Wivestad" userId="188c9604-811f-4fd1-b50f-32200e37762f" providerId="ADAL" clId="{93F48D46-8736-44B2-B8E5-258632E4030E}" dt="2020-10-27T08:25:10.847" v="37" actId="122"/>
          <ac:graphicFrameMkLst>
            <pc:docMk/>
            <pc:sldMk cId="3308081703" sldId="257"/>
            <ac:graphicFrameMk id="14" creationId="{8D32CE78-DDF2-486A-A7CB-D74496DF5834}"/>
          </ac:graphicFrameMkLst>
        </pc:graphicFrameChg>
      </pc:sldChg>
      <pc:sldChg chg="addSp delSp modSp new mod">
        <pc:chgData name="Viggo Tellefsen Wivestad" userId="188c9604-811f-4fd1-b50f-32200e37762f" providerId="ADAL" clId="{93F48D46-8736-44B2-B8E5-258632E4030E}" dt="2020-10-27T10:18:36.779" v="102" actId="1037"/>
        <pc:sldMkLst>
          <pc:docMk/>
          <pc:sldMk cId="2029476959" sldId="264"/>
        </pc:sldMkLst>
        <pc:spChg chg="del">
          <ac:chgData name="Viggo Tellefsen Wivestad" userId="188c9604-811f-4fd1-b50f-32200e37762f" providerId="ADAL" clId="{93F48D46-8736-44B2-B8E5-258632E4030E}" dt="2020-10-27T10:16:33.157" v="42" actId="478"/>
          <ac:spMkLst>
            <pc:docMk/>
            <pc:sldMk cId="2029476959" sldId="264"/>
            <ac:spMk id="2" creationId="{17AFC7E7-F911-447B-A611-0D3878EC7B78}"/>
          </ac:spMkLst>
        </pc:spChg>
        <pc:spChg chg="del">
          <ac:chgData name="Viggo Tellefsen Wivestad" userId="188c9604-811f-4fd1-b50f-32200e37762f" providerId="ADAL" clId="{93F48D46-8736-44B2-B8E5-258632E4030E}" dt="2020-10-27T10:16:33.157" v="42" actId="478"/>
          <ac:spMkLst>
            <pc:docMk/>
            <pc:sldMk cId="2029476959" sldId="264"/>
            <ac:spMk id="3" creationId="{69A7A0E1-3F90-45E1-BC43-532D43FDFD8C}"/>
          </ac:spMkLst>
        </pc:spChg>
        <pc:graphicFrameChg chg="add mod modGraphic">
          <ac:chgData name="Viggo Tellefsen Wivestad" userId="188c9604-811f-4fd1-b50f-32200e37762f" providerId="ADAL" clId="{93F48D46-8736-44B2-B8E5-258632E4030E}" dt="2020-10-27T10:17:18.555" v="62" actId="1076"/>
          <ac:graphicFrameMkLst>
            <pc:docMk/>
            <pc:sldMk cId="2029476959" sldId="264"/>
            <ac:graphicFrameMk id="4" creationId="{389DFB2F-65ED-4421-A7CF-CCEA1DE04147}"/>
          </ac:graphicFrameMkLst>
        </pc:graphicFrameChg>
        <pc:graphicFrameChg chg="add del">
          <ac:chgData name="Viggo Tellefsen Wivestad" userId="188c9604-811f-4fd1-b50f-32200e37762f" providerId="ADAL" clId="{93F48D46-8736-44B2-B8E5-258632E4030E}" dt="2020-10-27T10:16:38.691" v="45" actId="478"/>
          <ac:graphicFrameMkLst>
            <pc:docMk/>
            <pc:sldMk cId="2029476959" sldId="264"/>
            <ac:graphicFrameMk id="5" creationId="{196D01CE-3DCA-4308-A25E-C63B3A50FE8A}"/>
          </ac:graphicFrameMkLst>
        </pc:graphicFrameChg>
        <pc:graphicFrameChg chg="add mod modGraphic">
          <ac:chgData name="Viggo Tellefsen Wivestad" userId="188c9604-811f-4fd1-b50f-32200e37762f" providerId="ADAL" clId="{93F48D46-8736-44B2-B8E5-258632E4030E}" dt="2020-10-27T10:18:04.558" v="87" actId="20577"/>
          <ac:graphicFrameMkLst>
            <pc:docMk/>
            <pc:sldMk cId="2029476959" sldId="264"/>
            <ac:graphicFrameMk id="6" creationId="{6C55E842-661F-40BF-AE85-48AFEF1AA6DA}"/>
          </ac:graphicFrameMkLst>
        </pc:graphicFrameChg>
        <pc:picChg chg="add mod">
          <ac:chgData name="Viggo Tellefsen Wivestad" userId="188c9604-811f-4fd1-b50f-32200e37762f" providerId="ADAL" clId="{93F48D46-8736-44B2-B8E5-258632E4030E}" dt="2020-10-27T10:18:36.779" v="102" actId="1037"/>
          <ac:picMkLst>
            <pc:docMk/>
            <pc:sldMk cId="2029476959" sldId="264"/>
            <ac:picMk id="2050" creationId="{FED72278-1DB7-4DB1-8C2C-119F00CC0F6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92FF0-A2F5-40AB-9725-07A7351A1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E9A1B7-F5C9-42C6-B903-034352D16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96B9D-C13A-44CD-8FAA-14DE379BD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7CD4F-EB23-4F7C-BDA6-85D6E9E92D4D}" type="datetimeFigureOut">
              <a:rPr lang="nb-NO" smtClean="0"/>
              <a:t>2021-09-07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7450B-A596-4235-81CF-5E5DDF1F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86790-BEF7-406C-BFB9-D445832C7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9828-9465-4862-9643-90FB4A4A9F0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37041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B5B05-A971-4826-BC55-A0824732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E8781-1B38-4080-A97C-7012A3ED7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C8DDB-290F-4275-A2F8-36FF241AA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7CD4F-EB23-4F7C-BDA6-85D6E9E92D4D}" type="datetimeFigureOut">
              <a:rPr lang="nb-NO" smtClean="0"/>
              <a:t>2021-09-07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C414D-09B3-41C5-9028-14C1FFEFD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F4787-5F34-4E1D-A869-8CD3D89BC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9828-9465-4862-9643-90FB4A4A9F0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8786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5D2B5C-1ECD-4463-BD45-F5F3346AB2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5BBA3-759F-4192-998A-6C647A043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29CCF-FD40-4FF4-9726-B45F022DD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7CD4F-EB23-4F7C-BDA6-85D6E9E92D4D}" type="datetimeFigureOut">
              <a:rPr lang="nb-NO" smtClean="0"/>
              <a:t>2021-09-07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447C5-9AC3-404A-B2E0-D43F4F7B0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441E4-EBFC-4CF9-B121-ACFBD00B3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9828-9465-4862-9643-90FB4A4A9F0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8319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66E9D-9A79-4F3F-B92F-194F4A22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81078-8F99-4712-91FD-8DDF25400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8609C-B086-4F35-9600-2DAA50465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7CD4F-EB23-4F7C-BDA6-85D6E9E92D4D}" type="datetimeFigureOut">
              <a:rPr lang="nb-NO" smtClean="0"/>
              <a:t>2021-09-07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E3E3B-46D2-4562-BD28-4D4AA91DB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019ED-3157-480E-B81F-BD23DD8A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9828-9465-4862-9643-90FB4A4A9F0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52964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7C7B3-2C6A-40A0-AB13-0CF2C8A87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93CD4-4A25-4131-8A51-DA6C352DE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FDBBD-3AEF-4CDE-96FD-F21972EB8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7CD4F-EB23-4F7C-BDA6-85D6E9E92D4D}" type="datetimeFigureOut">
              <a:rPr lang="nb-NO" smtClean="0"/>
              <a:t>2021-09-07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56401-949C-4F2E-A693-F521615FE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B38C1-E94D-4CD8-8A2E-BDB42473F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9828-9465-4862-9643-90FB4A4A9F0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127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FBD91-92A7-4A44-9D50-99FD02450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D3531-7125-409C-90AF-14431CC96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A20D9-FA10-4678-8D3C-436C1F7B4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B8BF1-B3EC-470F-BFFC-CE635D6AD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7CD4F-EB23-4F7C-BDA6-85D6E9E92D4D}" type="datetimeFigureOut">
              <a:rPr lang="nb-NO" smtClean="0"/>
              <a:t>2021-09-07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28436-AF03-4117-8EC0-214BBCB87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1B8CC-6141-446E-B774-ECEB8518B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9828-9465-4862-9643-90FB4A4A9F0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73266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57C7-3627-4D86-A086-9FE8B86B0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14920-3785-4380-8373-CC4E199F7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9647B-2544-4A70-934C-11EDC4EB4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45ECD-45D4-4369-B69B-964741CA5E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8402D-58D6-451F-A9DA-EDE3F7E00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E868DD-C3FF-4D67-B4A9-701BC7DAE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7CD4F-EB23-4F7C-BDA6-85D6E9E92D4D}" type="datetimeFigureOut">
              <a:rPr lang="nb-NO" smtClean="0"/>
              <a:t>2021-09-07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D325C2-D978-42B8-967B-1811E9C8B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F0B17D-162B-494B-8E7D-11A3B1CED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9828-9465-4862-9643-90FB4A4A9F0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1473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4B802-F4D0-4672-8F4D-71A18E07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453232-916D-4C14-A12E-06743691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7CD4F-EB23-4F7C-BDA6-85D6E9E92D4D}" type="datetimeFigureOut">
              <a:rPr lang="nb-NO" smtClean="0"/>
              <a:t>2021-09-07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1E4591-77DE-41EE-A1E6-50EF78F0B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BBE0C8-CD78-462D-A4A9-22B2F93A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9828-9465-4862-9643-90FB4A4A9F0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0672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F849F4-99B4-4194-AA49-141F0D8BD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7CD4F-EB23-4F7C-BDA6-85D6E9E92D4D}" type="datetimeFigureOut">
              <a:rPr lang="nb-NO" smtClean="0"/>
              <a:t>2021-09-07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6E26E6-9A22-47C3-B987-71649BC5A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D6E0C-D74C-4845-B732-BD3AD6840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9828-9465-4862-9643-90FB4A4A9F0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1888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3CA29-F082-4678-980F-2294A546C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BF76F-8D6C-4367-8BE6-ACCC71D98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E297B-B140-4EE1-B06F-9D19AD29C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EDB4F-A100-421D-B64E-228AE81B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7CD4F-EB23-4F7C-BDA6-85D6E9E92D4D}" type="datetimeFigureOut">
              <a:rPr lang="nb-NO" smtClean="0"/>
              <a:t>2021-09-07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1A669-27BC-49BC-9079-2C3383C56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EAC7C-1F48-49C5-B523-910182B3E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9828-9465-4862-9643-90FB4A4A9F0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0782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4CCB4-D387-423F-AB3F-DDED419D0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A5ED24-3A5C-4505-B916-F52D34EC2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0B783-39B4-4CF8-B738-A85FCF98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9565C-CBBB-41B3-A74D-43E142F4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7CD4F-EB23-4F7C-BDA6-85D6E9E92D4D}" type="datetimeFigureOut">
              <a:rPr lang="nb-NO" smtClean="0"/>
              <a:t>2021-09-07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05D50-EB0A-4777-8605-5B652219F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1C41D-E655-4190-AB7E-2F96FFFE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9828-9465-4862-9643-90FB4A4A9F0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3526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48CF41-E937-42CA-9958-D76A12685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4A815-7D0C-4696-A5D4-9F9AB1332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D3DF4-72B8-4DBB-8A56-D00BDA08C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7CD4F-EB23-4F7C-BDA6-85D6E9E92D4D}" type="datetimeFigureOut">
              <a:rPr lang="nb-NO" smtClean="0"/>
              <a:t>2021-09-07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716BB-2055-4D77-BFDC-ABDE413CB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FC91F-87C5-403F-AF75-94F23EE69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39828-9465-4862-9643-90FB4A4A9F0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0578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323869087_A_new_formulation_and_solution_for_the_nurse_scheduling_problem_A_case_study_in_Egyp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2E9BB-25E1-4F14-AF79-369C1F896A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/>
              <a:t>Optimal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C209D-6E24-4F82-A372-38B441E882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/>
              <a:t>and where to find them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3147B0-3075-4364-BCE6-C01F9E8BF64B}"/>
              </a:ext>
            </a:extLst>
          </p:cNvPr>
          <p:cNvSpPr txBox="1"/>
          <p:nvPr/>
        </p:nvSpPr>
        <p:spPr>
          <a:xfrm>
            <a:off x="3048640" y="5143837"/>
            <a:ext cx="60972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b-NO"/>
              <a:t>Source</a:t>
            </a:r>
            <a:br>
              <a:rPr lang="nb-NO">
                <a:hlinkClick r:id="rId2"/>
              </a:rPr>
            </a:br>
            <a:r>
              <a:rPr lang="nb-NO">
                <a:hlinkClick r:id="rId2"/>
              </a:rPr>
              <a:t>https://www.researchgate.net/publication/323869087_A_new_formulation_and_solution_for_the_nurse_scheduling_problem_A_case_study_in_Egypt</a:t>
            </a:r>
            <a:r>
              <a:rPr lang="nb-NO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989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389DFB2F-65ED-4421-A7CF-CCEA1DE04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346737"/>
              </p:ext>
            </p:extLst>
          </p:nvPr>
        </p:nvGraphicFramePr>
        <p:xfrm>
          <a:off x="215155" y="607039"/>
          <a:ext cx="4833257" cy="2286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4904">
                  <a:extLst>
                    <a:ext uri="{9D8B030D-6E8A-4147-A177-3AD203B41FA5}">
                      <a16:colId xmlns:a16="http://schemas.microsoft.com/office/drawing/2014/main" val="3436933523"/>
                    </a:ext>
                  </a:extLst>
                </a:gridCol>
                <a:gridCol w="575479">
                  <a:extLst>
                    <a:ext uri="{9D8B030D-6E8A-4147-A177-3AD203B41FA5}">
                      <a16:colId xmlns:a16="http://schemas.microsoft.com/office/drawing/2014/main" val="3052683550"/>
                    </a:ext>
                  </a:extLst>
                </a:gridCol>
                <a:gridCol w="575479">
                  <a:extLst>
                    <a:ext uri="{9D8B030D-6E8A-4147-A177-3AD203B41FA5}">
                      <a16:colId xmlns:a16="http://schemas.microsoft.com/office/drawing/2014/main" val="3667916758"/>
                    </a:ext>
                  </a:extLst>
                </a:gridCol>
                <a:gridCol w="575479">
                  <a:extLst>
                    <a:ext uri="{9D8B030D-6E8A-4147-A177-3AD203B41FA5}">
                      <a16:colId xmlns:a16="http://schemas.microsoft.com/office/drawing/2014/main" val="1500873804"/>
                    </a:ext>
                  </a:extLst>
                </a:gridCol>
                <a:gridCol w="575479">
                  <a:extLst>
                    <a:ext uri="{9D8B030D-6E8A-4147-A177-3AD203B41FA5}">
                      <a16:colId xmlns:a16="http://schemas.microsoft.com/office/drawing/2014/main" val="3934585192"/>
                    </a:ext>
                  </a:extLst>
                </a:gridCol>
                <a:gridCol w="575479">
                  <a:extLst>
                    <a:ext uri="{9D8B030D-6E8A-4147-A177-3AD203B41FA5}">
                      <a16:colId xmlns:a16="http://schemas.microsoft.com/office/drawing/2014/main" val="2535669067"/>
                    </a:ext>
                  </a:extLst>
                </a:gridCol>
                <a:gridCol w="575479">
                  <a:extLst>
                    <a:ext uri="{9D8B030D-6E8A-4147-A177-3AD203B41FA5}">
                      <a16:colId xmlns:a16="http://schemas.microsoft.com/office/drawing/2014/main" val="2774399858"/>
                    </a:ext>
                  </a:extLst>
                </a:gridCol>
                <a:gridCol w="575479">
                  <a:extLst>
                    <a:ext uri="{9D8B030D-6E8A-4147-A177-3AD203B41FA5}">
                      <a16:colId xmlns:a16="http://schemas.microsoft.com/office/drawing/2014/main" val="417490097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900"/>
                        <a:t>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900"/>
                        <a:t>Tue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900"/>
                        <a:t>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900"/>
                        <a:t>Thu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900"/>
                        <a:t>Fri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900"/>
                        <a:t>Sat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900"/>
                        <a:t>Sun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89005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nb-NO" sz="900"/>
                        <a:t>Guri Malla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9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9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1987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nb-NO" sz="900"/>
                        <a:t>Søren Klype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9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9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9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9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4664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900"/>
                        <a:t>Helle </a:t>
                      </a:r>
                      <a:r>
                        <a:rPr lang="nb-NO" sz="900" err="1"/>
                        <a:t>Dussen</a:t>
                      </a:r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9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1783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900"/>
                        <a:t>Fader </a:t>
                      </a:r>
                      <a:r>
                        <a:rPr lang="nb-NO" sz="900" err="1"/>
                        <a:t>Ullan</a:t>
                      </a:r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9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9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3408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900"/>
                        <a:t>Milde Moses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9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9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9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57675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900"/>
                        <a:t>Gamle-Eirik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9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9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9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9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56343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900"/>
                        <a:t>Noa </a:t>
                      </a:r>
                      <a:r>
                        <a:rPr lang="nb-NO" sz="900" err="1"/>
                        <a:t>Gubban</a:t>
                      </a:r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9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9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040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900"/>
                        <a:t>Vittig-Per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9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9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70542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900"/>
                        <a:t>Finn </a:t>
                      </a:r>
                      <a:r>
                        <a:rPr lang="nb-NO" sz="900" err="1"/>
                        <a:t>Urlig</a:t>
                      </a:r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9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9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93719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C55E842-661F-40BF-AE85-48AFEF1AA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282117"/>
              </p:ext>
            </p:extLst>
          </p:nvPr>
        </p:nvGraphicFramePr>
        <p:xfrm>
          <a:off x="6846476" y="607039"/>
          <a:ext cx="4833257" cy="2286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4904">
                  <a:extLst>
                    <a:ext uri="{9D8B030D-6E8A-4147-A177-3AD203B41FA5}">
                      <a16:colId xmlns:a16="http://schemas.microsoft.com/office/drawing/2014/main" val="3436933523"/>
                    </a:ext>
                  </a:extLst>
                </a:gridCol>
                <a:gridCol w="575479">
                  <a:extLst>
                    <a:ext uri="{9D8B030D-6E8A-4147-A177-3AD203B41FA5}">
                      <a16:colId xmlns:a16="http://schemas.microsoft.com/office/drawing/2014/main" val="3052683550"/>
                    </a:ext>
                  </a:extLst>
                </a:gridCol>
                <a:gridCol w="575479">
                  <a:extLst>
                    <a:ext uri="{9D8B030D-6E8A-4147-A177-3AD203B41FA5}">
                      <a16:colId xmlns:a16="http://schemas.microsoft.com/office/drawing/2014/main" val="3667916758"/>
                    </a:ext>
                  </a:extLst>
                </a:gridCol>
                <a:gridCol w="575479">
                  <a:extLst>
                    <a:ext uri="{9D8B030D-6E8A-4147-A177-3AD203B41FA5}">
                      <a16:colId xmlns:a16="http://schemas.microsoft.com/office/drawing/2014/main" val="1500873804"/>
                    </a:ext>
                  </a:extLst>
                </a:gridCol>
                <a:gridCol w="575479">
                  <a:extLst>
                    <a:ext uri="{9D8B030D-6E8A-4147-A177-3AD203B41FA5}">
                      <a16:colId xmlns:a16="http://schemas.microsoft.com/office/drawing/2014/main" val="3934585192"/>
                    </a:ext>
                  </a:extLst>
                </a:gridCol>
                <a:gridCol w="575479">
                  <a:extLst>
                    <a:ext uri="{9D8B030D-6E8A-4147-A177-3AD203B41FA5}">
                      <a16:colId xmlns:a16="http://schemas.microsoft.com/office/drawing/2014/main" val="2535669067"/>
                    </a:ext>
                  </a:extLst>
                </a:gridCol>
                <a:gridCol w="575479">
                  <a:extLst>
                    <a:ext uri="{9D8B030D-6E8A-4147-A177-3AD203B41FA5}">
                      <a16:colId xmlns:a16="http://schemas.microsoft.com/office/drawing/2014/main" val="2774399858"/>
                    </a:ext>
                  </a:extLst>
                </a:gridCol>
                <a:gridCol w="575479">
                  <a:extLst>
                    <a:ext uri="{9D8B030D-6E8A-4147-A177-3AD203B41FA5}">
                      <a16:colId xmlns:a16="http://schemas.microsoft.com/office/drawing/2014/main" val="417490097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900"/>
                        <a:t>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900"/>
                        <a:t>Tue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900"/>
                        <a:t>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900"/>
                        <a:t>Thu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900"/>
                        <a:t>Fri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900"/>
                        <a:t>Sat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900"/>
                        <a:t>Sun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89005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nb-NO" sz="900"/>
                        <a:t>Guri Malla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9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9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1987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nb-NO" sz="900"/>
                        <a:t>Søren Klype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9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9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9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9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4664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900"/>
                        <a:t>Helle </a:t>
                      </a:r>
                      <a:r>
                        <a:rPr lang="nb-NO" sz="900" err="1"/>
                        <a:t>Dussen</a:t>
                      </a:r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9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9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1783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900"/>
                        <a:t>Fader </a:t>
                      </a:r>
                      <a:r>
                        <a:rPr lang="nb-NO" sz="900" err="1"/>
                        <a:t>Ullan</a:t>
                      </a:r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9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9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9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3408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900"/>
                        <a:t>Milde Moses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9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9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9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57675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900"/>
                        <a:t>Gamle-Eirik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9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9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56343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900"/>
                        <a:t>Noa </a:t>
                      </a:r>
                      <a:r>
                        <a:rPr lang="nb-NO" sz="900" err="1"/>
                        <a:t>Gubban</a:t>
                      </a:r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9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9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040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900"/>
                        <a:t>Vittig-Per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9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9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9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70542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900"/>
                        <a:t>Finn </a:t>
                      </a:r>
                      <a:r>
                        <a:rPr lang="nb-NO" sz="900" err="1"/>
                        <a:t>Urlig</a:t>
                      </a:r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9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937196"/>
                  </a:ext>
                </a:extLst>
              </a:tr>
            </a:tbl>
          </a:graphicData>
        </a:graphic>
      </p:graphicFrame>
      <p:pic>
        <p:nvPicPr>
          <p:cNvPr id="2050" name="Picture 2" descr="VS by TDR-Resources on DeviantArt">
            <a:extLst>
              <a:ext uri="{FF2B5EF4-FFF2-40B4-BE49-F238E27FC236}">
                <a16:creationId xmlns:a16="http://schemas.microsoft.com/office/drawing/2014/main" id="{FED72278-1DB7-4DB1-8C2C-119F00CC0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392" y="893366"/>
            <a:ext cx="2318633" cy="198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47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3873A9D-5DFC-49C4-B0B2-A9D73A3ED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586203"/>
              </p:ext>
            </p:extLst>
          </p:nvPr>
        </p:nvGraphicFramePr>
        <p:xfrm>
          <a:off x="0" y="0"/>
          <a:ext cx="9231063" cy="3352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7293">
                  <a:extLst>
                    <a:ext uri="{9D8B030D-6E8A-4147-A177-3AD203B41FA5}">
                      <a16:colId xmlns:a16="http://schemas.microsoft.com/office/drawing/2014/main" val="3436933523"/>
                    </a:ext>
                  </a:extLst>
                </a:gridCol>
                <a:gridCol w="1099110">
                  <a:extLst>
                    <a:ext uri="{9D8B030D-6E8A-4147-A177-3AD203B41FA5}">
                      <a16:colId xmlns:a16="http://schemas.microsoft.com/office/drawing/2014/main" val="3052683550"/>
                    </a:ext>
                  </a:extLst>
                </a:gridCol>
                <a:gridCol w="1099110">
                  <a:extLst>
                    <a:ext uri="{9D8B030D-6E8A-4147-A177-3AD203B41FA5}">
                      <a16:colId xmlns:a16="http://schemas.microsoft.com/office/drawing/2014/main" val="3667916758"/>
                    </a:ext>
                  </a:extLst>
                </a:gridCol>
                <a:gridCol w="1099110">
                  <a:extLst>
                    <a:ext uri="{9D8B030D-6E8A-4147-A177-3AD203B41FA5}">
                      <a16:colId xmlns:a16="http://schemas.microsoft.com/office/drawing/2014/main" val="1500873804"/>
                    </a:ext>
                  </a:extLst>
                </a:gridCol>
                <a:gridCol w="1099110">
                  <a:extLst>
                    <a:ext uri="{9D8B030D-6E8A-4147-A177-3AD203B41FA5}">
                      <a16:colId xmlns:a16="http://schemas.microsoft.com/office/drawing/2014/main" val="3934585192"/>
                    </a:ext>
                  </a:extLst>
                </a:gridCol>
                <a:gridCol w="1099110">
                  <a:extLst>
                    <a:ext uri="{9D8B030D-6E8A-4147-A177-3AD203B41FA5}">
                      <a16:colId xmlns:a16="http://schemas.microsoft.com/office/drawing/2014/main" val="2535669067"/>
                    </a:ext>
                  </a:extLst>
                </a:gridCol>
                <a:gridCol w="1099110">
                  <a:extLst>
                    <a:ext uri="{9D8B030D-6E8A-4147-A177-3AD203B41FA5}">
                      <a16:colId xmlns:a16="http://schemas.microsoft.com/office/drawing/2014/main" val="2774399858"/>
                    </a:ext>
                  </a:extLst>
                </a:gridCol>
                <a:gridCol w="1099110">
                  <a:extLst>
                    <a:ext uri="{9D8B030D-6E8A-4147-A177-3AD203B41FA5}">
                      <a16:colId xmlns:a16="http://schemas.microsoft.com/office/drawing/2014/main" val="417490097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/>
                        <a:t>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/>
                        <a:t>Tue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/>
                        <a:t>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/>
                        <a:t>Thu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/>
                        <a:t>Fri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/>
                        <a:t>Sat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/>
                        <a:t>Sun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89005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nb-NO" sz="1600"/>
                        <a:t>Guri Malla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1987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nb-NO" sz="1600"/>
                        <a:t>Søren Klype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4664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600"/>
                        <a:t>Helle </a:t>
                      </a:r>
                      <a:r>
                        <a:rPr lang="nb-NO" sz="1600" err="1"/>
                        <a:t>Dussen</a:t>
                      </a:r>
                      <a:endParaRPr lang="nb-NO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17835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600"/>
                        <a:t>Fader </a:t>
                      </a:r>
                      <a:r>
                        <a:rPr lang="nb-NO" sz="1600" err="1"/>
                        <a:t>Ullan</a:t>
                      </a:r>
                      <a:endParaRPr lang="nb-NO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34088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600"/>
                        <a:t>Milde Moses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57675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600"/>
                        <a:t>Gamle-Eirik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56343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600"/>
                        <a:t>Noa </a:t>
                      </a:r>
                      <a:r>
                        <a:rPr lang="nb-NO" sz="1600" err="1"/>
                        <a:t>Gubban</a:t>
                      </a:r>
                      <a:endParaRPr lang="nb-NO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0401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600"/>
                        <a:t>Vittig-Per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70542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600"/>
                        <a:t>Finn </a:t>
                      </a:r>
                      <a:r>
                        <a:rPr lang="nb-NO" sz="1600" err="1"/>
                        <a:t>Urlig</a:t>
                      </a:r>
                      <a:endParaRPr lang="nb-NO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937196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8D32CE78-DDF2-486A-A7CB-D74496DF5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761535"/>
              </p:ext>
            </p:extLst>
          </p:nvPr>
        </p:nvGraphicFramePr>
        <p:xfrm>
          <a:off x="-1" y="3505201"/>
          <a:ext cx="9466732" cy="100584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60281">
                  <a:extLst>
                    <a:ext uri="{9D8B030D-6E8A-4147-A177-3AD203B41FA5}">
                      <a16:colId xmlns:a16="http://schemas.microsoft.com/office/drawing/2014/main" val="629348954"/>
                    </a:ext>
                  </a:extLst>
                </a:gridCol>
                <a:gridCol w="1129493">
                  <a:extLst>
                    <a:ext uri="{9D8B030D-6E8A-4147-A177-3AD203B41FA5}">
                      <a16:colId xmlns:a16="http://schemas.microsoft.com/office/drawing/2014/main" val="713055662"/>
                    </a:ext>
                  </a:extLst>
                </a:gridCol>
                <a:gridCol w="1129493">
                  <a:extLst>
                    <a:ext uri="{9D8B030D-6E8A-4147-A177-3AD203B41FA5}">
                      <a16:colId xmlns:a16="http://schemas.microsoft.com/office/drawing/2014/main" val="2897140103"/>
                    </a:ext>
                  </a:extLst>
                </a:gridCol>
                <a:gridCol w="1129493">
                  <a:extLst>
                    <a:ext uri="{9D8B030D-6E8A-4147-A177-3AD203B41FA5}">
                      <a16:colId xmlns:a16="http://schemas.microsoft.com/office/drawing/2014/main" val="4085648272"/>
                    </a:ext>
                  </a:extLst>
                </a:gridCol>
                <a:gridCol w="1129493">
                  <a:extLst>
                    <a:ext uri="{9D8B030D-6E8A-4147-A177-3AD203B41FA5}">
                      <a16:colId xmlns:a16="http://schemas.microsoft.com/office/drawing/2014/main" val="2646077233"/>
                    </a:ext>
                  </a:extLst>
                </a:gridCol>
                <a:gridCol w="1129493">
                  <a:extLst>
                    <a:ext uri="{9D8B030D-6E8A-4147-A177-3AD203B41FA5}">
                      <a16:colId xmlns:a16="http://schemas.microsoft.com/office/drawing/2014/main" val="3404795521"/>
                    </a:ext>
                  </a:extLst>
                </a:gridCol>
                <a:gridCol w="1129493">
                  <a:extLst>
                    <a:ext uri="{9D8B030D-6E8A-4147-A177-3AD203B41FA5}">
                      <a16:colId xmlns:a16="http://schemas.microsoft.com/office/drawing/2014/main" val="607044349"/>
                    </a:ext>
                  </a:extLst>
                </a:gridCol>
                <a:gridCol w="1129493">
                  <a:extLst>
                    <a:ext uri="{9D8B030D-6E8A-4147-A177-3AD203B41FA5}">
                      <a16:colId xmlns:a16="http://schemas.microsoft.com/office/drawing/2014/main" val="252822145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endParaRPr lang="nb-NO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/>
                        <a:t>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/>
                        <a:t>Tue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/>
                        <a:t>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/>
                        <a:t>Thu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/>
                        <a:t>Fri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/>
                        <a:t>Sat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/>
                        <a:t>Sun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0699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nb-NO" sz="1600"/>
                        <a:t>Min. workers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94813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nb-NO" sz="1600"/>
                        <a:t>Ant. team leads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281612"/>
                  </a:ext>
                </a:extLst>
              </a:tr>
            </a:tbl>
          </a:graphicData>
        </a:graphic>
      </p:graphicFrame>
      <p:graphicFrame>
        <p:nvGraphicFramePr>
          <p:cNvPr id="17" name="Table 14">
            <a:extLst>
              <a:ext uri="{FF2B5EF4-FFF2-40B4-BE49-F238E27FC236}">
                <a16:creationId xmlns:a16="http://schemas.microsoft.com/office/drawing/2014/main" id="{5302D821-6448-4DAB-B911-20CEE5A29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672275"/>
              </p:ext>
            </p:extLst>
          </p:nvPr>
        </p:nvGraphicFramePr>
        <p:xfrm>
          <a:off x="0" y="4663442"/>
          <a:ext cx="11441526" cy="192024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22464">
                  <a:extLst>
                    <a:ext uri="{9D8B030D-6E8A-4147-A177-3AD203B41FA5}">
                      <a16:colId xmlns:a16="http://schemas.microsoft.com/office/drawing/2014/main" val="629348954"/>
                    </a:ext>
                  </a:extLst>
                </a:gridCol>
                <a:gridCol w="1102118">
                  <a:extLst>
                    <a:ext uri="{9D8B030D-6E8A-4147-A177-3AD203B41FA5}">
                      <a16:colId xmlns:a16="http://schemas.microsoft.com/office/drawing/2014/main" val="713055662"/>
                    </a:ext>
                  </a:extLst>
                </a:gridCol>
                <a:gridCol w="1102118">
                  <a:extLst>
                    <a:ext uri="{9D8B030D-6E8A-4147-A177-3AD203B41FA5}">
                      <a16:colId xmlns:a16="http://schemas.microsoft.com/office/drawing/2014/main" val="2897140103"/>
                    </a:ext>
                  </a:extLst>
                </a:gridCol>
                <a:gridCol w="1102118">
                  <a:extLst>
                    <a:ext uri="{9D8B030D-6E8A-4147-A177-3AD203B41FA5}">
                      <a16:colId xmlns:a16="http://schemas.microsoft.com/office/drawing/2014/main" val="4085648272"/>
                    </a:ext>
                  </a:extLst>
                </a:gridCol>
                <a:gridCol w="1102118">
                  <a:extLst>
                    <a:ext uri="{9D8B030D-6E8A-4147-A177-3AD203B41FA5}">
                      <a16:colId xmlns:a16="http://schemas.microsoft.com/office/drawing/2014/main" val="2646077233"/>
                    </a:ext>
                  </a:extLst>
                </a:gridCol>
                <a:gridCol w="1102118">
                  <a:extLst>
                    <a:ext uri="{9D8B030D-6E8A-4147-A177-3AD203B41FA5}">
                      <a16:colId xmlns:a16="http://schemas.microsoft.com/office/drawing/2014/main" val="3404795521"/>
                    </a:ext>
                  </a:extLst>
                </a:gridCol>
                <a:gridCol w="1102118">
                  <a:extLst>
                    <a:ext uri="{9D8B030D-6E8A-4147-A177-3AD203B41FA5}">
                      <a16:colId xmlns:a16="http://schemas.microsoft.com/office/drawing/2014/main" val="607044349"/>
                    </a:ext>
                  </a:extLst>
                </a:gridCol>
                <a:gridCol w="1102118">
                  <a:extLst>
                    <a:ext uri="{9D8B030D-6E8A-4147-A177-3AD203B41FA5}">
                      <a16:colId xmlns:a16="http://schemas.microsoft.com/office/drawing/2014/main" val="2528221459"/>
                    </a:ext>
                  </a:extLst>
                </a:gridCol>
                <a:gridCol w="1102118">
                  <a:extLst>
                    <a:ext uri="{9D8B030D-6E8A-4147-A177-3AD203B41FA5}">
                      <a16:colId xmlns:a16="http://schemas.microsoft.com/office/drawing/2014/main" val="3642110911"/>
                    </a:ext>
                  </a:extLst>
                </a:gridCol>
                <a:gridCol w="1102118">
                  <a:extLst>
                    <a:ext uri="{9D8B030D-6E8A-4147-A177-3AD203B41FA5}">
                      <a16:colId xmlns:a16="http://schemas.microsoft.com/office/drawing/2014/main" val="29981120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nb-NO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/>
                        <a:t>Guri Malla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/>
                        <a:t>Søren Klype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/>
                        <a:t>Helle Dussen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/>
                        <a:t>Fader Ullan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/>
                        <a:t>Milde Moses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/>
                        <a:t>Gamle-Eirik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/>
                        <a:t>Noa Gubben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/>
                        <a:t>Vittig-Per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/>
                        <a:t>Finn Urlig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948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b-NO" sz="1600"/>
                        <a:t>Team Leader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281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b-NO" sz="1600"/>
                        <a:t>Min. shifts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965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b-NO" sz="1600"/>
                        <a:t>Max. shifts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055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b-NO" sz="1600"/>
                        <a:t>$ per 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/>
                        <a:t>2500,-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/>
                        <a:t>2300,-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/>
                        <a:t>2300,-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/>
                        <a:t>1800,-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/>
                        <a:t>1500,-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/>
                        <a:t>1500,-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/>
                        <a:t>1500,-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/>
                        <a:t>1000,-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/>
                        <a:t>800,-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293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8081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73873A9D-5DFC-49C4-B0B2-A9D73A3EDC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3243321"/>
                  </p:ext>
                </p:extLst>
              </p:nvPr>
            </p:nvGraphicFramePr>
            <p:xfrm>
              <a:off x="2002971" y="99893"/>
              <a:ext cx="8186059" cy="3240000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363264">
                      <a:extLst>
                        <a:ext uri="{9D8B030D-6E8A-4147-A177-3AD203B41FA5}">
                          <a16:colId xmlns:a16="http://schemas.microsoft.com/office/drawing/2014/main" val="3436933523"/>
                        </a:ext>
                      </a:extLst>
                    </a:gridCol>
                    <a:gridCol w="974685">
                      <a:extLst>
                        <a:ext uri="{9D8B030D-6E8A-4147-A177-3AD203B41FA5}">
                          <a16:colId xmlns:a16="http://schemas.microsoft.com/office/drawing/2014/main" val="3052683550"/>
                        </a:ext>
                      </a:extLst>
                    </a:gridCol>
                    <a:gridCol w="974685">
                      <a:extLst>
                        <a:ext uri="{9D8B030D-6E8A-4147-A177-3AD203B41FA5}">
                          <a16:colId xmlns:a16="http://schemas.microsoft.com/office/drawing/2014/main" val="3667916758"/>
                        </a:ext>
                      </a:extLst>
                    </a:gridCol>
                    <a:gridCol w="974685">
                      <a:extLst>
                        <a:ext uri="{9D8B030D-6E8A-4147-A177-3AD203B41FA5}">
                          <a16:colId xmlns:a16="http://schemas.microsoft.com/office/drawing/2014/main" val="1500873804"/>
                        </a:ext>
                      </a:extLst>
                    </a:gridCol>
                    <a:gridCol w="974685">
                      <a:extLst>
                        <a:ext uri="{9D8B030D-6E8A-4147-A177-3AD203B41FA5}">
                          <a16:colId xmlns:a16="http://schemas.microsoft.com/office/drawing/2014/main" val="3934585192"/>
                        </a:ext>
                      </a:extLst>
                    </a:gridCol>
                    <a:gridCol w="974685">
                      <a:extLst>
                        <a:ext uri="{9D8B030D-6E8A-4147-A177-3AD203B41FA5}">
                          <a16:colId xmlns:a16="http://schemas.microsoft.com/office/drawing/2014/main" val="2535669067"/>
                        </a:ext>
                      </a:extLst>
                    </a:gridCol>
                    <a:gridCol w="974685">
                      <a:extLst>
                        <a:ext uri="{9D8B030D-6E8A-4147-A177-3AD203B41FA5}">
                          <a16:colId xmlns:a16="http://schemas.microsoft.com/office/drawing/2014/main" val="2774399858"/>
                        </a:ext>
                      </a:extLst>
                    </a:gridCol>
                    <a:gridCol w="974685">
                      <a:extLst>
                        <a:ext uri="{9D8B030D-6E8A-4147-A177-3AD203B41FA5}">
                          <a16:colId xmlns:a16="http://schemas.microsoft.com/office/drawing/2014/main" val="4174900973"/>
                        </a:ext>
                      </a:extLst>
                    </a:gridCol>
                  </a:tblGrid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sz="1400"/>
                            <a:t>i\j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/>
                            <a:t>1. Man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/>
                            <a:t>2. Tue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/>
                            <a:t>3. Wed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/>
                            <a:t>4. Thu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/>
                            <a:t>5. Fri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/>
                            <a:t>6. Sat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/>
                            <a:t>7. Sun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1890056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nb-NO" sz="1400"/>
                            <a:t>1. Guri Malla</a:t>
                          </a: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1,4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1,5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1,6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1,7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3198702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nb-NO" sz="1400"/>
                            <a:t>2. Søren Klype</a:t>
                          </a: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2,4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2,5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2,6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2,7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466406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400"/>
                            <a:t>3. Helle </a:t>
                          </a:r>
                          <a:r>
                            <a:rPr lang="nb-NO" sz="1400" err="1"/>
                            <a:t>Dussen</a:t>
                          </a:r>
                          <a:endParaRPr lang="nb-NO" sz="140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3,4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3,5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3,6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3,7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217835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400"/>
                            <a:t>4. Fader </a:t>
                          </a:r>
                          <a:r>
                            <a:rPr lang="nb-NO" sz="1400" err="1"/>
                            <a:t>Ullan</a:t>
                          </a:r>
                          <a:endParaRPr lang="nb-NO" sz="140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4,1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4,2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4,3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4,4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4,5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4,6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4,7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0340886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400"/>
                            <a:t>5. Milde Moses</a:t>
                          </a: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5,1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5,2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5,3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5,4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5,5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5,6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5,7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8576756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400"/>
                            <a:t>6. Gamle-Eirik</a:t>
                          </a: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6,1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6,2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6,3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6,4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6,5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6,6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6,7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256343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400"/>
                            <a:t>7. Noa </a:t>
                          </a:r>
                          <a:r>
                            <a:rPr lang="nb-NO" sz="1400" err="1"/>
                            <a:t>Gubban</a:t>
                          </a:r>
                          <a:endParaRPr lang="nb-NO" sz="140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7,1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7,2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7,3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7,4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7,5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7,6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7,7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304014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400"/>
                            <a:t>8. Vittig-Per</a:t>
                          </a: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8,1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8,2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8,3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8,4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8,5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8,6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8,7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70542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400"/>
                            <a:t>9. Finn </a:t>
                          </a:r>
                          <a:r>
                            <a:rPr lang="nb-NO" sz="1400" err="1"/>
                            <a:t>Urlig</a:t>
                          </a:r>
                          <a:endParaRPr lang="nb-NO" sz="140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9,1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9,2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9,3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9,5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9,6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9,7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49371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73873A9D-5DFC-49C4-B0B2-A9D73A3EDC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3243321"/>
                  </p:ext>
                </p:extLst>
              </p:nvPr>
            </p:nvGraphicFramePr>
            <p:xfrm>
              <a:off x="2002971" y="99893"/>
              <a:ext cx="8186059" cy="3240000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363264">
                      <a:extLst>
                        <a:ext uri="{9D8B030D-6E8A-4147-A177-3AD203B41FA5}">
                          <a16:colId xmlns:a16="http://schemas.microsoft.com/office/drawing/2014/main" val="3436933523"/>
                        </a:ext>
                      </a:extLst>
                    </a:gridCol>
                    <a:gridCol w="974685">
                      <a:extLst>
                        <a:ext uri="{9D8B030D-6E8A-4147-A177-3AD203B41FA5}">
                          <a16:colId xmlns:a16="http://schemas.microsoft.com/office/drawing/2014/main" val="3052683550"/>
                        </a:ext>
                      </a:extLst>
                    </a:gridCol>
                    <a:gridCol w="974685">
                      <a:extLst>
                        <a:ext uri="{9D8B030D-6E8A-4147-A177-3AD203B41FA5}">
                          <a16:colId xmlns:a16="http://schemas.microsoft.com/office/drawing/2014/main" val="3667916758"/>
                        </a:ext>
                      </a:extLst>
                    </a:gridCol>
                    <a:gridCol w="974685">
                      <a:extLst>
                        <a:ext uri="{9D8B030D-6E8A-4147-A177-3AD203B41FA5}">
                          <a16:colId xmlns:a16="http://schemas.microsoft.com/office/drawing/2014/main" val="1500873804"/>
                        </a:ext>
                      </a:extLst>
                    </a:gridCol>
                    <a:gridCol w="974685">
                      <a:extLst>
                        <a:ext uri="{9D8B030D-6E8A-4147-A177-3AD203B41FA5}">
                          <a16:colId xmlns:a16="http://schemas.microsoft.com/office/drawing/2014/main" val="3934585192"/>
                        </a:ext>
                      </a:extLst>
                    </a:gridCol>
                    <a:gridCol w="974685">
                      <a:extLst>
                        <a:ext uri="{9D8B030D-6E8A-4147-A177-3AD203B41FA5}">
                          <a16:colId xmlns:a16="http://schemas.microsoft.com/office/drawing/2014/main" val="2535669067"/>
                        </a:ext>
                      </a:extLst>
                    </a:gridCol>
                    <a:gridCol w="974685">
                      <a:extLst>
                        <a:ext uri="{9D8B030D-6E8A-4147-A177-3AD203B41FA5}">
                          <a16:colId xmlns:a16="http://schemas.microsoft.com/office/drawing/2014/main" val="2774399858"/>
                        </a:ext>
                      </a:extLst>
                    </a:gridCol>
                    <a:gridCol w="974685">
                      <a:extLst>
                        <a:ext uri="{9D8B030D-6E8A-4147-A177-3AD203B41FA5}">
                          <a16:colId xmlns:a16="http://schemas.microsoft.com/office/drawing/2014/main" val="4174900973"/>
                        </a:ext>
                      </a:extLst>
                    </a:gridCol>
                  </a:tblGrid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sz="1400"/>
                            <a:t>i\j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/>
                            <a:t>1. Man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/>
                            <a:t>2. Tue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/>
                            <a:t>3. Wed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/>
                            <a:t>4. Thu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/>
                            <a:t>5. Fri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/>
                            <a:t>6. Sat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/>
                            <a:t>7. Sun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1890056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nb-NO" sz="1400"/>
                            <a:t>1. Guri Malla</a:t>
                          </a: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0625" t="-101887" r="-602500" b="-8169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0625" t="-101887" r="-502500" b="-8169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0625" t="-101887" r="-402500" b="-8169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0625" t="-101887" r="-302500" b="-8169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40625" t="-101887" r="-202500" b="-8169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0625" t="-101887" r="-102500" b="-8169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40625" t="-101887" r="-2500" b="-81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3198702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nb-NO" sz="1400"/>
                            <a:t>2. Søren Klype</a:t>
                          </a: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0625" t="-198148" r="-602500" b="-7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0625" t="-198148" r="-502500" b="-7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0625" t="-198148" r="-402500" b="-7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0625" t="-198148" r="-302500" b="-7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40625" t="-198148" r="-202500" b="-7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0625" t="-198148" r="-102500" b="-7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40625" t="-198148" r="-2500" b="-70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6466406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400"/>
                            <a:t>3. Helle </a:t>
                          </a:r>
                          <a:r>
                            <a:rPr lang="nb-NO" sz="1400" err="1"/>
                            <a:t>Dussen</a:t>
                          </a:r>
                          <a:endParaRPr lang="nb-NO" sz="140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0625" t="-303774" r="-602500" b="-6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0625" t="-303774" r="-502500" b="-6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0625" t="-303774" r="-402500" b="-6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0625" t="-303774" r="-302500" b="-6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40625" t="-303774" r="-202500" b="-6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0625" t="-303774" r="-102500" b="-6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40625" t="-303774" r="-2500" b="-6150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217835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400"/>
                            <a:t>4. Fader </a:t>
                          </a:r>
                          <a:r>
                            <a:rPr lang="nb-NO" sz="1400" err="1"/>
                            <a:t>Ullan</a:t>
                          </a:r>
                          <a:endParaRPr lang="nb-NO" sz="140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0625" t="-403774" r="-602500" b="-5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0625" t="-403774" r="-502500" b="-5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0625" t="-403774" r="-402500" b="-5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0625" t="-403774" r="-302500" b="-5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40625" t="-403774" r="-202500" b="-5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0625" t="-403774" r="-102500" b="-5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40625" t="-403774" r="-2500" b="-5150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0340886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400"/>
                            <a:t>5. Milde Moses</a:t>
                          </a: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0625" t="-503774" r="-602500" b="-4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0625" t="-503774" r="-502500" b="-4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0625" t="-503774" r="-402500" b="-4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0625" t="-503774" r="-302500" b="-4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40625" t="-503774" r="-202500" b="-4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0625" t="-503774" r="-102500" b="-4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40625" t="-503774" r="-2500" b="-4150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576756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400"/>
                            <a:t>6. Gamle-Eirik</a:t>
                          </a: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0625" t="-603774" r="-602500" b="-3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0625" t="-603774" r="-502500" b="-3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0625" t="-603774" r="-402500" b="-3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0625" t="-603774" r="-302500" b="-3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40625" t="-603774" r="-202500" b="-3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0625" t="-603774" r="-102500" b="-3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40625" t="-603774" r="-2500" b="-3150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256343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400"/>
                            <a:t>7. Noa </a:t>
                          </a:r>
                          <a:r>
                            <a:rPr lang="nb-NO" sz="1400" err="1"/>
                            <a:t>Gubban</a:t>
                          </a:r>
                          <a:endParaRPr lang="nb-NO" sz="140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0625" t="-690741" r="-60250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0625" t="-690741" r="-50250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0625" t="-690741" r="-40250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0625" t="-690741" r="-30250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40625" t="-690741" r="-20250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0625" t="-690741" r="-10250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40625" t="-690741" r="-2500" b="-2092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3304014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400"/>
                            <a:t>8. Vittig-Per</a:t>
                          </a: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0625" t="-805660" r="-602500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0625" t="-805660" r="-502500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0625" t="-805660" r="-402500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0625" t="-805660" r="-302500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40625" t="-805660" r="-202500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0625" t="-805660" r="-102500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40625" t="-805660" r="-2500" b="-1132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70542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400"/>
                            <a:t>9. Finn </a:t>
                          </a:r>
                          <a:r>
                            <a:rPr lang="nb-NO" sz="1400" err="1"/>
                            <a:t>Urlig</a:t>
                          </a:r>
                          <a:endParaRPr lang="nb-NO" sz="140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0625" t="-905660" r="-602500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0625" t="-905660" r="-502500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0625" t="-905660" r="-402500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0625" t="-905660" r="-302500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40625" t="-905660" r="-202500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0625" t="-905660" r="-102500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40625" t="-905660" r="-2500" b="-132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493719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E3E972B6-0128-419A-85EF-43FEE2ED6375}"/>
              </a:ext>
            </a:extLst>
          </p:cNvPr>
          <p:cNvSpPr/>
          <p:nvPr/>
        </p:nvSpPr>
        <p:spPr>
          <a:xfrm>
            <a:off x="3126121" y="3742124"/>
            <a:ext cx="545566" cy="545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AA99D9-8F35-4ABE-9725-84DB5D4D3B9D}"/>
              </a:ext>
            </a:extLst>
          </p:cNvPr>
          <p:cNvSpPr/>
          <p:nvPr/>
        </p:nvSpPr>
        <p:spPr>
          <a:xfrm>
            <a:off x="4025153" y="3742124"/>
            <a:ext cx="545566" cy="545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3BBE34-E5C3-4150-AF25-65916EBC0BC1}"/>
              </a:ext>
            </a:extLst>
          </p:cNvPr>
          <p:cNvSpPr/>
          <p:nvPr/>
        </p:nvSpPr>
        <p:spPr>
          <a:xfrm>
            <a:off x="4924185" y="3742124"/>
            <a:ext cx="545566" cy="545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972F5B3-6537-4FE5-A168-96D19048351D}"/>
              </a:ext>
            </a:extLst>
          </p:cNvPr>
          <p:cNvSpPr/>
          <p:nvPr/>
        </p:nvSpPr>
        <p:spPr>
          <a:xfrm>
            <a:off x="5823217" y="3742124"/>
            <a:ext cx="545566" cy="545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F5A95B9-43DD-415B-A754-FB7428814E06}"/>
              </a:ext>
            </a:extLst>
          </p:cNvPr>
          <p:cNvSpPr/>
          <p:nvPr/>
        </p:nvSpPr>
        <p:spPr>
          <a:xfrm>
            <a:off x="6722249" y="3742124"/>
            <a:ext cx="545566" cy="545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F48C4BA-5791-4886-A4E2-51BC5FD951C6}"/>
              </a:ext>
            </a:extLst>
          </p:cNvPr>
          <p:cNvSpPr/>
          <p:nvPr/>
        </p:nvSpPr>
        <p:spPr>
          <a:xfrm>
            <a:off x="7621281" y="3742124"/>
            <a:ext cx="545566" cy="545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B569B0-FA45-4973-88AA-622EACD002C8}"/>
              </a:ext>
            </a:extLst>
          </p:cNvPr>
          <p:cNvSpPr/>
          <p:nvPr/>
        </p:nvSpPr>
        <p:spPr>
          <a:xfrm>
            <a:off x="8520313" y="3742124"/>
            <a:ext cx="545566" cy="545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2993FC4-6418-4F40-AEB5-C4883352C094}"/>
              </a:ext>
            </a:extLst>
          </p:cNvPr>
          <p:cNvSpPr/>
          <p:nvPr/>
        </p:nvSpPr>
        <p:spPr>
          <a:xfrm>
            <a:off x="3126121" y="5847550"/>
            <a:ext cx="545566" cy="5455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814278F-71EA-43B0-AEC2-3AB6CD19AC6F}"/>
              </a:ext>
            </a:extLst>
          </p:cNvPr>
          <p:cNvSpPr/>
          <p:nvPr/>
        </p:nvSpPr>
        <p:spPr>
          <a:xfrm>
            <a:off x="4025153" y="5847550"/>
            <a:ext cx="545566" cy="5455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5FEF99-00DD-4C34-B469-97603DBB2D86}"/>
              </a:ext>
            </a:extLst>
          </p:cNvPr>
          <p:cNvSpPr/>
          <p:nvPr/>
        </p:nvSpPr>
        <p:spPr>
          <a:xfrm>
            <a:off x="4924185" y="5847550"/>
            <a:ext cx="545566" cy="5455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E2F3434-A5C7-45C8-A5FA-9224902EAB38}"/>
              </a:ext>
            </a:extLst>
          </p:cNvPr>
          <p:cNvSpPr/>
          <p:nvPr/>
        </p:nvSpPr>
        <p:spPr>
          <a:xfrm>
            <a:off x="5823217" y="5847550"/>
            <a:ext cx="545566" cy="5455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7461847-64CC-4D32-A864-C509EB02A515}"/>
              </a:ext>
            </a:extLst>
          </p:cNvPr>
          <p:cNvSpPr/>
          <p:nvPr/>
        </p:nvSpPr>
        <p:spPr>
          <a:xfrm>
            <a:off x="6722249" y="5847550"/>
            <a:ext cx="545566" cy="5455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5A4B034-EAEE-492E-93E4-133A42ABB0E1}"/>
              </a:ext>
            </a:extLst>
          </p:cNvPr>
          <p:cNvSpPr/>
          <p:nvPr/>
        </p:nvSpPr>
        <p:spPr>
          <a:xfrm>
            <a:off x="7621281" y="5847550"/>
            <a:ext cx="545566" cy="5455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7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3CCABD9-C46A-40ED-8D11-1893582E0B45}"/>
              </a:ext>
            </a:extLst>
          </p:cNvPr>
          <p:cNvSpPr/>
          <p:nvPr/>
        </p:nvSpPr>
        <p:spPr>
          <a:xfrm>
            <a:off x="8520313" y="5847550"/>
            <a:ext cx="545566" cy="5455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8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8E5E2BE-598E-4B94-A1C6-F8B322461068}"/>
              </a:ext>
            </a:extLst>
          </p:cNvPr>
          <p:cNvSpPr/>
          <p:nvPr/>
        </p:nvSpPr>
        <p:spPr>
          <a:xfrm>
            <a:off x="9419345" y="5847550"/>
            <a:ext cx="545566" cy="5455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9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B2B3950-BEE2-4DD1-8A44-B9863AAFB9E7}"/>
              </a:ext>
            </a:extLst>
          </p:cNvPr>
          <p:cNvSpPr/>
          <p:nvPr/>
        </p:nvSpPr>
        <p:spPr>
          <a:xfrm>
            <a:off x="2227089" y="5847550"/>
            <a:ext cx="545566" cy="5455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181B25A-3AC0-4D1B-A7C3-DE942787E5F2}"/>
              </a:ext>
            </a:extLst>
          </p:cNvPr>
          <p:cNvCxnSpPr>
            <a:stCxn id="24" idx="0"/>
            <a:endCxn id="2" idx="4"/>
          </p:cNvCxnSpPr>
          <p:nvPr/>
        </p:nvCxnSpPr>
        <p:spPr>
          <a:xfrm flipV="1">
            <a:off x="2499872" y="4287690"/>
            <a:ext cx="899032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68BFC1F-90C6-4434-BC98-D26A6DDE2B38}"/>
              </a:ext>
            </a:extLst>
          </p:cNvPr>
          <p:cNvCxnSpPr>
            <a:cxnSpLocks/>
            <a:stCxn id="24" idx="0"/>
            <a:endCxn id="7" idx="4"/>
          </p:cNvCxnSpPr>
          <p:nvPr/>
        </p:nvCxnSpPr>
        <p:spPr>
          <a:xfrm flipV="1">
            <a:off x="2499872" y="4287690"/>
            <a:ext cx="1798064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DEEACC3-5F8F-4468-B6CC-5C76E088B5C1}"/>
              </a:ext>
            </a:extLst>
          </p:cNvPr>
          <p:cNvCxnSpPr>
            <a:cxnSpLocks/>
            <a:stCxn id="24" idx="0"/>
            <a:endCxn id="8" idx="4"/>
          </p:cNvCxnSpPr>
          <p:nvPr/>
        </p:nvCxnSpPr>
        <p:spPr>
          <a:xfrm flipV="1">
            <a:off x="2499872" y="4287690"/>
            <a:ext cx="2697096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0191541-FDDB-4378-9930-608EA8B2715F}"/>
              </a:ext>
            </a:extLst>
          </p:cNvPr>
          <p:cNvCxnSpPr>
            <a:cxnSpLocks/>
            <a:stCxn id="24" idx="0"/>
            <a:endCxn id="9" idx="4"/>
          </p:cNvCxnSpPr>
          <p:nvPr/>
        </p:nvCxnSpPr>
        <p:spPr>
          <a:xfrm flipV="1">
            <a:off x="2499872" y="4287690"/>
            <a:ext cx="3596128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D762B0-7F65-4F64-9A7E-6C6571FD762A}"/>
              </a:ext>
            </a:extLst>
          </p:cNvPr>
          <p:cNvCxnSpPr>
            <a:cxnSpLocks/>
            <a:stCxn id="24" idx="0"/>
            <a:endCxn id="10" idx="4"/>
          </p:cNvCxnSpPr>
          <p:nvPr/>
        </p:nvCxnSpPr>
        <p:spPr>
          <a:xfrm flipV="1">
            <a:off x="2499872" y="4287690"/>
            <a:ext cx="4495160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EF90E30-0820-4AD0-AEBB-24B7CA00173F}"/>
              </a:ext>
            </a:extLst>
          </p:cNvPr>
          <p:cNvCxnSpPr>
            <a:cxnSpLocks/>
            <a:stCxn id="24" idx="0"/>
            <a:endCxn id="11" idx="4"/>
          </p:cNvCxnSpPr>
          <p:nvPr/>
        </p:nvCxnSpPr>
        <p:spPr>
          <a:xfrm flipV="1">
            <a:off x="2499872" y="4287690"/>
            <a:ext cx="5394192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5113275-F473-4CE9-A92B-E1582525A5FC}"/>
              </a:ext>
            </a:extLst>
          </p:cNvPr>
          <p:cNvCxnSpPr>
            <a:cxnSpLocks/>
            <a:stCxn id="24" idx="0"/>
            <a:endCxn id="12" idx="4"/>
          </p:cNvCxnSpPr>
          <p:nvPr/>
        </p:nvCxnSpPr>
        <p:spPr>
          <a:xfrm flipV="1">
            <a:off x="2499872" y="4287690"/>
            <a:ext cx="6293224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154E1FF-208D-49AB-953B-4C45A6A59C73}"/>
              </a:ext>
            </a:extLst>
          </p:cNvPr>
          <p:cNvCxnSpPr>
            <a:cxnSpLocks/>
            <a:stCxn id="15" idx="0"/>
            <a:endCxn id="2" idx="4"/>
          </p:cNvCxnSpPr>
          <p:nvPr/>
        </p:nvCxnSpPr>
        <p:spPr>
          <a:xfrm flipV="1">
            <a:off x="3398904" y="4287690"/>
            <a:ext cx="0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D68A613-BEC2-4B59-826B-D35A7DE7BE30}"/>
              </a:ext>
            </a:extLst>
          </p:cNvPr>
          <p:cNvCxnSpPr>
            <a:cxnSpLocks/>
            <a:stCxn id="15" idx="0"/>
            <a:endCxn id="7" idx="4"/>
          </p:cNvCxnSpPr>
          <p:nvPr/>
        </p:nvCxnSpPr>
        <p:spPr>
          <a:xfrm flipV="1">
            <a:off x="3398904" y="4287690"/>
            <a:ext cx="899032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628A136-CF19-4F12-8619-9B82591F3D7F}"/>
              </a:ext>
            </a:extLst>
          </p:cNvPr>
          <p:cNvCxnSpPr>
            <a:cxnSpLocks/>
            <a:stCxn id="15" idx="0"/>
            <a:endCxn id="8" idx="4"/>
          </p:cNvCxnSpPr>
          <p:nvPr/>
        </p:nvCxnSpPr>
        <p:spPr>
          <a:xfrm flipV="1">
            <a:off x="3398904" y="4287690"/>
            <a:ext cx="1798064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9032A89-287D-4AFC-8D29-72BE4D595E7A}"/>
              </a:ext>
            </a:extLst>
          </p:cNvPr>
          <p:cNvCxnSpPr>
            <a:cxnSpLocks/>
            <a:stCxn id="15" idx="0"/>
            <a:endCxn id="9" idx="4"/>
          </p:cNvCxnSpPr>
          <p:nvPr/>
        </p:nvCxnSpPr>
        <p:spPr>
          <a:xfrm flipV="1">
            <a:off x="3398904" y="4287690"/>
            <a:ext cx="2697096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D7C4F1D-8A02-423F-B53E-F60CC86D4ACB}"/>
              </a:ext>
            </a:extLst>
          </p:cNvPr>
          <p:cNvCxnSpPr>
            <a:cxnSpLocks/>
            <a:stCxn id="15" idx="0"/>
            <a:endCxn id="10" idx="4"/>
          </p:cNvCxnSpPr>
          <p:nvPr/>
        </p:nvCxnSpPr>
        <p:spPr>
          <a:xfrm flipV="1">
            <a:off x="3398904" y="4287690"/>
            <a:ext cx="3596128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29E94AD-C11E-44B7-AED2-655DC31F1F1C}"/>
              </a:ext>
            </a:extLst>
          </p:cNvPr>
          <p:cNvCxnSpPr>
            <a:cxnSpLocks/>
            <a:stCxn id="15" idx="0"/>
            <a:endCxn id="11" idx="4"/>
          </p:cNvCxnSpPr>
          <p:nvPr/>
        </p:nvCxnSpPr>
        <p:spPr>
          <a:xfrm flipV="1">
            <a:off x="3398904" y="4287690"/>
            <a:ext cx="4495160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81889D3-2D74-49A4-86CA-0AAE615BF6D4}"/>
              </a:ext>
            </a:extLst>
          </p:cNvPr>
          <p:cNvCxnSpPr>
            <a:cxnSpLocks/>
            <a:stCxn id="15" idx="0"/>
            <a:endCxn id="12" idx="4"/>
          </p:cNvCxnSpPr>
          <p:nvPr/>
        </p:nvCxnSpPr>
        <p:spPr>
          <a:xfrm flipV="1">
            <a:off x="3398904" y="4287690"/>
            <a:ext cx="5394192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4005805-16F1-43D7-AF65-6639FE755B5C}"/>
              </a:ext>
            </a:extLst>
          </p:cNvPr>
          <p:cNvCxnSpPr>
            <a:cxnSpLocks/>
            <a:stCxn id="16" idx="0"/>
            <a:endCxn id="2" idx="4"/>
          </p:cNvCxnSpPr>
          <p:nvPr/>
        </p:nvCxnSpPr>
        <p:spPr>
          <a:xfrm flipH="1" flipV="1">
            <a:off x="3398904" y="4287690"/>
            <a:ext cx="899032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99871B9-DCA3-45EA-A41F-3FC7562F5EA3}"/>
              </a:ext>
            </a:extLst>
          </p:cNvPr>
          <p:cNvCxnSpPr>
            <a:cxnSpLocks/>
            <a:stCxn id="16" idx="0"/>
            <a:endCxn id="7" idx="4"/>
          </p:cNvCxnSpPr>
          <p:nvPr/>
        </p:nvCxnSpPr>
        <p:spPr>
          <a:xfrm flipV="1">
            <a:off x="4297936" y="4287690"/>
            <a:ext cx="0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30F9AE7-87B2-4FE3-BF3F-DA97E4C427ED}"/>
              </a:ext>
            </a:extLst>
          </p:cNvPr>
          <p:cNvCxnSpPr>
            <a:cxnSpLocks/>
            <a:stCxn id="16" idx="0"/>
            <a:endCxn id="8" idx="4"/>
          </p:cNvCxnSpPr>
          <p:nvPr/>
        </p:nvCxnSpPr>
        <p:spPr>
          <a:xfrm flipV="1">
            <a:off x="4297936" y="4287690"/>
            <a:ext cx="899032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B9E43CD-A6B4-454A-8292-433050196301}"/>
              </a:ext>
            </a:extLst>
          </p:cNvPr>
          <p:cNvCxnSpPr>
            <a:cxnSpLocks/>
            <a:stCxn id="16" idx="0"/>
            <a:endCxn id="9" idx="4"/>
          </p:cNvCxnSpPr>
          <p:nvPr/>
        </p:nvCxnSpPr>
        <p:spPr>
          <a:xfrm flipV="1">
            <a:off x="4297936" y="4287690"/>
            <a:ext cx="1798064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563B8DF-1160-4685-9C03-2DB34937FCEE}"/>
              </a:ext>
            </a:extLst>
          </p:cNvPr>
          <p:cNvCxnSpPr>
            <a:cxnSpLocks/>
            <a:stCxn id="16" idx="0"/>
            <a:endCxn id="10" idx="4"/>
          </p:cNvCxnSpPr>
          <p:nvPr/>
        </p:nvCxnSpPr>
        <p:spPr>
          <a:xfrm flipV="1">
            <a:off x="4297936" y="4287690"/>
            <a:ext cx="2697096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D2D6714-95B8-4576-B9B5-46C1CC9C63DF}"/>
              </a:ext>
            </a:extLst>
          </p:cNvPr>
          <p:cNvCxnSpPr>
            <a:cxnSpLocks/>
            <a:stCxn id="16" idx="0"/>
            <a:endCxn id="11" idx="4"/>
          </p:cNvCxnSpPr>
          <p:nvPr/>
        </p:nvCxnSpPr>
        <p:spPr>
          <a:xfrm flipV="1">
            <a:off x="4297936" y="4287690"/>
            <a:ext cx="3596128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4557BD5-1852-4CB5-BF99-0A0055DC361B}"/>
              </a:ext>
            </a:extLst>
          </p:cNvPr>
          <p:cNvCxnSpPr>
            <a:cxnSpLocks/>
            <a:stCxn id="16" idx="0"/>
            <a:endCxn id="12" idx="4"/>
          </p:cNvCxnSpPr>
          <p:nvPr/>
        </p:nvCxnSpPr>
        <p:spPr>
          <a:xfrm flipV="1">
            <a:off x="4297936" y="4287690"/>
            <a:ext cx="4495160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8F3F4BA-D8EB-4179-9D27-00C4D3BA3456}"/>
              </a:ext>
            </a:extLst>
          </p:cNvPr>
          <p:cNvCxnSpPr>
            <a:cxnSpLocks/>
            <a:stCxn id="18" idx="0"/>
            <a:endCxn id="2" idx="4"/>
          </p:cNvCxnSpPr>
          <p:nvPr/>
        </p:nvCxnSpPr>
        <p:spPr>
          <a:xfrm flipH="1" flipV="1">
            <a:off x="3398904" y="4287690"/>
            <a:ext cx="1798064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FA3082F-BC29-461A-8235-44DD31115484}"/>
              </a:ext>
            </a:extLst>
          </p:cNvPr>
          <p:cNvCxnSpPr>
            <a:cxnSpLocks/>
            <a:stCxn id="18" idx="0"/>
            <a:endCxn id="7" idx="4"/>
          </p:cNvCxnSpPr>
          <p:nvPr/>
        </p:nvCxnSpPr>
        <p:spPr>
          <a:xfrm flipH="1" flipV="1">
            <a:off x="4297936" y="4287690"/>
            <a:ext cx="899032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78AB081-C6DC-414A-8980-1069335A2862}"/>
              </a:ext>
            </a:extLst>
          </p:cNvPr>
          <p:cNvCxnSpPr>
            <a:cxnSpLocks/>
            <a:stCxn id="18" idx="0"/>
            <a:endCxn id="8" idx="4"/>
          </p:cNvCxnSpPr>
          <p:nvPr/>
        </p:nvCxnSpPr>
        <p:spPr>
          <a:xfrm flipV="1">
            <a:off x="5196968" y="4287690"/>
            <a:ext cx="0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ADEDD89-6758-4BD9-9444-BCF92267F207}"/>
              </a:ext>
            </a:extLst>
          </p:cNvPr>
          <p:cNvCxnSpPr>
            <a:cxnSpLocks/>
            <a:stCxn id="18" idx="0"/>
            <a:endCxn id="9" idx="4"/>
          </p:cNvCxnSpPr>
          <p:nvPr/>
        </p:nvCxnSpPr>
        <p:spPr>
          <a:xfrm flipV="1">
            <a:off x="5196968" y="4287690"/>
            <a:ext cx="899032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FD4873A-07E6-48AB-B7D8-C45D93C42B7D}"/>
              </a:ext>
            </a:extLst>
          </p:cNvPr>
          <p:cNvCxnSpPr>
            <a:cxnSpLocks/>
            <a:stCxn id="18" idx="0"/>
            <a:endCxn id="10" idx="4"/>
          </p:cNvCxnSpPr>
          <p:nvPr/>
        </p:nvCxnSpPr>
        <p:spPr>
          <a:xfrm flipV="1">
            <a:off x="5196968" y="4287690"/>
            <a:ext cx="1798064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41FC4EF-E91D-4229-9818-E3A64CE5626C}"/>
              </a:ext>
            </a:extLst>
          </p:cNvPr>
          <p:cNvCxnSpPr>
            <a:cxnSpLocks/>
            <a:stCxn id="18" idx="0"/>
            <a:endCxn id="11" idx="4"/>
          </p:cNvCxnSpPr>
          <p:nvPr/>
        </p:nvCxnSpPr>
        <p:spPr>
          <a:xfrm flipV="1">
            <a:off x="5196968" y="4287690"/>
            <a:ext cx="2697096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B47E88A-9917-4D74-88A2-4D26B6D084B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V="1">
            <a:off x="5196968" y="4287690"/>
            <a:ext cx="3596128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D5109AD-E104-4E4F-BE75-A78C1A91ECA7}"/>
              </a:ext>
            </a:extLst>
          </p:cNvPr>
          <p:cNvCxnSpPr>
            <a:cxnSpLocks/>
            <a:stCxn id="19" idx="0"/>
            <a:endCxn id="2" idx="4"/>
          </p:cNvCxnSpPr>
          <p:nvPr/>
        </p:nvCxnSpPr>
        <p:spPr>
          <a:xfrm flipH="1" flipV="1">
            <a:off x="3398904" y="4287690"/>
            <a:ext cx="2697096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5D14FE1-5EC1-4CD5-9EFD-99BBF3A8177F}"/>
              </a:ext>
            </a:extLst>
          </p:cNvPr>
          <p:cNvCxnSpPr>
            <a:cxnSpLocks/>
            <a:stCxn id="19" idx="0"/>
            <a:endCxn id="7" idx="4"/>
          </p:cNvCxnSpPr>
          <p:nvPr/>
        </p:nvCxnSpPr>
        <p:spPr>
          <a:xfrm flipH="1" flipV="1">
            <a:off x="4297936" y="4287690"/>
            <a:ext cx="1798064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D7AFC67-F786-4DB3-9EE2-97590160AF3C}"/>
              </a:ext>
            </a:extLst>
          </p:cNvPr>
          <p:cNvCxnSpPr>
            <a:cxnSpLocks/>
            <a:stCxn id="19" idx="0"/>
            <a:endCxn id="8" idx="4"/>
          </p:cNvCxnSpPr>
          <p:nvPr/>
        </p:nvCxnSpPr>
        <p:spPr>
          <a:xfrm flipH="1" flipV="1">
            <a:off x="5196968" y="4287690"/>
            <a:ext cx="899032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74711DA-2627-463C-B85E-C7FC6997BC55}"/>
              </a:ext>
            </a:extLst>
          </p:cNvPr>
          <p:cNvCxnSpPr>
            <a:cxnSpLocks/>
            <a:stCxn id="19" idx="0"/>
            <a:endCxn id="9" idx="4"/>
          </p:cNvCxnSpPr>
          <p:nvPr/>
        </p:nvCxnSpPr>
        <p:spPr>
          <a:xfrm flipV="1">
            <a:off x="6096000" y="4287690"/>
            <a:ext cx="0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FD2AADD-8A21-4C88-AA24-91DC80FB4DE9}"/>
              </a:ext>
            </a:extLst>
          </p:cNvPr>
          <p:cNvCxnSpPr>
            <a:cxnSpLocks/>
            <a:stCxn id="19" idx="0"/>
            <a:endCxn id="10" idx="4"/>
          </p:cNvCxnSpPr>
          <p:nvPr/>
        </p:nvCxnSpPr>
        <p:spPr>
          <a:xfrm flipV="1">
            <a:off x="6096000" y="4287690"/>
            <a:ext cx="899032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27FD05D-484B-410A-A04D-4701AE550ECF}"/>
              </a:ext>
            </a:extLst>
          </p:cNvPr>
          <p:cNvCxnSpPr>
            <a:cxnSpLocks/>
            <a:stCxn id="19" idx="0"/>
            <a:endCxn id="11" idx="4"/>
          </p:cNvCxnSpPr>
          <p:nvPr/>
        </p:nvCxnSpPr>
        <p:spPr>
          <a:xfrm flipV="1">
            <a:off x="6096000" y="4287690"/>
            <a:ext cx="1798064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BD6110F-1AA1-4C8A-9223-F8829666928D}"/>
              </a:ext>
            </a:extLst>
          </p:cNvPr>
          <p:cNvCxnSpPr>
            <a:cxnSpLocks/>
            <a:stCxn id="19" idx="0"/>
            <a:endCxn id="12" idx="4"/>
          </p:cNvCxnSpPr>
          <p:nvPr/>
        </p:nvCxnSpPr>
        <p:spPr>
          <a:xfrm flipV="1">
            <a:off x="6096000" y="4287690"/>
            <a:ext cx="2697096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B30CE8F-B862-41FD-8380-307A638D5440}"/>
              </a:ext>
            </a:extLst>
          </p:cNvPr>
          <p:cNvCxnSpPr>
            <a:cxnSpLocks/>
            <a:stCxn id="20" idx="0"/>
            <a:endCxn id="12" idx="4"/>
          </p:cNvCxnSpPr>
          <p:nvPr/>
        </p:nvCxnSpPr>
        <p:spPr>
          <a:xfrm flipV="1">
            <a:off x="6995032" y="4287690"/>
            <a:ext cx="1798064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784C4EC-D337-416A-918C-6C6891A0CC43}"/>
              </a:ext>
            </a:extLst>
          </p:cNvPr>
          <p:cNvCxnSpPr>
            <a:cxnSpLocks/>
            <a:stCxn id="20" idx="0"/>
            <a:endCxn id="11" idx="4"/>
          </p:cNvCxnSpPr>
          <p:nvPr/>
        </p:nvCxnSpPr>
        <p:spPr>
          <a:xfrm flipV="1">
            <a:off x="6995032" y="4287690"/>
            <a:ext cx="899032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067A311-A528-42D8-BE85-4B2AA69933E1}"/>
              </a:ext>
            </a:extLst>
          </p:cNvPr>
          <p:cNvCxnSpPr>
            <a:cxnSpLocks/>
            <a:stCxn id="20" idx="0"/>
            <a:endCxn id="10" idx="4"/>
          </p:cNvCxnSpPr>
          <p:nvPr/>
        </p:nvCxnSpPr>
        <p:spPr>
          <a:xfrm flipV="1">
            <a:off x="6995032" y="4287690"/>
            <a:ext cx="0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A3DDB1F-A276-49A4-9FB9-65FD89266F8D}"/>
              </a:ext>
            </a:extLst>
          </p:cNvPr>
          <p:cNvCxnSpPr>
            <a:cxnSpLocks/>
            <a:stCxn id="20" idx="0"/>
            <a:endCxn id="9" idx="4"/>
          </p:cNvCxnSpPr>
          <p:nvPr/>
        </p:nvCxnSpPr>
        <p:spPr>
          <a:xfrm flipH="1" flipV="1">
            <a:off x="6096000" y="4287690"/>
            <a:ext cx="899032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45DD8975-76B5-4E26-B55C-233BE31C8AA4}"/>
              </a:ext>
            </a:extLst>
          </p:cNvPr>
          <p:cNvCxnSpPr>
            <a:cxnSpLocks/>
            <a:stCxn id="20" idx="0"/>
            <a:endCxn id="8" idx="4"/>
          </p:cNvCxnSpPr>
          <p:nvPr/>
        </p:nvCxnSpPr>
        <p:spPr>
          <a:xfrm flipH="1" flipV="1">
            <a:off x="5196968" y="4287690"/>
            <a:ext cx="1798064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AEA8AAE-C135-48D8-A213-C40A710B98F2}"/>
              </a:ext>
            </a:extLst>
          </p:cNvPr>
          <p:cNvCxnSpPr>
            <a:cxnSpLocks/>
            <a:stCxn id="20" idx="0"/>
            <a:endCxn id="7" idx="4"/>
          </p:cNvCxnSpPr>
          <p:nvPr/>
        </p:nvCxnSpPr>
        <p:spPr>
          <a:xfrm flipH="1" flipV="1">
            <a:off x="4297936" y="4287690"/>
            <a:ext cx="2697096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4CA6C44C-1FBA-41E0-94E0-1D2E55358DA3}"/>
              </a:ext>
            </a:extLst>
          </p:cNvPr>
          <p:cNvCxnSpPr>
            <a:cxnSpLocks/>
            <a:stCxn id="20" idx="0"/>
            <a:endCxn id="2" idx="4"/>
          </p:cNvCxnSpPr>
          <p:nvPr/>
        </p:nvCxnSpPr>
        <p:spPr>
          <a:xfrm flipH="1" flipV="1">
            <a:off x="3398904" y="4287690"/>
            <a:ext cx="3596128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5C6CD99-214B-4F43-9BA1-96AAE8926A2A}"/>
              </a:ext>
            </a:extLst>
          </p:cNvPr>
          <p:cNvCxnSpPr>
            <a:cxnSpLocks/>
            <a:stCxn id="21" idx="0"/>
            <a:endCxn id="12" idx="4"/>
          </p:cNvCxnSpPr>
          <p:nvPr/>
        </p:nvCxnSpPr>
        <p:spPr>
          <a:xfrm flipV="1">
            <a:off x="7894064" y="4287690"/>
            <a:ext cx="899032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2DA8B1F-7EF8-44DF-9FFD-D4DE39C937EA}"/>
              </a:ext>
            </a:extLst>
          </p:cNvPr>
          <p:cNvCxnSpPr>
            <a:cxnSpLocks/>
            <a:stCxn id="21" idx="0"/>
            <a:endCxn id="11" idx="4"/>
          </p:cNvCxnSpPr>
          <p:nvPr/>
        </p:nvCxnSpPr>
        <p:spPr>
          <a:xfrm flipV="1">
            <a:off x="7894064" y="4287690"/>
            <a:ext cx="0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DFD7AA56-37CE-4D00-BCE2-31BE3135ECE0}"/>
              </a:ext>
            </a:extLst>
          </p:cNvPr>
          <p:cNvCxnSpPr>
            <a:cxnSpLocks/>
            <a:stCxn id="21" idx="0"/>
            <a:endCxn id="10" idx="4"/>
          </p:cNvCxnSpPr>
          <p:nvPr/>
        </p:nvCxnSpPr>
        <p:spPr>
          <a:xfrm flipH="1" flipV="1">
            <a:off x="6995032" y="4287690"/>
            <a:ext cx="899032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ECBBD97E-DB22-4069-9645-C6ABA6F33B4F}"/>
              </a:ext>
            </a:extLst>
          </p:cNvPr>
          <p:cNvCxnSpPr>
            <a:cxnSpLocks/>
            <a:stCxn id="21" idx="0"/>
            <a:endCxn id="9" idx="4"/>
          </p:cNvCxnSpPr>
          <p:nvPr/>
        </p:nvCxnSpPr>
        <p:spPr>
          <a:xfrm flipH="1" flipV="1">
            <a:off x="6096000" y="4287690"/>
            <a:ext cx="1798064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E12BD6E7-1C9E-4E6C-A0A0-F9E37577C6CB}"/>
              </a:ext>
            </a:extLst>
          </p:cNvPr>
          <p:cNvCxnSpPr>
            <a:cxnSpLocks/>
            <a:endCxn id="8" idx="4"/>
          </p:cNvCxnSpPr>
          <p:nvPr/>
        </p:nvCxnSpPr>
        <p:spPr>
          <a:xfrm flipH="1" flipV="1">
            <a:off x="5196968" y="4287690"/>
            <a:ext cx="2633062" cy="149838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89E11DB-977A-4AE5-8288-835B6E20807F}"/>
              </a:ext>
            </a:extLst>
          </p:cNvPr>
          <p:cNvCxnSpPr>
            <a:cxnSpLocks/>
            <a:stCxn id="21" idx="0"/>
            <a:endCxn id="7" idx="4"/>
          </p:cNvCxnSpPr>
          <p:nvPr/>
        </p:nvCxnSpPr>
        <p:spPr>
          <a:xfrm flipH="1" flipV="1">
            <a:off x="4297936" y="4287690"/>
            <a:ext cx="3596128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72592980-B8C1-4FDD-9DE0-DB3C5E82E067}"/>
              </a:ext>
            </a:extLst>
          </p:cNvPr>
          <p:cNvCxnSpPr>
            <a:cxnSpLocks/>
            <a:stCxn id="21" idx="0"/>
            <a:endCxn id="2" idx="4"/>
          </p:cNvCxnSpPr>
          <p:nvPr/>
        </p:nvCxnSpPr>
        <p:spPr>
          <a:xfrm flipH="1" flipV="1">
            <a:off x="3398904" y="4287690"/>
            <a:ext cx="4495160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D28ABDD4-14C0-4E95-82F5-1EE11FB35722}"/>
              </a:ext>
            </a:extLst>
          </p:cNvPr>
          <p:cNvCxnSpPr>
            <a:cxnSpLocks/>
            <a:stCxn id="22" idx="0"/>
            <a:endCxn id="12" idx="4"/>
          </p:cNvCxnSpPr>
          <p:nvPr/>
        </p:nvCxnSpPr>
        <p:spPr>
          <a:xfrm flipV="1">
            <a:off x="8793096" y="4287690"/>
            <a:ext cx="0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EDEF966B-687E-4932-A492-88D587A453EA}"/>
              </a:ext>
            </a:extLst>
          </p:cNvPr>
          <p:cNvCxnSpPr>
            <a:cxnSpLocks/>
            <a:stCxn id="22" idx="0"/>
            <a:endCxn id="11" idx="4"/>
          </p:cNvCxnSpPr>
          <p:nvPr/>
        </p:nvCxnSpPr>
        <p:spPr>
          <a:xfrm flipH="1" flipV="1">
            <a:off x="7894064" y="4287690"/>
            <a:ext cx="899032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A7008C9A-77F7-462B-A2AE-13D46C6AEC69}"/>
              </a:ext>
            </a:extLst>
          </p:cNvPr>
          <p:cNvCxnSpPr>
            <a:cxnSpLocks/>
            <a:stCxn id="22" idx="0"/>
            <a:endCxn id="10" idx="4"/>
          </p:cNvCxnSpPr>
          <p:nvPr/>
        </p:nvCxnSpPr>
        <p:spPr>
          <a:xfrm flipH="1" flipV="1">
            <a:off x="6995032" y="4287690"/>
            <a:ext cx="1798064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F5BD476E-8B89-43C4-BF5C-9AB566FA6AAB}"/>
              </a:ext>
            </a:extLst>
          </p:cNvPr>
          <p:cNvCxnSpPr>
            <a:cxnSpLocks/>
            <a:stCxn id="22" idx="0"/>
            <a:endCxn id="9" idx="4"/>
          </p:cNvCxnSpPr>
          <p:nvPr/>
        </p:nvCxnSpPr>
        <p:spPr>
          <a:xfrm flipH="1" flipV="1">
            <a:off x="6096000" y="4287690"/>
            <a:ext cx="2697096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43C2FB1D-48A8-464A-B41F-D548D5C38628}"/>
              </a:ext>
            </a:extLst>
          </p:cNvPr>
          <p:cNvCxnSpPr>
            <a:cxnSpLocks/>
            <a:stCxn id="22" idx="0"/>
            <a:endCxn id="8" idx="4"/>
          </p:cNvCxnSpPr>
          <p:nvPr/>
        </p:nvCxnSpPr>
        <p:spPr>
          <a:xfrm flipH="1" flipV="1">
            <a:off x="5196968" y="4287690"/>
            <a:ext cx="3596128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A43490C4-D423-457D-A808-C34196422BC2}"/>
              </a:ext>
            </a:extLst>
          </p:cNvPr>
          <p:cNvCxnSpPr>
            <a:cxnSpLocks/>
            <a:stCxn id="22" idx="0"/>
            <a:endCxn id="7" idx="4"/>
          </p:cNvCxnSpPr>
          <p:nvPr/>
        </p:nvCxnSpPr>
        <p:spPr>
          <a:xfrm flipH="1" flipV="1">
            <a:off x="4297936" y="4287690"/>
            <a:ext cx="4495160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F2E9E45D-85D3-4580-AAF5-90160D460521}"/>
              </a:ext>
            </a:extLst>
          </p:cNvPr>
          <p:cNvCxnSpPr>
            <a:cxnSpLocks/>
            <a:stCxn id="22" idx="0"/>
            <a:endCxn id="2" idx="4"/>
          </p:cNvCxnSpPr>
          <p:nvPr/>
        </p:nvCxnSpPr>
        <p:spPr>
          <a:xfrm flipH="1" flipV="1">
            <a:off x="3398904" y="4287690"/>
            <a:ext cx="5394192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E2D72F20-93EB-459C-8375-3947B9CF1511}"/>
              </a:ext>
            </a:extLst>
          </p:cNvPr>
          <p:cNvCxnSpPr>
            <a:cxnSpLocks/>
            <a:stCxn id="23" idx="0"/>
            <a:endCxn id="12" idx="4"/>
          </p:cNvCxnSpPr>
          <p:nvPr/>
        </p:nvCxnSpPr>
        <p:spPr>
          <a:xfrm flipH="1" flipV="1">
            <a:off x="8793096" y="4287690"/>
            <a:ext cx="899032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3DB25FD-EC05-4B77-9939-C4800B8EFABB}"/>
              </a:ext>
            </a:extLst>
          </p:cNvPr>
          <p:cNvCxnSpPr>
            <a:cxnSpLocks/>
            <a:stCxn id="23" idx="0"/>
            <a:endCxn id="11" idx="4"/>
          </p:cNvCxnSpPr>
          <p:nvPr/>
        </p:nvCxnSpPr>
        <p:spPr>
          <a:xfrm flipH="1" flipV="1">
            <a:off x="7894064" y="4287690"/>
            <a:ext cx="1798064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5FE1234D-347A-4AF4-BA1E-5C7F42E7CE92}"/>
              </a:ext>
            </a:extLst>
          </p:cNvPr>
          <p:cNvCxnSpPr>
            <a:cxnSpLocks/>
            <a:stCxn id="23" idx="0"/>
            <a:endCxn id="10" idx="4"/>
          </p:cNvCxnSpPr>
          <p:nvPr/>
        </p:nvCxnSpPr>
        <p:spPr>
          <a:xfrm flipH="1" flipV="1">
            <a:off x="6995032" y="4287690"/>
            <a:ext cx="2697096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C7E1EB04-5861-4795-A61B-6A98CDF7FBB6}"/>
              </a:ext>
            </a:extLst>
          </p:cNvPr>
          <p:cNvCxnSpPr>
            <a:cxnSpLocks/>
            <a:stCxn id="23" idx="0"/>
            <a:endCxn id="9" idx="4"/>
          </p:cNvCxnSpPr>
          <p:nvPr/>
        </p:nvCxnSpPr>
        <p:spPr>
          <a:xfrm flipH="1" flipV="1">
            <a:off x="6096000" y="4287690"/>
            <a:ext cx="3596128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C51439D7-367F-4207-8B19-EEFA256CA11A}"/>
              </a:ext>
            </a:extLst>
          </p:cNvPr>
          <p:cNvCxnSpPr>
            <a:cxnSpLocks/>
            <a:stCxn id="23" idx="0"/>
            <a:endCxn id="8" idx="4"/>
          </p:cNvCxnSpPr>
          <p:nvPr/>
        </p:nvCxnSpPr>
        <p:spPr>
          <a:xfrm flipH="1" flipV="1">
            <a:off x="5196968" y="4287690"/>
            <a:ext cx="4495160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AE53DCC3-BF05-461A-B5D5-8AF09DE682F6}"/>
              </a:ext>
            </a:extLst>
          </p:cNvPr>
          <p:cNvCxnSpPr>
            <a:cxnSpLocks/>
            <a:stCxn id="23" idx="0"/>
            <a:endCxn id="7" idx="4"/>
          </p:cNvCxnSpPr>
          <p:nvPr/>
        </p:nvCxnSpPr>
        <p:spPr>
          <a:xfrm flipH="1" flipV="1">
            <a:off x="4297936" y="4287690"/>
            <a:ext cx="5394192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394F11F1-A406-4DC4-9C76-7D4E754FB251}"/>
              </a:ext>
            </a:extLst>
          </p:cNvPr>
          <p:cNvCxnSpPr>
            <a:cxnSpLocks/>
            <a:stCxn id="23" idx="0"/>
            <a:endCxn id="2" idx="4"/>
          </p:cNvCxnSpPr>
          <p:nvPr/>
        </p:nvCxnSpPr>
        <p:spPr>
          <a:xfrm flipH="1" flipV="1">
            <a:off x="3398904" y="4287690"/>
            <a:ext cx="6293224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D81BD5F8-CAB1-4140-8DFE-1644FA8CBBD2}"/>
              </a:ext>
            </a:extLst>
          </p:cNvPr>
          <p:cNvSpPr txBox="1"/>
          <p:nvPr/>
        </p:nvSpPr>
        <p:spPr>
          <a:xfrm>
            <a:off x="940013" y="3830241"/>
            <a:ext cx="120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b-NO"/>
              <a:t>Shifts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4AE789E3-1ED7-4126-9470-2DE1671046E2}"/>
              </a:ext>
            </a:extLst>
          </p:cNvPr>
          <p:cNvSpPr txBox="1"/>
          <p:nvPr/>
        </p:nvSpPr>
        <p:spPr>
          <a:xfrm>
            <a:off x="940013" y="5935667"/>
            <a:ext cx="120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b-NO"/>
              <a:t>Workers</a:t>
            </a:r>
          </a:p>
        </p:txBody>
      </p:sp>
    </p:spTree>
    <p:extLst>
      <p:ext uri="{BB962C8B-B14F-4D97-AF65-F5344CB8AC3E}">
        <p14:creationId xmlns:p14="http://schemas.microsoft.com/office/powerpoint/2010/main" val="2331874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73873A9D-5DFC-49C4-B0B2-A9D73A3EDC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6387063"/>
                  </p:ext>
                </p:extLst>
              </p:nvPr>
            </p:nvGraphicFramePr>
            <p:xfrm>
              <a:off x="2002971" y="99893"/>
              <a:ext cx="8186059" cy="3240000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363264">
                      <a:extLst>
                        <a:ext uri="{9D8B030D-6E8A-4147-A177-3AD203B41FA5}">
                          <a16:colId xmlns:a16="http://schemas.microsoft.com/office/drawing/2014/main" val="3436933523"/>
                        </a:ext>
                      </a:extLst>
                    </a:gridCol>
                    <a:gridCol w="974685">
                      <a:extLst>
                        <a:ext uri="{9D8B030D-6E8A-4147-A177-3AD203B41FA5}">
                          <a16:colId xmlns:a16="http://schemas.microsoft.com/office/drawing/2014/main" val="3052683550"/>
                        </a:ext>
                      </a:extLst>
                    </a:gridCol>
                    <a:gridCol w="974685">
                      <a:extLst>
                        <a:ext uri="{9D8B030D-6E8A-4147-A177-3AD203B41FA5}">
                          <a16:colId xmlns:a16="http://schemas.microsoft.com/office/drawing/2014/main" val="3667916758"/>
                        </a:ext>
                      </a:extLst>
                    </a:gridCol>
                    <a:gridCol w="974685">
                      <a:extLst>
                        <a:ext uri="{9D8B030D-6E8A-4147-A177-3AD203B41FA5}">
                          <a16:colId xmlns:a16="http://schemas.microsoft.com/office/drawing/2014/main" val="1500873804"/>
                        </a:ext>
                      </a:extLst>
                    </a:gridCol>
                    <a:gridCol w="974685">
                      <a:extLst>
                        <a:ext uri="{9D8B030D-6E8A-4147-A177-3AD203B41FA5}">
                          <a16:colId xmlns:a16="http://schemas.microsoft.com/office/drawing/2014/main" val="3934585192"/>
                        </a:ext>
                      </a:extLst>
                    </a:gridCol>
                    <a:gridCol w="974685">
                      <a:extLst>
                        <a:ext uri="{9D8B030D-6E8A-4147-A177-3AD203B41FA5}">
                          <a16:colId xmlns:a16="http://schemas.microsoft.com/office/drawing/2014/main" val="2535669067"/>
                        </a:ext>
                      </a:extLst>
                    </a:gridCol>
                    <a:gridCol w="974685">
                      <a:extLst>
                        <a:ext uri="{9D8B030D-6E8A-4147-A177-3AD203B41FA5}">
                          <a16:colId xmlns:a16="http://schemas.microsoft.com/office/drawing/2014/main" val="2774399858"/>
                        </a:ext>
                      </a:extLst>
                    </a:gridCol>
                    <a:gridCol w="974685">
                      <a:extLst>
                        <a:ext uri="{9D8B030D-6E8A-4147-A177-3AD203B41FA5}">
                          <a16:colId xmlns:a16="http://schemas.microsoft.com/office/drawing/2014/main" val="4174900973"/>
                        </a:ext>
                      </a:extLst>
                    </a:gridCol>
                  </a:tblGrid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sz="1400"/>
                            <a:t>i\j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/>
                            <a:t>1. Man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/>
                            <a:t>2. Tue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/>
                            <a:t>3. Wed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/>
                            <a:t>4. Thu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/>
                            <a:t>5. Fri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/>
                            <a:t>6. Sat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/>
                            <a:t>7. Sun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1890056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nb-NO" sz="1400"/>
                            <a:t>1. Guri Malla</a:t>
                          </a: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3198702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nb-NO" sz="1400"/>
                            <a:t>2. Søren Klype</a:t>
                          </a: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466406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400"/>
                            <a:t>3. Helle </a:t>
                          </a:r>
                          <a:r>
                            <a:rPr lang="nb-NO" sz="1400" err="1"/>
                            <a:t>Dussen</a:t>
                          </a:r>
                          <a:endParaRPr lang="nb-NO" sz="140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217835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400"/>
                            <a:t>4. Fader </a:t>
                          </a:r>
                          <a:r>
                            <a:rPr lang="nb-NO" sz="1400" err="1"/>
                            <a:t>Ullan</a:t>
                          </a:r>
                          <a:endParaRPr lang="nb-NO" sz="140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0340886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400"/>
                            <a:t>5. Milde Moses</a:t>
                          </a: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8576756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400"/>
                            <a:t>6. Gamle-Eirik</a:t>
                          </a: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256343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400"/>
                            <a:t>7. Noa </a:t>
                          </a:r>
                          <a:r>
                            <a:rPr lang="nb-NO" sz="1400" err="1"/>
                            <a:t>Gubban</a:t>
                          </a:r>
                          <a:endParaRPr lang="nb-NO" sz="140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304014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400"/>
                            <a:t>8. Vittig-Per</a:t>
                          </a: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70542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400"/>
                            <a:t>9. Finn </a:t>
                          </a:r>
                          <a:r>
                            <a:rPr lang="nb-NO" sz="1400" err="1"/>
                            <a:t>Urlig</a:t>
                          </a:r>
                          <a:endParaRPr lang="nb-NO" sz="140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49371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73873A9D-5DFC-49C4-B0B2-A9D73A3EDC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6387063"/>
                  </p:ext>
                </p:extLst>
              </p:nvPr>
            </p:nvGraphicFramePr>
            <p:xfrm>
              <a:off x="2002971" y="99893"/>
              <a:ext cx="8186059" cy="3240000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363264">
                      <a:extLst>
                        <a:ext uri="{9D8B030D-6E8A-4147-A177-3AD203B41FA5}">
                          <a16:colId xmlns:a16="http://schemas.microsoft.com/office/drawing/2014/main" val="3436933523"/>
                        </a:ext>
                      </a:extLst>
                    </a:gridCol>
                    <a:gridCol w="974685">
                      <a:extLst>
                        <a:ext uri="{9D8B030D-6E8A-4147-A177-3AD203B41FA5}">
                          <a16:colId xmlns:a16="http://schemas.microsoft.com/office/drawing/2014/main" val="3052683550"/>
                        </a:ext>
                      </a:extLst>
                    </a:gridCol>
                    <a:gridCol w="974685">
                      <a:extLst>
                        <a:ext uri="{9D8B030D-6E8A-4147-A177-3AD203B41FA5}">
                          <a16:colId xmlns:a16="http://schemas.microsoft.com/office/drawing/2014/main" val="3667916758"/>
                        </a:ext>
                      </a:extLst>
                    </a:gridCol>
                    <a:gridCol w="974685">
                      <a:extLst>
                        <a:ext uri="{9D8B030D-6E8A-4147-A177-3AD203B41FA5}">
                          <a16:colId xmlns:a16="http://schemas.microsoft.com/office/drawing/2014/main" val="1500873804"/>
                        </a:ext>
                      </a:extLst>
                    </a:gridCol>
                    <a:gridCol w="974685">
                      <a:extLst>
                        <a:ext uri="{9D8B030D-6E8A-4147-A177-3AD203B41FA5}">
                          <a16:colId xmlns:a16="http://schemas.microsoft.com/office/drawing/2014/main" val="3934585192"/>
                        </a:ext>
                      </a:extLst>
                    </a:gridCol>
                    <a:gridCol w="974685">
                      <a:extLst>
                        <a:ext uri="{9D8B030D-6E8A-4147-A177-3AD203B41FA5}">
                          <a16:colId xmlns:a16="http://schemas.microsoft.com/office/drawing/2014/main" val="2535669067"/>
                        </a:ext>
                      </a:extLst>
                    </a:gridCol>
                    <a:gridCol w="974685">
                      <a:extLst>
                        <a:ext uri="{9D8B030D-6E8A-4147-A177-3AD203B41FA5}">
                          <a16:colId xmlns:a16="http://schemas.microsoft.com/office/drawing/2014/main" val="2774399858"/>
                        </a:ext>
                      </a:extLst>
                    </a:gridCol>
                    <a:gridCol w="974685">
                      <a:extLst>
                        <a:ext uri="{9D8B030D-6E8A-4147-A177-3AD203B41FA5}">
                          <a16:colId xmlns:a16="http://schemas.microsoft.com/office/drawing/2014/main" val="4174900973"/>
                        </a:ext>
                      </a:extLst>
                    </a:gridCol>
                  </a:tblGrid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sz="1400"/>
                            <a:t>i\j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/>
                            <a:t>1. Man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/>
                            <a:t>2. Tue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/>
                            <a:t>3. Wed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/>
                            <a:t>4. Thu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/>
                            <a:t>5. Fri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/>
                            <a:t>6. Sat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/>
                            <a:t>7. Sun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1890056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nb-NO" sz="1400"/>
                            <a:t>1. Guri Malla</a:t>
                          </a: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40625" t="-101887" r="-202500" b="-8169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3198702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nb-NO" sz="1400"/>
                            <a:t>2. Søren Klype</a:t>
                          </a: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40625" t="-198148" r="-202500" b="-7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466406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400"/>
                            <a:t>3. Helle </a:t>
                          </a:r>
                          <a:r>
                            <a:rPr lang="nb-NO" sz="1400" err="1"/>
                            <a:t>Dussen</a:t>
                          </a:r>
                          <a:endParaRPr lang="nb-NO" sz="140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40625" t="-303774" r="-202500" b="-6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217835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400"/>
                            <a:t>4. Fader </a:t>
                          </a:r>
                          <a:r>
                            <a:rPr lang="nb-NO" sz="1400" err="1"/>
                            <a:t>Ullan</a:t>
                          </a:r>
                          <a:endParaRPr lang="nb-NO" sz="140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40625" t="-403774" r="-202500" b="-5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0340886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400"/>
                            <a:t>5. Milde Moses</a:t>
                          </a: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40625" t="-503774" r="-202500" b="-4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8576756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400"/>
                            <a:t>6. Gamle-Eirik</a:t>
                          </a: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40625" t="-603774" r="-202500" b="-3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256343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400"/>
                            <a:t>7. Noa </a:t>
                          </a:r>
                          <a:r>
                            <a:rPr lang="nb-NO" sz="1400" err="1"/>
                            <a:t>Gubban</a:t>
                          </a:r>
                          <a:endParaRPr lang="nb-NO" sz="140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40625" t="-690741" r="-20250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304014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400"/>
                            <a:t>8. Vittig-Per</a:t>
                          </a: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40625" t="-805660" r="-202500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70542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400"/>
                            <a:t>9. Finn </a:t>
                          </a:r>
                          <a:r>
                            <a:rPr lang="nb-NO" sz="1400" err="1"/>
                            <a:t>Urlig</a:t>
                          </a:r>
                          <a:endParaRPr lang="nb-NO" sz="140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40625" t="-905660" r="-202500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493719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E3E972B6-0128-419A-85EF-43FEE2ED6375}"/>
              </a:ext>
            </a:extLst>
          </p:cNvPr>
          <p:cNvSpPr/>
          <p:nvPr/>
        </p:nvSpPr>
        <p:spPr>
          <a:xfrm>
            <a:off x="3126121" y="3742124"/>
            <a:ext cx="545566" cy="545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AA99D9-8F35-4ABE-9725-84DB5D4D3B9D}"/>
              </a:ext>
            </a:extLst>
          </p:cNvPr>
          <p:cNvSpPr/>
          <p:nvPr/>
        </p:nvSpPr>
        <p:spPr>
          <a:xfrm>
            <a:off x="4025153" y="3742124"/>
            <a:ext cx="545566" cy="545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3BBE34-E5C3-4150-AF25-65916EBC0BC1}"/>
              </a:ext>
            </a:extLst>
          </p:cNvPr>
          <p:cNvSpPr/>
          <p:nvPr/>
        </p:nvSpPr>
        <p:spPr>
          <a:xfrm>
            <a:off x="4924185" y="3742124"/>
            <a:ext cx="545566" cy="545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972F5B3-6537-4FE5-A168-96D19048351D}"/>
              </a:ext>
            </a:extLst>
          </p:cNvPr>
          <p:cNvSpPr/>
          <p:nvPr/>
        </p:nvSpPr>
        <p:spPr>
          <a:xfrm>
            <a:off x="5823217" y="3742124"/>
            <a:ext cx="545566" cy="545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F5A95B9-43DD-415B-A754-FB7428814E06}"/>
              </a:ext>
            </a:extLst>
          </p:cNvPr>
          <p:cNvSpPr/>
          <p:nvPr/>
        </p:nvSpPr>
        <p:spPr>
          <a:xfrm>
            <a:off x="6722249" y="3742124"/>
            <a:ext cx="545566" cy="545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F48C4BA-5791-4886-A4E2-51BC5FD951C6}"/>
              </a:ext>
            </a:extLst>
          </p:cNvPr>
          <p:cNvSpPr/>
          <p:nvPr/>
        </p:nvSpPr>
        <p:spPr>
          <a:xfrm>
            <a:off x="7621281" y="3742124"/>
            <a:ext cx="545566" cy="545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B569B0-FA45-4973-88AA-622EACD002C8}"/>
              </a:ext>
            </a:extLst>
          </p:cNvPr>
          <p:cNvSpPr/>
          <p:nvPr/>
        </p:nvSpPr>
        <p:spPr>
          <a:xfrm>
            <a:off x="8520313" y="3742124"/>
            <a:ext cx="545566" cy="545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2993FC4-6418-4F40-AEB5-C4883352C094}"/>
              </a:ext>
            </a:extLst>
          </p:cNvPr>
          <p:cNvSpPr/>
          <p:nvPr/>
        </p:nvSpPr>
        <p:spPr>
          <a:xfrm>
            <a:off x="3126121" y="5847550"/>
            <a:ext cx="545566" cy="5455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814278F-71EA-43B0-AEC2-3AB6CD19AC6F}"/>
              </a:ext>
            </a:extLst>
          </p:cNvPr>
          <p:cNvSpPr/>
          <p:nvPr/>
        </p:nvSpPr>
        <p:spPr>
          <a:xfrm>
            <a:off x="4025153" y="5847550"/>
            <a:ext cx="545566" cy="5455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5FEF99-00DD-4C34-B469-97603DBB2D86}"/>
              </a:ext>
            </a:extLst>
          </p:cNvPr>
          <p:cNvSpPr/>
          <p:nvPr/>
        </p:nvSpPr>
        <p:spPr>
          <a:xfrm>
            <a:off x="4924185" y="5847550"/>
            <a:ext cx="545566" cy="5455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E2F3434-A5C7-45C8-A5FA-9224902EAB38}"/>
              </a:ext>
            </a:extLst>
          </p:cNvPr>
          <p:cNvSpPr/>
          <p:nvPr/>
        </p:nvSpPr>
        <p:spPr>
          <a:xfrm>
            <a:off x="5823217" y="5847550"/>
            <a:ext cx="545566" cy="5455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7461847-64CC-4D32-A864-C509EB02A515}"/>
              </a:ext>
            </a:extLst>
          </p:cNvPr>
          <p:cNvSpPr/>
          <p:nvPr/>
        </p:nvSpPr>
        <p:spPr>
          <a:xfrm>
            <a:off x="6722249" y="5847550"/>
            <a:ext cx="545566" cy="5455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5A4B034-EAEE-492E-93E4-133A42ABB0E1}"/>
              </a:ext>
            </a:extLst>
          </p:cNvPr>
          <p:cNvSpPr/>
          <p:nvPr/>
        </p:nvSpPr>
        <p:spPr>
          <a:xfrm>
            <a:off x="7621281" y="5847550"/>
            <a:ext cx="545566" cy="5455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7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3CCABD9-C46A-40ED-8D11-1893582E0B45}"/>
              </a:ext>
            </a:extLst>
          </p:cNvPr>
          <p:cNvSpPr/>
          <p:nvPr/>
        </p:nvSpPr>
        <p:spPr>
          <a:xfrm>
            <a:off x="8520313" y="5847550"/>
            <a:ext cx="545566" cy="5455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8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8E5E2BE-598E-4B94-A1C6-F8B322461068}"/>
              </a:ext>
            </a:extLst>
          </p:cNvPr>
          <p:cNvSpPr/>
          <p:nvPr/>
        </p:nvSpPr>
        <p:spPr>
          <a:xfrm>
            <a:off x="9419345" y="5847550"/>
            <a:ext cx="545566" cy="5455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9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B2B3950-BEE2-4DD1-8A44-B9863AAFB9E7}"/>
              </a:ext>
            </a:extLst>
          </p:cNvPr>
          <p:cNvSpPr/>
          <p:nvPr/>
        </p:nvSpPr>
        <p:spPr>
          <a:xfrm>
            <a:off x="2227089" y="5847550"/>
            <a:ext cx="545566" cy="5455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D762B0-7F65-4F64-9A7E-6C6571FD762A}"/>
              </a:ext>
            </a:extLst>
          </p:cNvPr>
          <p:cNvCxnSpPr>
            <a:cxnSpLocks/>
            <a:stCxn id="24" idx="0"/>
            <a:endCxn id="10" idx="4"/>
          </p:cNvCxnSpPr>
          <p:nvPr/>
        </p:nvCxnSpPr>
        <p:spPr>
          <a:xfrm flipV="1">
            <a:off x="2499872" y="4287690"/>
            <a:ext cx="4495160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D7C4F1D-8A02-423F-B53E-F60CC86D4ACB}"/>
              </a:ext>
            </a:extLst>
          </p:cNvPr>
          <p:cNvCxnSpPr>
            <a:cxnSpLocks/>
            <a:stCxn id="15" idx="0"/>
            <a:endCxn id="10" idx="4"/>
          </p:cNvCxnSpPr>
          <p:nvPr/>
        </p:nvCxnSpPr>
        <p:spPr>
          <a:xfrm flipV="1">
            <a:off x="3398904" y="4287690"/>
            <a:ext cx="3596128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563B8DF-1160-4685-9C03-2DB34937FCEE}"/>
              </a:ext>
            </a:extLst>
          </p:cNvPr>
          <p:cNvCxnSpPr>
            <a:cxnSpLocks/>
            <a:stCxn id="16" idx="0"/>
            <a:endCxn id="10" idx="4"/>
          </p:cNvCxnSpPr>
          <p:nvPr/>
        </p:nvCxnSpPr>
        <p:spPr>
          <a:xfrm flipV="1">
            <a:off x="4297936" y="4287690"/>
            <a:ext cx="2697096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FD4873A-07E6-48AB-B7D8-C45D93C42B7D}"/>
              </a:ext>
            </a:extLst>
          </p:cNvPr>
          <p:cNvCxnSpPr>
            <a:cxnSpLocks/>
            <a:stCxn id="18" idx="0"/>
            <a:endCxn id="10" idx="4"/>
          </p:cNvCxnSpPr>
          <p:nvPr/>
        </p:nvCxnSpPr>
        <p:spPr>
          <a:xfrm flipV="1">
            <a:off x="5196968" y="4287690"/>
            <a:ext cx="1798064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FD2AADD-8A21-4C88-AA24-91DC80FB4DE9}"/>
              </a:ext>
            </a:extLst>
          </p:cNvPr>
          <p:cNvCxnSpPr>
            <a:cxnSpLocks/>
            <a:stCxn id="19" idx="0"/>
            <a:endCxn id="10" idx="4"/>
          </p:cNvCxnSpPr>
          <p:nvPr/>
        </p:nvCxnSpPr>
        <p:spPr>
          <a:xfrm flipV="1">
            <a:off x="6096000" y="4287690"/>
            <a:ext cx="899032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067A311-A528-42D8-BE85-4B2AA69933E1}"/>
              </a:ext>
            </a:extLst>
          </p:cNvPr>
          <p:cNvCxnSpPr>
            <a:cxnSpLocks/>
            <a:stCxn id="20" idx="0"/>
            <a:endCxn id="10" idx="4"/>
          </p:cNvCxnSpPr>
          <p:nvPr/>
        </p:nvCxnSpPr>
        <p:spPr>
          <a:xfrm flipV="1">
            <a:off x="6995032" y="4287690"/>
            <a:ext cx="0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DFD7AA56-37CE-4D00-BCE2-31BE3135ECE0}"/>
              </a:ext>
            </a:extLst>
          </p:cNvPr>
          <p:cNvCxnSpPr>
            <a:cxnSpLocks/>
            <a:stCxn id="21" idx="0"/>
            <a:endCxn id="10" idx="4"/>
          </p:cNvCxnSpPr>
          <p:nvPr/>
        </p:nvCxnSpPr>
        <p:spPr>
          <a:xfrm flipH="1" flipV="1">
            <a:off x="6995032" y="4287690"/>
            <a:ext cx="899032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A7008C9A-77F7-462B-A2AE-13D46C6AEC69}"/>
              </a:ext>
            </a:extLst>
          </p:cNvPr>
          <p:cNvCxnSpPr>
            <a:cxnSpLocks/>
            <a:stCxn id="22" idx="0"/>
            <a:endCxn id="10" idx="4"/>
          </p:cNvCxnSpPr>
          <p:nvPr/>
        </p:nvCxnSpPr>
        <p:spPr>
          <a:xfrm flipH="1" flipV="1">
            <a:off x="6995032" y="4287690"/>
            <a:ext cx="1798064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5FE1234D-347A-4AF4-BA1E-5C7F42E7CE92}"/>
              </a:ext>
            </a:extLst>
          </p:cNvPr>
          <p:cNvCxnSpPr>
            <a:cxnSpLocks/>
            <a:stCxn id="23" idx="0"/>
            <a:endCxn id="10" idx="4"/>
          </p:cNvCxnSpPr>
          <p:nvPr/>
        </p:nvCxnSpPr>
        <p:spPr>
          <a:xfrm flipH="1" flipV="1">
            <a:off x="6995032" y="4287690"/>
            <a:ext cx="2697096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D81BD5F8-CAB1-4140-8DFE-1644FA8CBBD2}"/>
              </a:ext>
            </a:extLst>
          </p:cNvPr>
          <p:cNvSpPr txBox="1"/>
          <p:nvPr/>
        </p:nvSpPr>
        <p:spPr>
          <a:xfrm>
            <a:off x="940013" y="3830241"/>
            <a:ext cx="120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b-NO"/>
              <a:t>Shifts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4AE789E3-1ED7-4126-9470-2DE1671046E2}"/>
              </a:ext>
            </a:extLst>
          </p:cNvPr>
          <p:cNvSpPr txBox="1"/>
          <p:nvPr/>
        </p:nvSpPr>
        <p:spPr>
          <a:xfrm>
            <a:off x="940013" y="5935667"/>
            <a:ext cx="120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b-NO"/>
              <a:t>Workers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35CC921-108F-4409-A6CC-6275214C1B30}"/>
                  </a:ext>
                </a:extLst>
              </p:cNvPr>
              <p:cNvSpPr txBox="1"/>
              <p:nvPr/>
            </p:nvSpPr>
            <p:spPr>
              <a:xfrm>
                <a:off x="9692128" y="4721531"/>
                <a:ext cx="2073324" cy="692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nb-NO" sz="1600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m:rPr>
                          <m:nor/>
                        </m:rPr>
                        <a:rPr lang="nb-NO" sz="1600" b="0" i="0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m:rPr>
                          <m:nor/>
                        </m:rPr>
                        <a:rPr lang="nb-NO" sz="1600" b="0" i="0" smtClean="0">
                          <a:latin typeface="Cambria Math" panose="02040503050406030204" pitchFamily="18" charset="0"/>
                        </a:rPr>
                        <m:t>workers</m:t>
                      </m:r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,5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nb-NO" sz="160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35CC921-108F-4409-A6CC-6275214C1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128" y="4721531"/>
                <a:ext cx="2073324" cy="6921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249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73873A9D-5DFC-49C4-B0B2-A9D73A3EDC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825059"/>
                  </p:ext>
                </p:extLst>
              </p:nvPr>
            </p:nvGraphicFramePr>
            <p:xfrm>
              <a:off x="2002971" y="99893"/>
              <a:ext cx="8186059" cy="3240000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363264">
                      <a:extLst>
                        <a:ext uri="{9D8B030D-6E8A-4147-A177-3AD203B41FA5}">
                          <a16:colId xmlns:a16="http://schemas.microsoft.com/office/drawing/2014/main" val="3436933523"/>
                        </a:ext>
                      </a:extLst>
                    </a:gridCol>
                    <a:gridCol w="974685">
                      <a:extLst>
                        <a:ext uri="{9D8B030D-6E8A-4147-A177-3AD203B41FA5}">
                          <a16:colId xmlns:a16="http://schemas.microsoft.com/office/drawing/2014/main" val="3052683550"/>
                        </a:ext>
                      </a:extLst>
                    </a:gridCol>
                    <a:gridCol w="974685">
                      <a:extLst>
                        <a:ext uri="{9D8B030D-6E8A-4147-A177-3AD203B41FA5}">
                          <a16:colId xmlns:a16="http://schemas.microsoft.com/office/drawing/2014/main" val="3667916758"/>
                        </a:ext>
                      </a:extLst>
                    </a:gridCol>
                    <a:gridCol w="974685">
                      <a:extLst>
                        <a:ext uri="{9D8B030D-6E8A-4147-A177-3AD203B41FA5}">
                          <a16:colId xmlns:a16="http://schemas.microsoft.com/office/drawing/2014/main" val="1500873804"/>
                        </a:ext>
                      </a:extLst>
                    </a:gridCol>
                    <a:gridCol w="974685">
                      <a:extLst>
                        <a:ext uri="{9D8B030D-6E8A-4147-A177-3AD203B41FA5}">
                          <a16:colId xmlns:a16="http://schemas.microsoft.com/office/drawing/2014/main" val="3934585192"/>
                        </a:ext>
                      </a:extLst>
                    </a:gridCol>
                    <a:gridCol w="974685">
                      <a:extLst>
                        <a:ext uri="{9D8B030D-6E8A-4147-A177-3AD203B41FA5}">
                          <a16:colId xmlns:a16="http://schemas.microsoft.com/office/drawing/2014/main" val="2535669067"/>
                        </a:ext>
                      </a:extLst>
                    </a:gridCol>
                    <a:gridCol w="974685">
                      <a:extLst>
                        <a:ext uri="{9D8B030D-6E8A-4147-A177-3AD203B41FA5}">
                          <a16:colId xmlns:a16="http://schemas.microsoft.com/office/drawing/2014/main" val="2774399858"/>
                        </a:ext>
                      </a:extLst>
                    </a:gridCol>
                    <a:gridCol w="974685">
                      <a:extLst>
                        <a:ext uri="{9D8B030D-6E8A-4147-A177-3AD203B41FA5}">
                          <a16:colId xmlns:a16="http://schemas.microsoft.com/office/drawing/2014/main" val="4174900973"/>
                        </a:ext>
                      </a:extLst>
                    </a:gridCol>
                  </a:tblGrid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sz="1400"/>
                            <a:t>i\j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/>
                            <a:t>1. Man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/>
                            <a:t>2. Tue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/>
                            <a:t>3. Wed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/>
                            <a:t>4. Thu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/>
                            <a:t>5. Fri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/>
                            <a:t>6. Sat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/>
                            <a:t>7. Sun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1890056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nb-NO" sz="1400"/>
                            <a:t>1. Guri Malla</a:t>
                          </a: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3198702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nb-NO" sz="1400"/>
                            <a:t>2. Søren Klype</a:t>
                          </a: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466406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400"/>
                            <a:t>3. Helle </a:t>
                          </a:r>
                          <a:r>
                            <a:rPr lang="nb-NO" sz="1400" err="1"/>
                            <a:t>Dussen</a:t>
                          </a:r>
                          <a:endParaRPr lang="nb-NO" sz="140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217835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400"/>
                            <a:t>4. Fader </a:t>
                          </a:r>
                          <a:r>
                            <a:rPr lang="nb-NO" sz="1400" err="1"/>
                            <a:t>Ullan</a:t>
                          </a:r>
                          <a:endParaRPr lang="nb-NO" sz="140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0340886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400"/>
                            <a:t>5. Milde Moses</a:t>
                          </a: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8576756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400"/>
                            <a:t>6. Gamle-Eirik</a:t>
                          </a: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256343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400"/>
                            <a:t>7. Noa </a:t>
                          </a:r>
                          <a:r>
                            <a:rPr lang="nb-NO" sz="1400" err="1"/>
                            <a:t>Gubban</a:t>
                          </a:r>
                          <a:endParaRPr lang="nb-NO" sz="140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304014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400"/>
                            <a:t>8. Vittig-Per</a:t>
                          </a: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70542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400"/>
                            <a:t>9. Finn </a:t>
                          </a:r>
                          <a:r>
                            <a:rPr lang="nb-NO" sz="1400" err="1"/>
                            <a:t>Urlig</a:t>
                          </a:r>
                          <a:endParaRPr lang="nb-NO" sz="140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49371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73873A9D-5DFC-49C4-B0B2-A9D73A3EDC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825059"/>
                  </p:ext>
                </p:extLst>
              </p:nvPr>
            </p:nvGraphicFramePr>
            <p:xfrm>
              <a:off x="2002971" y="99893"/>
              <a:ext cx="8186059" cy="3240000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363264">
                      <a:extLst>
                        <a:ext uri="{9D8B030D-6E8A-4147-A177-3AD203B41FA5}">
                          <a16:colId xmlns:a16="http://schemas.microsoft.com/office/drawing/2014/main" val="3436933523"/>
                        </a:ext>
                      </a:extLst>
                    </a:gridCol>
                    <a:gridCol w="974685">
                      <a:extLst>
                        <a:ext uri="{9D8B030D-6E8A-4147-A177-3AD203B41FA5}">
                          <a16:colId xmlns:a16="http://schemas.microsoft.com/office/drawing/2014/main" val="3052683550"/>
                        </a:ext>
                      </a:extLst>
                    </a:gridCol>
                    <a:gridCol w="974685">
                      <a:extLst>
                        <a:ext uri="{9D8B030D-6E8A-4147-A177-3AD203B41FA5}">
                          <a16:colId xmlns:a16="http://schemas.microsoft.com/office/drawing/2014/main" val="3667916758"/>
                        </a:ext>
                      </a:extLst>
                    </a:gridCol>
                    <a:gridCol w="974685">
                      <a:extLst>
                        <a:ext uri="{9D8B030D-6E8A-4147-A177-3AD203B41FA5}">
                          <a16:colId xmlns:a16="http://schemas.microsoft.com/office/drawing/2014/main" val="1500873804"/>
                        </a:ext>
                      </a:extLst>
                    </a:gridCol>
                    <a:gridCol w="974685">
                      <a:extLst>
                        <a:ext uri="{9D8B030D-6E8A-4147-A177-3AD203B41FA5}">
                          <a16:colId xmlns:a16="http://schemas.microsoft.com/office/drawing/2014/main" val="3934585192"/>
                        </a:ext>
                      </a:extLst>
                    </a:gridCol>
                    <a:gridCol w="974685">
                      <a:extLst>
                        <a:ext uri="{9D8B030D-6E8A-4147-A177-3AD203B41FA5}">
                          <a16:colId xmlns:a16="http://schemas.microsoft.com/office/drawing/2014/main" val="2535669067"/>
                        </a:ext>
                      </a:extLst>
                    </a:gridCol>
                    <a:gridCol w="974685">
                      <a:extLst>
                        <a:ext uri="{9D8B030D-6E8A-4147-A177-3AD203B41FA5}">
                          <a16:colId xmlns:a16="http://schemas.microsoft.com/office/drawing/2014/main" val="2774399858"/>
                        </a:ext>
                      </a:extLst>
                    </a:gridCol>
                    <a:gridCol w="974685">
                      <a:extLst>
                        <a:ext uri="{9D8B030D-6E8A-4147-A177-3AD203B41FA5}">
                          <a16:colId xmlns:a16="http://schemas.microsoft.com/office/drawing/2014/main" val="4174900973"/>
                        </a:ext>
                      </a:extLst>
                    </a:gridCol>
                  </a:tblGrid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sz="1400"/>
                            <a:t>i\j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/>
                            <a:t>1. Man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/>
                            <a:t>2. Tue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/>
                            <a:t>3. Wed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/>
                            <a:t>4. Thu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/>
                            <a:t>5. Fri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/>
                            <a:t>6. Sat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/>
                            <a:t>7. Sun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1890056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nb-NO" sz="1400"/>
                            <a:t>1. Guri Malla</a:t>
                          </a: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3198702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nb-NO" sz="1400"/>
                            <a:t>2. Søren Klype</a:t>
                          </a: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466406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400"/>
                            <a:t>3. Helle </a:t>
                          </a:r>
                          <a:r>
                            <a:rPr lang="nb-NO" sz="1400" err="1"/>
                            <a:t>Dussen</a:t>
                          </a:r>
                          <a:endParaRPr lang="nb-NO" sz="140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0625" t="-303774" r="-602500" b="-6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0625" t="-303774" r="-502500" b="-6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0625" t="-303774" r="-402500" b="-6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0625" t="-303774" r="-302500" b="-6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40625" t="-303774" r="-202500" b="-6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0625" t="-303774" r="-102500" b="-6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40625" t="-303774" r="-2500" b="-6150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217835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400"/>
                            <a:t>4. Fader </a:t>
                          </a:r>
                          <a:r>
                            <a:rPr lang="nb-NO" sz="1400" err="1"/>
                            <a:t>Ullan</a:t>
                          </a:r>
                          <a:endParaRPr lang="nb-NO" sz="140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0340886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400"/>
                            <a:t>5. Milde Moses</a:t>
                          </a: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8576756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400"/>
                            <a:t>6. Gamle-Eirik</a:t>
                          </a: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256343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400"/>
                            <a:t>7. Noa </a:t>
                          </a:r>
                          <a:r>
                            <a:rPr lang="nb-NO" sz="1400" err="1"/>
                            <a:t>Gubban</a:t>
                          </a:r>
                          <a:endParaRPr lang="nb-NO" sz="140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304014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400"/>
                            <a:t>8. Vittig-Per</a:t>
                          </a: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70542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400"/>
                            <a:t>9. Finn </a:t>
                          </a:r>
                          <a:r>
                            <a:rPr lang="nb-NO" sz="1400" err="1"/>
                            <a:t>Urlig</a:t>
                          </a:r>
                          <a:endParaRPr lang="nb-NO" sz="140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b-NO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493719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E3E972B6-0128-419A-85EF-43FEE2ED6375}"/>
              </a:ext>
            </a:extLst>
          </p:cNvPr>
          <p:cNvSpPr/>
          <p:nvPr/>
        </p:nvSpPr>
        <p:spPr>
          <a:xfrm>
            <a:off x="3126121" y="3742124"/>
            <a:ext cx="545566" cy="545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AA99D9-8F35-4ABE-9725-84DB5D4D3B9D}"/>
              </a:ext>
            </a:extLst>
          </p:cNvPr>
          <p:cNvSpPr/>
          <p:nvPr/>
        </p:nvSpPr>
        <p:spPr>
          <a:xfrm>
            <a:off x="4025153" y="3742124"/>
            <a:ext cx="545566" cy="545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3BBE34-E5C3-4150-AF25-65916EBC0BC1}"/>
              </a:ext>
            </a:extLst>
          </p:cNvPr>
          <p:cNvSpPr/>
          <p:nvPr/>
        </p:nvSpPr>
        <p:spPr>
          <a:xfrm>
            <a:off x="4924185" y="3742124"/>
            <a:ext cx="545566" cy="545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972F5B3-6537-4FE5-A168-96D19048351D}"/>
              </a:ext>
            </a:extLst>
          </p:cNvPr>
          <p:cNvSpPr/>
          <p:nvPr/>
        </p:nvSpPr>
        <p:spPr>
          <a:xfrm>
            <a:off x="5823217" y="3742124"/>
            <a:ext cx="545566" cy="545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F5A95B9-43DD-415B-A754-FB7428814E06}"/>
              </a:ext>
            </a:extLst>
          </p:cNvPr>
          <p:cNvSpPr/>
          <p:nvPr/>
        </p:nvSpPr>
        <p:spPr>
          <a:xfrm>
            <a:off x="6722249" y="3742124"/>
            <a:ext cx="545566" cy="545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F48C4BA-5791-4886-A4E2-51BC5FD951C6}"/>
              </a:ext>
            </a:extLst>
          </p:cNvPr>
          <p:cNvSpPr/>
          <p:nvPr/>
        </p:nvSpPr>
        <p:spPr>
          <a:xfrm>
            <a:off x="7621281" y="3742124"/>
            <a:ext cx="545566" cy="545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B569B0-FA45-4973-88AA-622EACD002C8}"/>
              </a:ext>
            </a:extLst>
          </p:cNvPr>
          <p:cNvSpPr/>
          <p:nvPr/>
        </p:nvSpPr>
        <p:spPr>
          <a:xfrm>
            <a:off x="8520313" y="3742124"/>
            <a:ext cx="545566" cy="545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2993FC4-6418-4F40-AEB5-C4883352C094}"/>
              </a:ext>
            </a:extLst>
          </p:cNvPr>
          <p:cNvSpPr/>
          <p:nvPr/>
        </p:nvSpPr>
        <p:spPr>
          <a:xfrm>
            <a:off x="3126121" y="5847550"/>
            <a:ext cx="545566" cy="5455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814278F-71EA-43B0-AEC2-3AB6CD19AC6F}"/>
              </a:ext>
            </a:extLst>
          </p:cNvPr>
          <p:cNvSpPr/>
          <p:nvPr/>
        </p:nvSpPr>
        <p:spPr>
          <a:xfrm>
            <a:off x="4025153" y="5847550"/>
            <a:ext cx="545566" cy="5455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5FEF99-00DD-4C34-B469-97603DBB2D86}"/>
              </a:ext>
            </a:extLst>
          </p:cNvPr>
          <p:cNvSpPr/>
          <p:nvPr/>
        </p:nvSpPr>
        <p:spPr>
          <a:xfrm>
            <a:off x="4924185" y="5847550"/>
            <a:ext cx="545566" cy="5455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E2F3434-A5C7-45C8-A5FA-9224902EAB38}"/>
              </a:ext>
            </a:extLst>
          </p:cNvPr>
          <p:cNvSpPr/>
          <p:nvPr/>
        </p:nvSpPr>
        <p:spPr>
          <a:xfrm>
            <a:off x="5823217" y="5847550"/>
            <a:ext cx="545566" cy="5455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7461847-64CC-4D32-A864-C509EB02A515}"/>
              </a:ext>
            </a:extLst>
          </p:cNvPr>
          <p:cNvSpPr/>
          <p:nvPr/>
        </p:nvSpPr>
        <p:spPr>
          <a:xfrm>
            <a:off x="6722249" y="5847550"/>
            <a:ext cx="545566" cy="5455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5A4B034-EAEE-492E-93E4-133A42ABB0E1}"/>
              </a:ext>
            </a:extLst>
          </p:cNvPr>
          <p:cNvSpPr/>
          <p:nvPr/>
        </p:nvSpPr>
        <p:spPr>
          <a:xfrm>
            <a:off x="7621281" y="5847550"/>
            <a:ext cx="545566" cy="5455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7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3CCABD9-C46A-40ED-8D11-1893582E0B45}"/>
              </a:ext>
            </a:extLst>
          </p:cNvPr>
          <p:cNvSpPr/>
          <p:nvPr/>
        </p:nvSpPr>
        <p:spPr>
          <a:xfrm>
            <a:off x="8520313" y="5847550"/>
            <a:ext cx="545566" cy="5455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8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8E5E2BE-598E-4B94-A1C6-F8B322461068}"/>
              </a:ext>
            </a:extLst>
          </p:cNvPr>
          <p:cNvSpPr/>
          <p:nvPr/>
        </p:nvSpPr>
        <p:spPr>
          <a:xfrm>
            <a:off x="9419345" y="5847550"/>
            <a:ext cx="545566" cy="5455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9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B2B3950-BEE2-4DD1-8A44-B9863AAFB9E7}"/>
              </a:ext>
            </a:extLst>
          </p:cNvPr>
          <p:cNvSpPr/>
          <p:nvPr/>
        </p:nvSpPr>
        <p:spPr>
          <a:xfrm>
            <a:off x="2227089" y="5847550"/>
            <a:ext cx="545566" cy="5455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1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4005805-16F1-43D7-AF65-6639FE755B5C}"/>
              </a:ext>
            </a:extLst>
          </p:cNvPr>
          <p:cNvCxnSpPr>
            <a:cxnSpLocks/>
            <a:stCxn id="16" idx="0"/>
            <a:endCxn id="2" idx="4"/>
          </p:cNvCxnSpPr>
          <p:nvPr/>
        </p:nvCxnSpPr>
        <p:spPr>
          <a:xfrm flipH="1" flipV="1">
            <a:off x="3398904" y="4287690"/>
            <a:ext cx="899032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99871B9-DCA3-45EA-A41F-3FC7562F5EA3}"/>
              </a:ext>
            </a:extLst>
          </p:cNvPr>
          <p:cNvCxnSpPr>
            <a:cxnSpLocks/>
            <a:stCxn id="16" idx="0"/>
            <a:endCxn id="7" idx="4"/>
          </p:cNvCxnSpPr>
          <p:nvPr/>
        </p:nvCxnSpPr>
        <p:spPr>
          <a:xfrm flipV="1">
            <a:off x="4297936" y="4287690"/>
            <a:ext cx="0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B9E43CD-A6B4-454A-8292-433050196301}"/>
              </a:ext>
            </a:extLst>
          </p:cNvPr>
          <p:cNvCxnSpPr>
            <a:cxnSpLocks/>
            <a:stCxn id="16" idx="0"/>
            <a:endCxn id="9" idx="4"/>
          </p:cNvCxnSpPr>
          <p:nvPr/>
        </p:nvCxnSpPr>
        <p:spPr>
          <a:xfrm flipV="1">
            <a:off x="4297936" y="4287690"/>
            <a:ext cx="1798064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563B8DF-1160-4685-9C03-2DB34937FCEE}"/>
              </a:ext>
            </a:extLst>
          </p:cNvPr>
          <p:cNvCxnSpPr>
            <a:cxnSpLocks/>
            <a:stCxn id="16" idx="0"/>
            <a:endCxn id="10" idx="4"/>
          </p:cNvCxnSpPr>
          <p:nvPr/>
        </p:nvCxnSpPr>
        <p:spPr>
          <a:xfrm flipV="1">
            <a:off x="4297936" y="4287690"/>
            <a:ext cx="2697096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D2D6714-95B8-4576-B9B5-46C1CC9C63DF}"/>
              </a:ext>
            </a:extLst>
          </p:cNvPr>
          <p:cNvCxnSpPr>
            <a:cxnSpLocks/>
            <a:stCxn id="16" idx="0"/>
            <a:endCxn id="11" idx="4"/>
          </p:cNvCxnSpPr>
          <p:nvPr/>
        </p:nvCxnSpPr>
        <p:spPr>
          <a:xfrm flipV="1">
            <a:off x="4297936" y="4287690"/>
            <a:ext cx="3596128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4557BD5-1852-4CB5-BF99-0A0055DC361B}"/>
              </a:ext>
            </a:extLst>
          </p:cNvPr>
          <p:cNvCxnSpPr>
            <a:cxnSpLocks/>
            <a:stCxn id="16" idx="0"/>
            <a:endCxn id="12" idx="4"/>
          </p:cNvCxnSpPr>
          <p:nvPr/>
        </p:nvCxnSpPr>
        <p:spPr>
          <a:xfrm flipV="1">
            <a:off x="4297936" y="4287690"/>
            <a:ext cx="4495160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D81BD5F8-CAB1-4140-8DFE-1644FA8CBBD2}"/>
              </a:ext>
            </a:extLst>
          </p:cNvPr>
          <p:cNvSpPr txBox="1"/>
          <p:nvPr/>
        </p:nvSpPr>
        <p:spPr>
          <a:xfrm>
            <a:off x="940013" y="3830241"/>
            <a:ext cx="120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b-NO"/>
              <a:t>Shifts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4AE789E3-1ED7-4126-9470-2DE1671046E2}"/>
              </a:ext>
            </a:extLst>
          </p:cNvPr>
          <p:cNvSpPr txBox="1"/>
          <p:nvPr/>
        </p:nvSpPr>
        <p:spPr>
          <a:xfrm>
            <a:off x="940013" y="5935667"/>
            <a:ext cx="120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b-NO"/>
              <a:t>Workers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6FECD6C-0F42-4CEB-ABB0-41635F0AF883}"/>
              </a:ext>
            </a:extLst>
          </p:cNvPr>
          <p:cNvCxnSpPr>
            <a:cxnSpLocks/>
            <a:stCxn id="16" idx="0"/>
            <a:endCxn id="8" idx="4"/>
          </p:cNvCxnSpPr>
          <p:nvPr/>
        </p:nvCxnSpPr>
        <p:spPr>
          <a:xfrm flipV="1">
            <a:off x="4297936" y="4287690"/>
            <a:ext cx="899032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067562-C8A7-4A21-91D0-CE2DB33EF99C}"/>
                  </a:ext>
                </a:extLst>
              </p:cNvPr>
              <p:cNvSpPr txBox="1"/>
              <p:nvPr/>
            </p:nvSpPr>
            <p:spPr>
              <a:xfrm>
                <a:off x="8689805" y="4689921"/>
                <a:ext cx="2998450" cy="718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nb-NO" sz="1600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m:rPr>
                          <m:nor/>
                        </m:rPr>
                        <a:rPr lang="nb-NO" sz="1600" b="0" i="0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m:rPr>
                          <m:nor/>
                        </m:rPr>
                        <a:rPr lang="nb-NO" sz="1600" b="0" i="0" smtClean="0">
                          <a:latin typeface="Cambria Math" panose="02040503050406030204" pitchFamily="18" charset="0"/>
                        </a:rPr>
                        <m:t>shifts</m:t>
                      </m:r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  <m:e>
                          <m:sSub>
                            <m:sSubPr>
                              <m:ctrlP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nb-NO" sz="16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m:rPr>
                          <m:nor/>
                        </m:rPr>
                        <a:rPr lang="nb-NO" sz="16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nb-NO" sz="1600" b="0" i="0" smtClean="0">
                          <a:latin typeface="Cambria Math" panose="02040503050406030204" pitchFamily="18" charset="0"/>
                        </a:rPr>
                        <m:t>shifts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067562-C8A7-4A21-91D0-CE2DB33EF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9805" y="4689921"/>
                <a:ext cx="2998450" cy="718658"/>
              </a:xfrm>
              <a:prstGeom prst="rect">
                <a:avLst/>
              </a:prstGeom>
              <a:blipFill>
                <a:blip r:embed="rId3"/>
                <a:stretch>
                  <a:fillRect b="-847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726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73873A9D-5DFC-49C4-B0B2-A9D73A3EDC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1731829"/>
                  </p:ext>
                </p:extLst>
              </p:nvPr>
            </p:nvGraphicFramePr>
            <p:xfrm>
              <a:off x="2002971" y="99893"/>
              <a:ext cx="8186059" cy="3240000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363264">
                      <a:extLst>
                        <a:ext uri="{9D8B030D-6E8A-4147-A177-3AD203B41FA5}">
                          <a16:colId xmlns:a16="http://schemas.microsoft.com/office/drawing/2014/main" val="3436933523"/>
                        </a:ext>
                      </a:extLst>
                    </a:gridCol>
                    <a:gridCol w="974685">
                      <a:extLst>
                        <a:ext uri="{9D8B030D-6E8A-4147-A177-3AD203B41FA5}">
                          <a16:colId xmlns:a16="http://schemas.microsoft.com/office/drawing/2014/main" val="3052683550"/>
                        </a:ext>
                      </a:extLst>
                    </a:gridCol>
                    <a:gridCol w="974685">
                      <a:extLst>
                        <a:ext uri="{9D8B030D-6E8A-4147-A177-3AD203B41FA5}">
                          <a16:colId xmlns:a16="http://schemas.microsoft.com/office/drawing/2014/main" val="3667916758"/>
                        </a:ext>
                      </a:extLst>
                    </a:gridCol>
                    <a:gridCol w="974685">
                      <a:extLst>
                        <a:ext uri="{9D8B030D-6E8A-4147-A177-3AD203B41FA5}">
                          <a16:colId xmlns:a16="http://schemas.microsoft.com/office/drawing/2014/main" val="1500873804"/>
                        </a:ext>
                      </a:extLst>
                    </a:gridCol>
                    <a:gridCol w="974685">
                      <a:extLst>
                        <a:ext uri="{9D8B030D-6E8A-4147-A177-3AD203B41FA5}">
                          <a16:colId xmlns:a16="http://schemas.microsoft.com/office/drawing/2014/main" val="3934585192"/>
                        </a:ext>
                      </a:extLst>
                    </a:gridCol>
                    <a:gridCol w="974685">
                      <a:extLst>
                        <a:ext uri="{9D8B030D-6E8A-4147-A177-3AD203B41FA5}">
                          <a16:colId xmlns:a16="http://schemas.microsoft.com/office/drawing/2014/main" val="2535669067"/>
                        </a:ext>
                      </a:extLst>
                    </a:gridCol>
                    <a:gridCol w="974685">
                      <a:extLst>
                        <a:ext uri="{9D8B030D-6E8A-4147-A177-3AD203B41FA5}">
                          <a16:colId xmlns:a16="http://schemas.microsoft.com/office/drawing/2014/main" val="2774399858"/>
                        </a:ext>
                      </a:extLst>
                    </a:gridCol>
                    <a:gridCol w="974685">
                      <a:extLst>
                        <a:ext uri="{9D8B030D-6E8A-4147-A177-3AD203B41FA5}">
                          <a16:colId xmlns:a16="http://schemas.microsoft.com/office/drawing/2014/main" val="4174900973"/>
                        </a:ext>
                      </a:extLst>
                    </a:gridCol>
                  </a:tblGrid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sz="1400"/>
                            <a:t>i\j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/>
                            <a:t>1. Man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/>
                            <a:t>2. Tue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/>
                            <a:t>3. Wed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/>
                            <a:t>4. Thu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/>
                            <a:t>5. Fri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/>
                            <a:t>6. Sat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/>
                            <a:t>7. Sun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1890056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nb-NO" sz="1400"/>
                            <a:t>1. Guri Malla</a:t>
                          </a: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1,4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1,5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1,6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1,7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3198702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nb-NO" sz="1400"/>
                            <a:t>2. Søren Klype</a:t>
                          </a: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2,4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2,5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2,6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2,7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466406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400"/>
                            <a:t>3. Helle </a:t>
                          </a:r>
                          <a:r>
                            <a:rPr lang="nb-NO" sz="1400" err="1"/>
                            <a:t>Dussen</a:t>
                          </a:r>
                          <a:endParaRPr lang="nb-NO" sz="140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3,4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3,5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3,6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3,7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217835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400"/>
                            <a:t>4. Fader </a:t>
                          </a:r>
                          <a:r>
                            <a:rPr lang="nb-NO" sz="1400" err="1"/>
                            <a:t>Ullan</a:t>
                          </a:r>
                          <a:endParaRPr lang="nb-NO" sz="140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4,1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4,2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4,3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4,4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4,5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4,6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4,7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0340886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400"/>
                            <a:t>5. Milde Moses</a:t>
                          </a: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5,1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5,2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5,3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5,4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5,5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5,6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5,7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8576756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400"/>
                            <a:t>6. Gamle-Eirik</a:t>
                          </a: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6,1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6,2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6,3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6,4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6,5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6,6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6,7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256343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400"/>
                            <a:t>7. Noa </a:t>
                          </a:r>
                          <a:r>
                            <a:rPr lang="nb-NO" sz="1400" err="1"/>
                            <a:t>Gubban</a:t>
                          </a:r>
                          <a:endParaRPr lang="nb-NO" sz="140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7,1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7,2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7,3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7,4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7,5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7,6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7,7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304014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400"/>
                            <a:t>8. Vittig-Per</a:t>
                          </a: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8,1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8,2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8,3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8,4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8,5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8,6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8,7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70542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400"/>
                            <a:t>9. Finn </a:t>
                          </a:r>
                          <a:r>
                            <a:rPr lang="nb-NO" sz="1400" err="1"/>
                            <a:t>Urlig</a:t>
                          </a:r>
                          <a:endParaRPr lang="nb-NO" sz="140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9,1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9,2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9,3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9,5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9,6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  <m:t>9,7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49371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73873A9D-5DFC-49C4-B0B2-A9D73A3EDC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1731829"/>
                  </p:ext>
                </p:extLst>
              </p:nvPr>
            </p:nvGraphicFramePr>
            <p:xfrm>
              <a:off x="2002971" y="99893"/>
              <a:ext cx="8186059" cy="3240000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363264">
                      <a:extLst>
                        <a:ext uri="{9D8B030D-6E8A-4147-A177-3AD203B41FA5}">
                          <a16:colId xmlns:a16="http://schemas.microsoft.com/office/drawing/2014/main" val="3436933523"/>
                        </a:ext>
                      </a:extLst>
                    </a:gridCol>
                    <a:gridCol w="974685">
                      <a:extLst>
                        <a:ext uri="{9D8B030D-6E8A-4147-A177-3AD203B41FA5}">
                          <a16:colId xmlns:a16="http://schemas.microsoft.com/office/drawing/2014/main" val="3052683550"/>
                        </a:ext>
                      </a:extLst>
                    </a:gridCol>
                    <a:gridCol w="974685">
                      <a:extLst>
                        <a:ext uri="{9D8B030D-6E8A-4147-A177-3AD203B41FA5}">
                          <a16:colId xmlns:a16="http://schemas.microsoft.com/office/drawing/2014/main" val="3667916758"/>
                        </a:ext>
                      </a:extLst>
                    </a:gridCol>
                    <a:gridCol w="974685">
                      <a:extLst>
                        <a:ext uri="{9D8B030D-6E8A-4147-A177-3AD203B41FA5}">
                          <a16:colId xmlns:a16="http://schemas.microsoft.com/office/drawing/2014/main" val="1500873804"/>
                        </a:ext>
                      </a:extLst>
                    </a:gridCol>
                    <a:gridCol w="974685">
                      <a:extLst>
                        <a:ext uri="{9D8B030D-6E8A-4147-A177-3AD203B41FA5}">
                          <a16:colId xmlns:a16="http://schemas.microsoft.com/office/drawing/2014/main" val="3934585192"/>
                        </a:ext>
                      </a:extLst>
                    </a:gridCol>
                    <a:gridCol w="974685">
                      <a:extLst>
                        <a:ext uri="{9D8B030D-6E8A-4147-A177-3AD203B41FA5}">
                          <a16:colId xmlns:a16="http://schemas.microsoft.com/office/drawing/2014/main" val="2535669067"/>
                        </a:ext>
                      </a:extLst>
                    </a:gridCol>
                    <a:gridCol w="974685">
                      <a:extLst>
                        <a:ext uri="{9D8B030D-6E8A-4147-A177-3AD203B41FA5}">
                          <a16:colId xmlns:a16="http://schemas.microsoft.com/office/drawing/2014/main" val="2774399858"/>
                        </a:ext>
                      </a:extLst>
                    </a:gridCol>
                    <a:gridCol w="974685">
                      <a:extLst>
                        <a:ext uri="{9D8B030D-6E8A-4147-A177-3AD203B41FA5}">
                          <a16:colId xmlns:a16="http://schemas.microsoft.com/office/drawing/2014/main" val="4174900973"/>
                        </a:ext>
                      </a:extLst>
                    </a:gridCol>
                  </a:tblGrid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sz="1400"/>
                            <a:t>i\j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/>
                            <a:t>1. Man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/>
                            <a:t>2. Tue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/>
                            <a:t>3. Wed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/>
                            <a:t>4. Thu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/>
                            <a:t>5. Fri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/>
                            <a:t>6. Sat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/>
                            <a:t>7. Sun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1890056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nb-NO" sz="1400"/>
                            <a:t>1. Guri Malla</a:t>
                          </a: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0625" t="-101887" r="-602500" b="-8169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0625" t="-101887" r="-502500" b="-8169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0625" t="-101887" r="-402500" b="-8169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0625" t="-101887" r="-302500" b="-8169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40625" t="-101887" r="-202500" b="-8169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0625" t="-101887" r="-102500" b="-8169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40625" t="-101887" r="-2500" b="-81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3198702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nb-NO" sz="1400"/>
                            <a:t>2. Søren Klype</a:t>
                          </a: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0625" t="-198148" r="-602500" b="-7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0625" t="-198148" r="-502500" b="-7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0625" t="-198148" r="-402500" b="-7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0625" t="-198148" r="-302500" b="-7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40625" t="-198148" r="-202500" b="-7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0625" t="-198148" r="-102500" b="-7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40625" t="-198148" r="-2500" b="-70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6466406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400"/>
                            <a:t>3. Helle </a:t>
                          </a:r>
                          <a:r>
                            <a:rPr lang="nb-NO" sz="1400" err="1"/>
                            <a:t>Dussen</a:t>
                          </a:r>
                          <a:endParaRPr lang="nb-NO" sz="140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0625" t="-303774" r="-602500" b="-6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0625" t="-303774" r="-502500" b="-6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0625" t="-303774" r="-402500" b="-6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0625" t="-303774" r="-302500" b="-6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40625" t="-303774" r="-202500" b="-6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0625" t="-303774" r="-102500" b="-6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40625" t="-303774" r="-2500" b="-6150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217835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400"/>
                            <a:t>4. Fader </a:t>
                          </a:r>
                          <a:r>
                            <a:rPr lang="nb-NO" sz="1400" err="1"/>
                            <a:t>Ullan</a:t>
                          </a:r>
                          <a:endParaRPr lang="nb-NO" sz="140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0625" t="-403774" r="-602500" b="-5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0625" t="-403774" r="-502500" b="-5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0625" t="-403774" r="-402500" b="-5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0625" t="-403774" r="-302500" b="-5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40625" t="-403774" r="-202500" b="-5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0625" t="-403774" r="-102500" b="-5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40625" t="-403774" r="-2500" b="-5150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0340886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400"/>
                            <a:t>5. Milde Moses</a:t>
                          </a: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0625" t="-503774" r="-602500" b="-4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0625" t="-503774" r="-502500" b="-4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0625" t="-503774" r="-402500" b="-4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0625" t="-503774" r="-302500" b="-4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40625" t="-503774" r="-202500" b="-4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0625" t="-503774" r="-102500" b="-4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40625" t="-503774" r="-2500" b="-4150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576756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400"/>
                            <a:t>6. Gamle-Eirik</a:t>
                          </a: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0625" t="-603774" r="-602500" b="-3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0625" t="-603774" r="-502500" b="-3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0625" t="-603774" r="-402500" b="-3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0625" t="-603774" r="-302500" b="-3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40625" t="-603774" r="-202500" b="-3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0625" t="-603774" r="-102500" b="-3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40625" t="-603774" r="-2500" b="-3150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256343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400"/>
                            <a:t>7. Noa </a:t>
                          </a:r>
                          <a:r>
                            <a:rPr lang="nb-NO" sz="1400" err="1"/>
                            <a:t>Gubban</a:t>
                          </a:r>
                          <a:endParaRPr lang="nb-NO" sz="140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0625" t="-690741" r="-60250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0625" t="-690741" r="-50250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0625" t="-690741" r="-40250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0625" t="-690741" r="-30250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40625" t="-690741" r="-20250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0625" t="-690741" r="-10250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40625" t="-690741" r="-2500" b="-2092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3304014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400"/>
                            <a:t>8. Vittig-Per</a:t>
                          </a: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0625" t="-805660" r="-602500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0625" t="-805660" r="-502500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0625" t="-805660" r="-402500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0625" t="-805660" r="-302500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40625" t="-805660" r="-202500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0625" t="-805660" r="-102500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40625" t="-805660" r="-2500" b="-1132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70542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400"/>
                            <a:t>9. Finn </a:t>
                          </a:r>
                          <a:r>
                            <a:rPr lang="nb-NO" sz="1400" err="1"/>
                            <a:t>Urlig</a:t>
                          </a:r>
                          <a:endParaRPr lang="nb-NO" sz="140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0625" t="-905660" r="-602500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0625" t="-905660" r="-502500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0625" t="-905660" r="-402500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0625" t="-905660" r="-302500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40625" t="-905660" r="-202500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0625" t="-905660" r="-102500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40625" t="-905660" r="-2500" b="-132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493719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E3E972B6-0128-419A-85EF-43FEE2ED6375}"/>
              </a:ext>
            </a:extLst>
          </p:cNvPr>
          <p:cNvSpPr/>
          <p:nvPr/>
        </p:nvSpPr>
        <p:spPr>
          <a:xfrm>
            <a:off x="3126121" y="3742124"/>
            <a:ext cx="545566" cy="545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AA99D9-8F35-4ABE-9725-84DB5D4D3B9D}"/>
              </a:ext>
            </a:extLst>
          </p:cNvPr>
          <p:cNvSpPr/>
          <p:nvPr/>
        </p:nvSpPr>
        <p:spPr>
          <a:xfrm>
            <a:off x="4025153" y="3742124"/>
            <a:ext cx="545566" cy="545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3BBE34-E5C3-4150-AF25-65916EBC0BC1}"/>
              </a:ext>
            </a:extLst>
          </p:cNvPr>
          <p:cNvSpPr/>
          <p:nvPr/>
        </p:nvSpPr>
        <p:spPr>
          <a:xfrm>
            <a:off x="4924185" y="3742124"/>
            <a:ext cx="545566" cy="545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972F5B3-6537-4FE5-A168-96D19048351D}"/>
              </a:ext>
            </a:extLst>
          </p:cNvPr>
          <p:cNvSpPr/>
          <p:nvPr/>
        </p:nvSpPr>
        <p:spPr>
          <a:xfrm>
            <a:off x="5823217" y="3742124"/>
            <a:ext cx="545566" cy="545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F5A95B9-43DD-415B-A754-FB7428814E06}"/>
              </a:ext>
            </a:extLst>
          </p:cNvPr>
          <p:cNvSpPr/>
          <p:nvPr/>
        </p:nvSpPr>
        <p:spPr>
          <a:xfrm>
            <a:off x="6722249" y="3742124"/>
            <a:ext cx="545566" cy="545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F48C4BA-5791-4886-A4E2-51BC5FD951C6}"/>
              </a:ext>
            </a:extLst>
          </p:cNvPr>
          <p:cNvSpPr/>
          <p:nvPr/>
        </p:nvSpPr>
        <p:spPr>
          <a:xfrm>
            <a:off x="7621281" y="3742124"/>
            <a:ext cx="545566" cy="545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B569B0-FA45-4973-88AA-622EACD002C8}"/>
              </a:ext>
            </a:extLst>
          </p:cNvPr>
          <p:cNvSpPr/>
          <p:nvPr/>
        </p:nvSpPr>
        <p:spPr>
          <a:xfrm>
            <a:off x="8520313" y="3742124"/>
            <a:ext cx="545566" cy="545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2993FC4-6418-4F40-AEB5-C4883352C094}"/>
              </a:ext>
            </a:extLst>
          </p:cNvPr>
          <p:cNvSpPr/>
          <p:nvPr/>
        </p:nvSpPr>
        <p:spPr>
          <a:xfrm>
            <a:off x="3126121" y="5847550"/>
            <a:ext cx="545566" cy="5455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814278F-71EA-43B0-AEC2-3AB6CD19AC6F}"/>
              </a:ext>
            </a:extLst>
          </p:cNvPr>
          <p:cNvSpPr/>
          <p:nvPr/>
        </p:nvSpPr>
        <p:spPr>
          <a:xfrm>
            <a:off x="4025153" y="5847550"/>
            <a:ext cx="545566" cy="5455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5FEF99-00DD-4C34-B469-97603DBB2D86}"/>
              </a:ext>
            </a:extLst>
          </p:cNvPr>
          <p:cNvSpPr/>
          <p:nvPr/>
        </p:nvSpPr>
        <p:spPr>
          <a:xfrm>
            <a:off x="4924185" y="5847550"/>
            <a:ext cx="545566" cy="5455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E2F3434-A5C7-45C8-A5FA-9224902EAB38}"/>
              </a:ext>
            </a:extLst>
          </p:cNvPr>
          <p:cNvSpPr/>
          <p:nvPr/>
        </p:nvSpPr>
        <p:spPr>
          <a:xfrm>
            <a:off x="5823217" y="5847550"/>
            <a:ext cx="545566" cy="5455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7461847-64CC-4D32-A864-C509EB02A515}"/>
              </a:ext>
            </a:extLst>
          </p:cNvPr>
          <p:cNvSpPr/>
          <p:nvPr/>
        </p:nvSpPr>
        <p:spPr>
          <a:xfrm>
            <a:off x="6722249" y="5847550"/>
            <a:ext cx="545566" cy="5455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5A4B034-EAEE-492E-93E4-133A42ABB0E1}"/>
              </a:ext>
            </a:extLst>
          </p:cNvPr>
          <p:cNvSpPr/>
          <p:nvPr/>
        </p:nvSpPr>
        <p:spPr>
          <a:xfrm>
            <a:off x="7621281" y="5847550"/>
            <a:ext cx="545566" cy="5455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7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3CCABD9-C46A-40ED-8D11-1893582E0B45}"/>
              </a:ext>
            </a:extLst>
          </p:cNvPr>
          <p:cNvSpPr/>
          <p:nvPr/>
        </p:nvSpPr>
        <p:spPr>
          <a:xfrm>
            <a:off x="8520313" y="5847550"/>
            <a:ext cx="545566" cy="5455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8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8E5E2BE-598E-4B94-A1C6-F8B322461068}"/>
              </a:ext>
            </a:extLst>
          </p:cNvPr>
          <p:cNvSpPr/>
          <p:nvPr/>
        </p:nvSpPr>
        <p:spPr>
          <a:xfrm>
            <a:off x="9419345" y="5847550"/>
            <a:ext cx="545566" cy="5455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9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B2B3950-BEE2-4DD1-8A44-B9863AAFB9E7}"/>
              </a:ext>
            </a:extLst>
          </p:cNvPr>
          <p:cNvSpPr/>
          <p:nvPr/>
        </p:nvSpPr>
        <p:spPr>
          <a:xfrm>
            <a:off x="2227089" y="5847550"/>
            <a:ext cx="545566" cy="5455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181B25A-3AC0-4D1B-A7C3-DE942787E5F2}"/>
              </a:ext>
            </a:extLst>
          </p:cNvPr>
          <p:cNvCxnSpPr>
            <a:stCxn id="24" idx="0"/>
            <a:endCxn id="2" idx="4"/>
          </p:cNvCxnSpPr>
          <p:nvPr/>
        </p:nvCxnSpPr>
        <p:spPr>
          <a:xfrm flipV="1">
            <a:off x="2499872" y="4287690"/>
            <a:ext cx="899032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68BFC1F-90C6-4434-BC98-D26A6DDE2B38}"/>
              </a:ext>
            </a:extLst>
          </p:cNvPr>
          <p:cNvCxnSpPr>
            <a:cxnSpLocks/>
            <a:stCxn id="24" idx="0"/>
            <a:endCxn id="7" idx="4"/>
          </p:cNvCxnSpPr>
          <p:nvPr/>
        </p:nvCxnSpPr>
        <p:spPr>
          <a:xfrm flipV="1">
            <a:off x="2499872" y="4287690"/>
            <a:ext cx="1798064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DEEACC3-5F8F-4468-B6CC-5C76E088B5C1}"/>
              </a:ext>
            </a:extLst>
          </p:cNvPr>
          <p:cNvCxnSpPr>
            <a:cxnSpLocks/>
            <a:stCxn id="24" idx="0"/>
            <a:endCxn id="8" idx="4"/>
          </p:cNvCxnSpPr>
          <p:nvPr/>
        </p:nvCxnSpPr>
        <p:spPr>
          <a:xfrm flipV="1">
            <a:off x="2499872" y="4287690"/>
            <a:ext cx="2697096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0191541-FDDB-4378-9930-608EA8B2715F}"/>
              </a:ext>
            </a:extLst>
          </p:cNvPr>
          <p:cNvCxnSpPr>
            <a:cxnSpLocks/>
            <a:stCxn id="24" idx="0"/>
            <a:endCxn id="9" idx="4"/>
          </p:cNvCxnSpPr>
          <p:nvPr/>
        </p:nvCxnSpPr>
        <p:spPr>
          <a:xfrm flipV="1">
            <a:off x="2499872" y="4287690"/>
            <a:ext cx="3596128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D762B0-7F65-4F64-9A7E-6C6571FD762A}"/>
              </a:ext>
            </a:extLst>
          </p:cNvPr>
          <p:cNvCxnSpPr>
            <a:cxnSpLocks/>
            <a:stCxn id="24" idx="0"/>
            <a:endCxn id="10" idx="4"/>
          </p:cNvCxnSpPr>
          <p:nvPr/>
        </p:nvCxnSpPr>
        <p:spPr>
          <a:xfrm flipV="1">
            <a:off x="2499872" y="4287690"/>
            <a:ext cx="4495160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EF90E30-0820-4AD0-AEBB-24B7CA00173F}"/>
              </a:ext>
            </a:extLst>
          </p:cNvPr>
          <p:cNvCxnSpPr>
            <a:cxnSpLocks/>
            <a:stCxn id="24" idx="0"/>
            <a:endCxn id="11" idx="4"/>
          </p:cNvCxnSpPr>
          <p:nvPr/>
        </p:nvCxnSpPr>
        <p:spPr>
          <a:xfrm flipV="1">
            <a:off x="2499872" y="4287690"/>
            <a:ext cx="5394192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5113275-F473-4CE9-A92B-E1582525A5FC}"/>
              </a:ext>
            </a:extLst>
          </p:cNvPr>
          <p:cNvCxnSpPr>
            <a:cxnSpLocks/>
            <a:stCxn id="24" idx="0"/>
            <a:endCxn id="12" idx="4"/>
          </p:cNvCxnSpPr>
          <p:nvPr/>
        </p:nvCxnSpPr>
        <p:spPr>
          <a:xfrm flipV="1">
            <a:off x="2499872" y="4287690"/>
            <a:ext cx="6293224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154E1FF-208D-49AB-953B-4C45A6A59C73}"/>
              </a:ext>
            </a:extLst>
          </p:cNvPr>
          <p:cNvCxnSpPr>
            <a:cxnSpLocks/>
            <a:stCxn id="15" idx="0"/>
            <a:endCxn id="2" idx="4"/>
          </p:cNvCxnSpPr>
          <p:nvPr/>
        </p:nvCxnSpPr>
        <p:spPr>
          <a:xfrm flipV="1">
            <a:off x="3398904" y="4287690"/>
            <a:ext cx="0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D68A613-BEC2-4B59-826B-D35A7DE7BE30}"/>
              </a:ext>
            </a:extLst>
          </p:cNvPr>
          <p:cNvCxnSpPr>
            <a:cxnSpLocks/>
            <a:stCxn id="15" idx="0"/>
            <a:endCxn id="7" idx="4"/>
          </p:cNvCxnSpPr>
          <p:nvPr/>
        </p:nvCxnSpPr>
        <p:spPr>
          <a:xfrm flipV="1">
            <a:off x="3398904" y="4287690"/>
            <a:ext cx="899032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628A136-CF19-4F12-8619-9B82591F3D7F}"/>
              </a:ext>
            </a:extLst>
          </p:cNvPr>
          <p:cNvCxnSpPr>
            <a:cxnSpLocks/>
            <a:stCxn id="15" idx="0"/>
            <a:endCxn id="8" idx="4"/>
          </p:cNvCxnSpPr>
          <p:nvPr/>
        </p:nvCxnSpPr>
        <p:spPr>
          <a:xfrm flipV="1">
            <a:off x="3398904" y="4287690"/>
            <a:ext cx="1798064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9032A89-287D-4AFC-8D29-72BE4D595E7A}"/>
              </a:ext>
            </a:extLst>
          </p:cNvPr>
          <p:cNvCxnSpPr>
            <a:cxnSpLocks/>
            <a:stCxn id="15" idx="0"/>
            <a:endCxn id="9" idx="4"/>
          </p:cNvCxnSpPr>
          <p:nvPr/>
        </p:nvCxnSpPr>
        <p:spPr>
          <a:xfrm flipV="1">
            <a:off x="3398904" y="4287690"/>
            <a:ext cx="2697096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D7C4F1D-8A02-423F-B53E-F60CC86D4ACB}"/>
              </a:ext>
            </a:extLst>
          </p:cNvPr>
          <p:cNvCxnSpPr>
            <a:cxnSpLocks/>
            <a:stCxn id="15" idx="0"/>
            <a:endCxn id="10" idx="4"/>
          </p:cNvCxnSpPr>
          <p:nvPr/>
        </p:nvCxnSpPr>
        <p:spPr>
          <a:xfrm flipV="1">
            <a:off x="3398904" y="4287690"/>
            <a:ext cx="3596128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29E94AD-C11E-44B7-AED2-655DC31F1F1C}"/>
              </a:ext>
            </a:extLst>
          </p:cNvPr>
          <p:cNvCxnSpPr>
            <a:cxnSpLocks/>
            <a:stCxn id="15" idx="0"/>
            <a:endCxn id="11" idx="4"/>
          </p:cNvCxnSpPr>
          <p:nvPr/>
        </p:nvCxnSpPr>
        <p:spPr>
          <a:xfrm flipV="1">
            <a:off x="3398904" y="4287690"/>
            <a:ext cx="4495160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81889D3-2D74-49A4-86CA-0AAE615BF6D4}"/>
              </a:ext>
            </a:extLst>
          </p:cNvPr>
          <p:cNvCxnSpPr>
            <a:cxnSpLocks/>
            <a:stCxn id="15" idx="0"/>
            <a:endCxn id="12" idx="4"/>
          </p:cNvCxnSpPr>
          <p:nvPr/>
        </p:nvCxnSpPr>
        <p:spPr>
          <a:xfrm flipV="1">
            <a:off x="3398904" y="4287690"/>
            <a:ext cx="5394192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4005805-16F1-43D7-AF65-6639FE755B5C}"/>
              </a:ext>
            </a:extLst>
          </p:cNvPr>
          <p:cNvCxnSpPr>
            <a:cxnSpLocks/>
            <a:stCxn id="16" idx="0"/>
            <a:endCxn id="2" idx="4"/>
          </p:cNvCxnSpPr>
          <p:nvPr/>
        </p:nvCxnSpPr>
        <p:spPr>
          <a:xfrm flipH="1" flipV="1">
            <a:off x="3398904" y="4287690"/>
            <a:ext cx="899032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99871B9-DCA3-45EA-A41F-3FC7562F5EA3}"/>
              </a:ext>
            </a:extLst>
          </p:cNvPr>
          <p:cNvCxnSpPr>
            <a:cxnSpLocks/>
            <a:stCxn id="16" idx="0"/>
            <a:endCxn id="7" idx="4"/>
          </p:cNvCxnSpPr>
          <p:nvPr/>
        </p:nvCxnSpPr>
        <p:spPr>
          <a:xfrm flipV="1">
            <a:off x="4297936" y="4287690"/>
            <a:ext cx="0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30F9AE7-87B2-4FE3-BF3F-DA97E4C427ED}"/>
              </a:ext>
            </a:extLst>
          </p:cNvPr>
          <p:cNvCxnSpPr>
            <a:cxnSpLocks/>
            <a:stCxn id="16" idx="0"/>
            <a:endCxn id="8" idx="4"/>
          </p:cNvCxnSpPr>
          <p:nvPr/>
        </p:nvCxnSpPr>
        <p:spPr>
          <a:xfrm flipV="1">
            <a:off x="4297936" y="4287690"/>
            <a:ext cx="899032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B9E43CD-A6B4-454A-8292-433050196301}"/>
              </a:ext>
            </a:extLst>
          </p:cNvPr>
          <p:cNvCxnSpPr>
            <a:cxnSpLocks/>
            <a:stCxn id="16" idx="0"/>
            <a:endCxn id="9" idx="4"/>
          </p:cNvCxnSpPr>
          <p:nvPr/>
        </p:nvCxnSpPr>
        <p:spPr>
          <a:xfrm flipV="1">
            <a:off x="4297936" y="4287690"/>
            <a:ext cx="1798064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563B8DF-1160-4685-9C03-2DB34937FCEE}"/>
              </a:ext>
            </a:extLst>
          </p:cNvPr>
          <p:cNvCxnSpPr>
            <a:cxnSpLocks/>
            <a:stCxn id="16" idx="0"/>
            <a:endCxn id="10" idx="4"/>
          </p:cNvCxnSpPr>
          <p:nvPr/>
        </p:nvCxnSpPr>
        <p:spPr>
          <a:xfrm flipV="1">
            <a:off x="4297936" y="4287690"/>
            <a:ext cx="2697096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D2D6714-95B8-4576-B9B5-46C1CC9C63DF}"/>
              </a:ext>
            </a:extLst>
          </p:cNvPr>
          <p:cNvCxnSpPr>
            <a:cxnSpLocks/>
            <a:stCxn id="16" idx="0"/>
            <a:endCxn id="11" idx="4"/>
          </p:cNvCxnSpPr>
          <p:nvPr/>
        </p:nvCxnSpPr>
        <p:spPr>
          <a:xfrm flipV="1">
            <a:off x="4297936" y="4287690"/>
            <a:ext cx="3596128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4557BD5-1852-4CB5-BF99-0A0055DC361B}"/>
              </a:ext>
            </a:extLst>
          </p:cNvPr>
          <p:cNvCxnSpPr>
            <a:cxnSpLocks/>
            <a:stCxn id="16" idx="0"/>
            <a:endCxn id="12" idx="4"/>
          </p:cNvCxnSpPr>
          <p:nvPr/>
        </p:nvCxnSpPr>
        <p:spPr>
          <a:xfrm flipV="1">
            <a:off x="4297936" y="4287690"/>
            <a:ext cx="4495160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8F3F4BA-D8EB-4179-9D27-00C4D3BA3456}"/>
              </a:ext>
            </a:extLst>
          </p:cNvPr>
          <p:cNvCxnSpPr>
            <a:cxnSpLocks/>
            <a:stCxn id="18" idx="0"/>
            <a:endCxn id="2" idx="4"/>
          </p:cNvCxnSpPr>
          <p:nvPr/>
        </p:nvCxnSpPr>
        <p:spPr>
          <a:xfrm flipH="1" flipV="1">
            <a:off x="3398904" y="4287690"/>
            <a:ext cx="1798064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FA3082F-BC29-461A-8235-44DD31115484}"/>
              </a:ext>
            </a:extLst>
          </p:cNvPr>
          <p:cNvCxnSpPr>
            <a:cxnSpLocks/>
            <a:stCxn id="18" idx="0"/>
            <a:endCxn id="7" idx="4"/>
          </p:cNvCxnSpPr>
          <p:nvPr/>
        </p:nvCxnSpPr>
        <p:spPr>
          <a:xfrm flipH="1" flipV="1">
            <a:off x="4297936" y="4287690"/>
            <a:ext cx="899032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78AB081-C6DC-414A-8980-1069335A2862}"/>
              </a:ext>
            </a:extLst>
          </p:cNvPr>
          <p:cNvCxnSpPr>
            <a:cxnSpLocks/>
            <a:stCxn id="18" idx="0"/>
            <a:endCxn id="8" idx="4"/>
          </p:cNvCxnSpPr>
          <p:nvPr/>
        </p:nvCxnSpPr>
        <p:spPr>
          <a:xfrm flipV="1">
            <a:off x="5196968" y="4287690"/>
            <a:ext cx="0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ADEDD89-6758-4BD9-9444-BCF92267F207}"/>
              </a:ext>
            </a:extLst>
          </p:cNvPr>
          <p:cNvCxnSpPr>
            <a:cxnSpLocks/>
            <a:stCxn id="18" idx="0"/>
            <a:endCxn id="9" idx="4"/>
          </p:cNvCxnSpPr>
          <p:nvPr/>
        </p:nvCxnSpPr>
        <p:spPr>
          <a:xfrm flipV="1">
            <a:off x="5196968" y="4287690"/>
            <a:ext cx="899032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FD4873A-07E6-48AB-B7D8-C45D93C42B7D}"/>
              </a:ext>
            </a:extLst>
          </p:cNvPr>
          <p:cNvCxnSpPr>
            <a:cxnSpLocks/>
            <a:stCxn id="18" idx="0"/>
            <a:endCxn id="10" idx="4"/>
          </p:cNvCxnSpPr>
          <p:nvPr/>
        </p:nvCxnSpPr>
        <p:spPr>
          <a:xfrm flipV="1">
            <a:off x="5196968" y="4287690"/>
            <a:ext cx="1798064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41FC4EF-E91D-4229-9818-E3A64CE5626C}"/>
              </a:ext>
            </a:extLst>
          </p:cNvPr>
          <p:cNvCxnSpPr>
            <a:cxnSpLocks/>
            <a:stCxn id="18" idx="0"/>
            <a:endCxn id="11" idx="4"/>
          </p:cNvCxnSpPr>
          <p:nvPr/>
        </p:nvCxnSpPr>
        <p:spPr>
          <a:xfrm flipV="1">
            <a:off x="5196968" y="4287690"/>
            <a:ext cx="2697096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B47E88A-9917-4D74-88A2-4D26B6D084B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V="1">
            <a:off x="5196968" y="4287690"/>
            <a:ext cx="3596128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D5109AD-E104-4E4F-BE75-A78C1A91ECA7}"/>
              </a:ext>
            </a:extLst>
          </p:cNvPr>
          <p:cNvCxnSpPr>
            <a:cxnSpLocks/>
            <a:stCxn id="19" idx="0"/>
            <a:endCxn id="2" idx="4"/>
          </p:cNvCxnSpPr>
          <p:nvPr/>
        </p:nvCxnSpPr>
        <p:spPr>
          <a:xfrm flipH="1" flipV="1">
            <a:off x="3398904" y="4287690"/>
            <a:ext cx="2697096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5D14FE1-5EC1-4CD5-9EFD-99BBF3A8177F}"/>
              </a:ext>
            </a:extLst>
          </p:cNvPr>
          <p:cNvCxnSpPr>
            <a:cxnSpLocks/>
            <a:stCxn id="19" idx="0"/>
            <a:endCxn id="7" idx="4"/>
          </p:cNvCxnSpPr>
          <p:nvPr/>
        </p:nvCxnSpPr>
        <p:spPr>
          <a:xfrm flipH="1" flipV="1">
            <a:off x="4297936" y="4287690"/>
            <a:ext cx="1798064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D7AFC67-F786-4DB3-9EE2-97590160AF3C}"/>
              </a:ext>
            </a:extLst>
          </p:cNvPr>
          <p:cNvCxnSpPr>
            <a:cxnSpLocks/>
            <a:stCxn id="19" idx="0"/>
            <a:endCxn id="8" idx="4"/>
          </p:cNvCxnSpPr>
          <p:nvPr/>
        </p:nvCxnSpPr>
        <p:spPr>
          <a:xfrm flipH="1" flipV="1">
            <a:off x="5196968" y="4287690"/>
            <a:ext cx="899032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74711DA-2627-463C-B85E-C7FC6997BC55}"/>
              </a:ext>
            </a:extLst>
          </p:cNvPr>
          <p:cNvCxnSpPr>
            <a:cxnSpLocks/>
            <a:stCxn id="19" idx="0"/>
            <a:endCxn id="9" idx="4"/>
          </p:cNvCxnSpPr>
          <p:nvPr/>
        </p:nvCxnSpPr>
        <p:spPr>
          <a:xfrm flipV="1">
            <a:off x="6096000" y="4287690"/>
            <a:ext cx="0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FD2AADD-8A21-4C88-AA24-91DC80FB4DE9}"/>
              </a:ext>
            </a:extLst>
          </p:cNvPr>
          <p:cNvCxnSpPr>
            <a:cxnSpLocks/>
            <a:stCxn id="19" idx="0"/>
            <a:endCxn id="10" idx="4"/>
          </p:cNvCxnSpPr>
          <p:nvPr/>
        </p:nvCxnSpPr>
        <p:spPr>
          <a:xfrm flipV="1">
            <a:off x="6096000" y="4287690"/>
            <a:ext cx="899032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27FD05D-484B-410A-A04D-4701AE550ECF}"/>
              </a:ext>
            </a:extLst>
          </p:cNvPr>
          <p:cNvCxnSpPr>
            <a:cxnSpLocks/>
            <a:stCxn id="19" idx="0"/>
            <a:endCxn id="11" idx="4"/>
          </p:cNvCxnSpPr>
          <p:nvPr/>
        </p:nvCxnSpPr>
        <p:spPr>
          <a:xfrm flipV="1">
            <a:off x="6096000" y="4287690"/>
            <a:ext cx="1798064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BD6110F-1AA1-4C8A-9223-F8829666928D}"/>
              </a:ext>
            </a:extLst>
          </p:cNvPr>
          <p:cNvCxnSpPr>
            <a:cxnSpLocks/>
            <a:stCxn id="19" idx="0"/>
            <a:endCxn id="12" idx="4"/>
          </p:cNvCxnSpPr>
          <p:nvPr/>
        </p:nvCxnSpPr>
        <p:spPr>
          <a:xfrm flipV="1">
            <a:off x="6096000" y="4287690"/>
            <a:ext cx="2697096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B30CE8F-B862-41FD-8380-307A638D5440}"/>
              </a:ext>
            </a:extLst>
          </p:cNvPr>
          <p:cNvCxnSpPr>
            <a:cxnSpLocks/>
            <a:stCxn id="20" idx="0"/>
            <a:endCxn id="12" idx="4"/>
          </p:cNvCxnSpPr>
          <p:nvPr/>
        </p:nvCxnSpPr>
        <p:spPr>
          <a:xfrm flipV="1">
            <a:off x="6995032" y="4287690"/>
            <a:ext cx="1798064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784C4EC-D337-416A-918C-6C6891A0CC43}"/>
              </a:ext>
            </a:extLst>
          </p:cNvPr>
          <p:cNvCxnSpPr>
            <a:cxnSpLocks/>
            <a:stCxn id="20" idx="0"/>
            <a:endCxn id="11" idx="4"/>
          </p:cNvCxnSpPr>
          <p:nvPr/>
        </p:nvCxnSpPr>
        <p:spPr>
          <a:xfrm flipV="1">
            <a:off x="6995032" y="4287690"/>
            <a:ext cx="899032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067A311-A528-42D8-BE85-4B2AA69933E1}"/>
              </a:ext>
            </a:extLst>
          </p:cNvPr>
          <p:cNvCxnSpPr>
            <a:cxnSpLocks/>
            <a:stCxn id="20" idx="0"/>
            <a:endCxn id="10" idx="4"/>
          </p:cNvCxnSpPr>
          <p:nvPr/>
        </p:nvCxnSpPr>
        <p:spPr>
          <a:xfrm flipV="1">
            <a:off x="6995032" y="4287690"/>
            <a:ext cx="0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A3DDB1F-A276-49A4-9FB9-65FD89266F8D}"/>
              </a:ext>
            </a:extLst>
          </p:cNvPr>
          <p:cNvCxnSpPr>
            <a:cxnSpLocks/>
            <a:stCxn id="20" idx="0"/>
            <a:endCxn id="9" idx="4"/>
          </p:cNvCxnSpPr>
          <p:nvPr/>
        </p:nvCxnSpPr>
        <p:spPr>
          <a:xfrm flipH="1" flipV="1">
            <a:off x="6096000" y="4287690"/>
            <a:ext cx="899032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45DD8975-76B5-4E26-B55C-233BE31C8AA4}"/>
              </a:ext>
            </a:extLst>
          </p:cNvPr>
          <p:cNvCxnSpPr>
            <a:cxnSpLocks/>
            <a:stCxn id="20" idx="0"/>
            <a:endCxn id="8" idx="4"/>
          </p:cNvCxnSpPr>
          <p:nvPr/>
        </p:nvCxnSpPr>
        <p:spPr>
          <a:xfrm flipH="1" flipV="1">
            <a:off x="5196968" y="4287690"/>
            <a:ext cx="1798064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AEA8AAE-C135-48D8-A213-C40A710B98F2}"/>
              </a:ext>
            </a:extLst>
          </p:cNvPr>
          <p:cNvCxnSpPr>
            <a:cxnSpLocks/>
            <a:stCxn id="20" idx="0"/>
            <a:endCxn id="7" idx="4"/>
          </p:cNvCxnSpPr>
          <p:nvPr/>
        </p:nvCxnSpPr>
        <p:spPr>
          <a:xfrm flipH="1" flipV="1">
            <a:off x="4297936" y="4287690"/>
            <a:ext cx="2697096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4CA6C44C-1FBA-41E0-94E0-1D2E55358DA3}"/>
              </a:ext>
            </a:extLst>
          </p:cNvPr>
          <p:cNvCxnSpPr>
            <a:cxnSpLocks/>
            <a:stCxn id="20" idx="0"/>
            <a:endCxn id="2" idx="4"/>
          </p:cNvCxnSpPr>
          <p:nvPr/>
        </p:nvCxnSpPr>
        <p:spPr>
          <a:xfrm flipH="1" flipV="1">
            <a:off x="3398904" y="4287690"/>
            <a:ext cx="3596128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5C6CD99-214B-4F43-9BA1-96AAE8926A2A}"/>
              </a:ext>
            </a:extLst>
          </p:cNvPr>
          <p:cNvCxnSpPr>
            <a:cxnSpLocks/>
            <a:stCxn id="21" idx="0"/>
            <a:endCxn id="12" idx="4"/>
          </p:cNvCxnSpPr>
          <p:nvPr/>
        </p:nvCxnSpPr>
        <p:spPr>
          <a:xfrm flipV="1">
            <a:off x="7894064" y="4287690"/>
            <a:ext cx="899032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2DA8B1F-7EF8-44DF-9FFD-D4DE39C937EA}"/>
              </a:ext>
            </a:extLst>
          </p:cNvPr>
          <p:cNvCxnSpPr>
            <a:cxnSpLocks/>
            <a:stCxn id="21" idx="0"/>
            <a:endCxn id="11" idx="4"/>
          </p:cNvCxnSpPr>
          <p:nvPr/>
        </p:nvCxnSpPr>
        <p:spPr>
          <a:xfrm flipV="1">
            <a:off x="7894064" y="4287690"/>
            <a:ext cx="0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DFD7AA56-37CE-4D00-BCE2-31BE3135ECE0}"/>
              </a:ext>
            </a:extLst>
          </p:cNvPr>
          <p:cNvCxnSpPr>
            <a:cxnSpLocks/>
            <a:stCxn id="21" idx="0"/>
            <a:endCxn id="10" idx="4"/>
          </p:cNvCxnSpPr>
          <p:nvPr/>
        </p:nvCxnSpPr>
        <p:spPr>
          <a:xfrm flipH="1" flipV="1">
            <a:off x="6995032" y="4287690"/>
            <a:ext cx="899032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ECBBD97E-DB22-4069-9645-C6ABA6F33B4F}"/>
              </a:ext>
            </a:extLst>
          </p:cNvPr>
          <p:cNvCxnSpPr>
            <a:cxnSpLocks/>
            <a:stCxn id="21" idx="0"/>
            <a:endCxn id="9" idx="4"/>
          </p:cNvCxnSpPr>
          <p:nvPr/>
        </p:nvCxnSpPr>
        <p:spPr>
          <a:xfrm flipH="1" flipV="1">
            <a:off x="6096000" y="4287690"/>
            <a:ext cx="1798064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E12BD6E7-1C9E-4E6C-A0A0-F9E37577C6CB}"/>
              </a:ext>
            </a:extLst>
          </p:cNvPr>
          <p:cNvCxnSpPr>
            <a:cxnSpLocks/>
            <a:endCxn id="8" idx="4"/>
          </p:cNvCxnSpPr>
          <p:nvPr/>
        </p:nvCxnSpPr>
        <p:spPr>
          <a:xfrm flipH="1" flipV="1">
            <a:off x="5196968" y="4287690"/>
            <a:ext cx="2633062" cy="149838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89E11DB-977A-4AE5-8288-835B6E20807F}"/>
              </a:ext>
            </a:extLst>
          </p:cNvPr>
          <p:cNvCxnSpPr>
            <a:cxnSpLocks/>
            <a:stCxn id="21" idx="0"/>
            <a:endCxn id="7" idx="4"/>
          </p:cNvCxnSpPr>
          <p:nvPr/>
        </p:nvCxnSpPr>
        <p:spPr>
          <a:xfrm flipH="1" flipV="1">
            <a:off x="4297936" y="4287690"/>
            <a:ext cx="3596128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72592980-B8C1-4FDD-9DE0-DB3C5E82E067}"/>
              </a:ext>
            </a:extLst>
          </p:cNvPr>
          <p:cNvCxnSpPr>
            <a:cxnSpLocks/>
            <a:stCxn id="21" idx="0"/>
            <a:endCxn id="2" idx="4"/>
          </p:cNvCxnSpPr>
          <p:nvPr/>
        </p:nvCxnSpPr>
        <p:spPr>
          <a:xfrm flipH="1" flipV="1">
            <a:off x="3398904" y="4287690"/>
            <a:ext cx="4495160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D28ABDD4-14C0-4E95-82F5-1EE11FB35722}"/>
              </a:ext>
            </a:extLst>
          </p:cNvPr>
          <p:cNvCxnSpPr>
            <a:cxnSpLocks/>
            <a:stCxn id="22" idx="0"/>
            <a:endCxn id="12" idx="4"/>
          </p:cNvCxnSpPr>
          <p:nvPr/>
        </p:nvCxnSpPr>
        <p:spPr>
          <a:xfrm flipV="1">
            <a:off x="8793096" y="4287690"/>
            <a:ext cx="0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EDEF966B-687E-4932-A492-88D587A453EA}"/>
              </a:ext>
            </a:extLst>
          </p:cNvPr>
          <p:cNvCxnSpPr>
            <a:cxnSpLocks/>
            <a:stCxn id="22" idx="0"/>
            <a:endCxn id="11" idx="4"/>
          </p:cNvCxnSpPr>
          <p:nvPr/>
        </p:nvCxnSpPr>
        <p:spPr>
          <a:xfrm flipH="1" flipV="1">
            <a:off x="7894064" y="4287690"/>
            <a:ext cx="899032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A7008C9A-77F7-462B-A2AE-13D46C6AEC69}"/>
              </a:ext>
            </a:extLst>
          </p:cNvPr>
          <p:cNvCxnSpPr>
            <a:cxnSpLocks/>
            <a:stCxn id="22" idx="0"/>
            <a:endCxn id="10" idx="4"/>
          </p:cNvCxnSpPr>
          <p:nvPr/>
        </p:nvCxnSpPr>
        <p:spPr>
          <a:xfrm flipH="1" flipV="1">
            <a:off x="6995032" y="4287690"/>
            <a:ext cx="1798064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F5BD476E-8B89-43C4-BF5C-9AB566FA6AAB}"/>
              </a:ext>
            </a:extLst>
          </p:cNvPr>
          <p:cNvCxnSpPr>
            <a:cxnSpLocks/>
            <a:stCxn id="22" idx="0"/>
            <a:endCxn id="9" idx="4"/>
          </p:cNvCxnSpPr>
          <p:nvPr/>
        </p:nvCxnSpPr>
        <p:spPr>
          <a:xfrm flipH="1" flipV="1">
            <a:off x="6096000" y="4287690"/>
            <a:ext cx="2697096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43C2FB1D-48A8-464A-B41F-D548D5C38628}"/>
              </a:ext>
            </a:extLst>
          </p:cNvPr>
          <p:cNvCxnSpPr>
            <a:cxnSpLocks/>
            <a:stCxn id="22" idx="0"/>
            <a:endCxn id="8" idx="4"/>
          </p:cNvCxnSpPr>
          <p:nvPr/>
        </p:nvCxnSpPr>
        <p:spPr>
          <a:xfrm flipH="1" flipV="1">
            <a:off x="5196968" y="4287690"/>
            <a:ext cx="3596128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A43490C4-D423-457D-A808-C34196422BC2}"/>
              </a:ext>
            </a:extLst>
          </p:cNvPr>
          <p:cNvCxnSpPr>
            <a:cxnSpLocks/>
            <a:stCxn id="22" idx="0"/>
            <a:endCxn id="7" idx="4"/>
          </p:cNvCxnSpPr>
          <p:nvPr/>
        </p:nvCxnSpPr>
        <p:spPr>
          <a:xfrm flipH="1" flipV="1">
            <a:off x="4297936" y="4287690"/>
            <a:ext cx="4495160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F2E9E45D-85D3-4580-AAF5-90160D460521}"/>
              </a:ext>
            </a:extLst>
          </p:cNvPr>
          <p:cNvCxnSpPr>
            <a:cxnSpLocks/>
            <a:stCxn id="22" idx="0"/>
            <a:endCxn id="2" idx="4"/>
          </p:cNvCxnSpPr>
          <p:nvPr/>
        </p:nvCxnSpPr>
        <p:spPr>
          <a:xfrm flipH="1" flipV="1">
            <a:off x="3398904" y="4287690"/>
            <a:ext cx="5394192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E2D72F20-93EB-459C-8375-3947B9CF1511}"/>
              </a:ext>
            </a:extLst>
          </p:cNvPr>
          <p:cNvCxnSpPr>
            <a:cxnSpLocks/>
            <a:stCxn id="23" idx="0"/>
            <a:endCxn id="12" idx="4"/>
          </p:cNvCxnSpPr>
          <p:nvPr/>
        </p:nvCxnSpPr>
        <p:spPr>
          <a:xfrm flipH="1" flipV="1">
            <a:off x="8793096" y="4287690"/>
            <a:ext cx="899032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3DB25FD-EC05-4B77-9939-C4800B8EFABB}"/>
              </a:ext>
            </a:extLst>
          </p:cNvPr>
          <p:cNvCxnSpPr>
            <a:cxnSpLocks/>
            <a:stCxn id="23" idx="0"/>
            <a:endCxn id="11" idx="4"/>
          </p:cNvCxnSpPr>
          <p:nvPr/>
        </p:nvCxnSpPr>
        <p:spPr>
          <a:xfrm flipH="1" flipV="1">
            <a:off x="7894064" y="4287690"/>
            <a:ext cx="1798064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5FE1234D-347A-4AF4-BA1E-5C7F42E7CE92}"/>
              </a:ext>
            </a:extLst>
          </p:cNvPr>
          <p:cNvCxnSpPr>
            <a:cxnSpLocks/>
            <a:stCxn id="23" idx="0"/>
            <a:endCxn id="10" idx="4"/>
          </p:cNvCxnSpPr>
          <p:nvPr/>
        </p:nvCxnSpPr>
        <p:spPr>
          <a:xfrm flipH="1" flipV="1">
            <a:off x="6995032" y="4287690"/>
            <a:ext cx="2697096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C7E1EB04-5861-4795-A61B-6A98CDF7FBB6}"/>
              </a:ext>
            </a:extLst>
          </p:cNvPr>
          <p:cNvCxnSpPr>
            <a:cxnSpLocks/>
            <a:stCxn id="23" idx="0"/>
            <a:endCxn id="9" idx="4"/>
          </p:cNvCxnSpPr>
          <p:nvPr/>
        </p:nvCxnSpPr>
        <p:spPr>
          <a:xfrm flipH="1" flipV="1">
            <a:off x="6096000" y="4287690"/>
            <a:ext cx="3596128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C51439D7-367F-4207-8B19-EEFA256CA11A}"/>
              </a:ext>
            </a:extLst>
          </p:cNvPr>
          <p:cNvCxnSpPr>
            <a:cxnSpLocks/>
            <a:stCxn id="23" idx="0"/>
            <a:endCxn id="8" idx="4"/>
          </p:cNvCxnSpPr>
          <p:nvPr/>
        </p:nvCxnSpPr>
        <p:spPr>
          <a:xfrm flipH="1" flipV="1">
            <a:off x="5196968" y="4287690"/>
            <a:ext cx="4495160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AE53DCC3-BF05-461A-B5D5-8AF09DE682F6}"/>
              </a:ext>
            </a:extLst>
          </p:cNvPr>
          <p:cNvCxnSpPr>
            <a:cxnSpLocks/>
            <a:stCxn id="23" idx="0"/>
            <a:endCxn id="7" idx="4"/>
          </p:cNvCxnSpPr>
          <p:nvPr/>
        </p:nvCxnSpPr>
        <p:spPr>
          <a:xfrm flipH="1" flipV="1">
            <a:off x="4297936" y="4287690"/>
            <a:ext cx="5394192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394F11F1-A406-4DC4-9C76-7D4E754FB251}"/>
              </a:ext>
            </a:extLst>
          </p:cNvPr>
          <p:cNvCxnSpPr>
            <a:cxnSpLocks/>
            <a:stCxn id="23" idx="0"/>
            <a:endCxn id="2" idx="4"/>
          </p:cNvCxnSpPr>
          <p:nvPr/>
        </p:nvCxnSpPr>
        <p:spPr>
          <a:xfrm flipH="1" flipV="1">
            <a:off x="3398904" y="4287690"/>
            <a:ext cx="6293224" cy="1559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D81BD5F8-CAB1-4140-8DFE-1644FA8CBBD2}"/>
              </a:ext>
            </a:extLst>
          </p:cNvPr>
          <p:cNvSpPr txBox="1"/>
          <p:nvPr/>
        </p:nvSpPr>
        <p:spPr>
          <a:xfrm>
            <a:off x="940013" y="3830241"/>
            <a:ext cx="120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b-NO"/>
              <a:t>Shifts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4AE789E3-1ED7-4126-9470-2DE1671046E2}"/>
              </a:ext>
            </a:extLst>
          </p:cNvPr>
          <p:cNvSpPr txBox="1"/>
          <p:nvPr/>
        </p:nvSpPr>
        <p:spPr>
          <a:xfrm>
            <a:off x="940013" y="5935667"/>
            <a:ext cx="120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b-NO"/>
              <a:t>Workers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6B593A0-4DAC-492C-958B-A88178FA7679}"/>
                  </a:ext>
                </a:extLst>
              </p:cNvPr>
              <p:cNvSpPr txBox="1"/>
              <p:nvPr/>
            </p:nvSpPr>
            <p:spPr>
              <a:xfrm>
                <a:off x="9419345" y="4539718"/>
                <a:ext cx="2727093" cy="7200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nb-NO" sz="1600" b="0" i="0" smtClean="0">
                          <a:latin typeface="Cambria Math" panose="02040503050406030204" pitchFamily="18" charset="0"/>
                        </a:rPr>
                        <m:t>mininize</m:t>
                      </m:r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  <m:e>
                              <m:r>
                                <m:rPr>
                                  <m:nor/>
                                </m:rPr>
                                <a:rPr lang="nb-NO" sz="1600" b="0" i="0" smtClean="0">
                                  <a:latin typeface="Cambria Math" panose="02040503050406030204" pitchFamily="18" charset="0"/>
                                </a:rPr>
                                <m:t>sallary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nb-NO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</m:e>
                          </m:nary>
                        </m:e>
                      </m:nary>
                      <m:sSub>
                        <m:sSubPr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nb-NO" sz="160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6B593A0-4DAC-492C-958B-A88178FA7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9345" y="4539718"/>
                <a:ext cx="2727093" cy="7200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5046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446904E8-78D5-4340-9C82-D0BC82719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014337"/>
              </p:ext>
            </p:extLst>
          </p:nvPr>
        </p:nvGraphicFramePr>
        <p:xfrm>
          <a:off x="2348753" y="1574800"/>
          <a:ext cx="7494494" cy="3708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5818">
                  <a:extLst>
                    <a:ext uri="{9D8B030D-6E8A-4147-A177-3AD203B41FA5}">
                      <a16:colId xmlns:a16="http://schemas.microsoft.com/office/drawing/2014/main" val="3436933523"/>
                    </a:ext>
                  </a:extLst>
                </a:gridCol>
                <a:gridCol w="1288969">
                  <a:extLst>
                    <a:ext uri="{9D8B030D-6E8A-4147-A177-3AD203B41FA5}">
                      <a16:colId xmlns:a16="http://schemas.microsoft.com/office/drawing/2014/main" val="3052683550"/>
                    </a:ext>
                  </a:extLst>
                </a:gridCol>
                <a:gridCol w="1416569">
                  <a:extLst>
                    <a:ext uri="{9D8B030D-6E8A-4147-A177-3AD203B41FA5}">
                      <a16:colId xmlns:a16="http://schemas.microsoft.com/office/drawing/2014/main" val="3667916758"/>
                    </a:ext>
                  </a:extLst>
                </a:gridCol>
                <a:gridCol w="1416569">
                  <a:extLst>
                    <a:ext uri="{9D8B030D-6E8A-4147-A177-3AD203B41FA5}">
                      <a16:colId xmlns:a16="http://schemas.microsoft.com/office/drawing/2014/main" val="1500873804"/>
                    </a:ext>
                  </a:extLst>
                </a:gridCol>
                <a:gridCol w="1416569">
                  <a:extLst>
                    <a:ext uri="{9D8B030D-6E8A-4147-A177-3AD203B41FA5}">
                      <a16:colId xmlns:a16="http://schemas.microsoft.com/office/drawing/2014/main" val="3934585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Project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Project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Project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Project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890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Guri Malla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err="1"/>
                        <a:t>X</a:t>
                      </a:r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198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Søren Klype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err="1"/>
                        <a:t>X</a:t>
                      </a:r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46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/>
                        <a:t>Helle </a:t>
                      </a:r>
                      <a:r>
                        <a:rPr lang="nb-NO" err="1"/>
                        <a:t>Dussen</a:t>
                      </a:r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err="1"/>
                        <a:t>X</a:t>
                      </a:r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178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/>
                        <a:t>Fader </a:t>
                      </a:r>
                      <a:r>
                        <a:rPr lang="nb-NO" err="1"/>
                        <a:t>Ullan</a:t>
                      </a:r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err="1"/>
                        <a:t>X</a:t>
                      </a:r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340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/>
                        <a:t>Milde Moses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err="1"/>
                        <a:t>X</a:t>
                      </a:r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57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/>
                        <a:t>Fabian 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err="1"/>
                        <a:t>X</a:t>
                      </a:r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443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/>
                        <a:t>Noa </a:t>
                      </a:r>
                      <a:r>
                        <a:rPr lang="nb-NO" err="1"/>
                        <a:t>Gubban</a:t>
                      </a:r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err="1"/>
                        <a:t>X</a:t>
                      </a:r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04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/>
                        <a:t>Vittig-Per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err="1"/>
                        <a:t>X</a:t>
                      </a:r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705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/>
                        <a:t>Finn </a:t>
                      </a:r>
                      <a:r>
                        <a:rPr lang="nb-NO" err="1"/>
                        <a:t>Urlig</a:t>
                      </a:r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err="1"/>
                        <a:t>X</a:t>
                      </a:r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937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663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40FB55168AB940A9DD77307A1606F0" ma:contentTypeVersion="13" ma:contentTypeDescription="Create a new document." ma:contentTypeScope="" ma:versionID="3456ecfee2fa954ac9c9c356642d388d">
  <xsd:schema xmlns:xsd="http://www.w3.org/2001/XMLSchema" xmlns:xs="http://www.w3.org/2001/XMLSchema" xmlns:p="http://schemas.microsoft.com/office/2006/metadata/properties" xmlns:ns3="8aa65aaf-5581-4321-b79b-69ee94adc908" xmlns:ns4="5d3e6cba-fbaa-42de-911b-79c8b9ddbb28" targetNamespace="http://schemas.microsoft.com/office/2006/metadata/properties" ma:root="true" ma:fieldsID="95e6de3f9b45b5a5e8d37f22f91015cc" ns3:_="" ns4:_="">
    <xsd:import namespace="8aa65aaf-5581-4321-b79b-69ee94adc908"/>
    <xsd:import namespace="5d3e6cba-fbaa-42de-911b-79c8b9ddbb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a65aaf-5581-4321-b79b-69ee94adc9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3e6cba-fbaa-42de-911b-79c8b9ddbb2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F3B5D8D-C05B-4C20-8111-74187E4ADED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CAC619A-151B-4336-9203-D15BA74B75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5A5ED1-3B83-4846-98B5-17ACF91B46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a65aaf-5581-4321-b79b-69ee94adc908"/>
    <ds:schemaRef ds:uri="5d3e6cba-fbaa-42de-911b-79c8b9ddbb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777</Words>
  <Application>Microsoft Office PowerPoint</Application>
  <PresentationFormat>Widescreen</PresentationFormat>
  <Paragraphs>491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Optimal solutions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 optimale løsning</dc:title>
  <dc:creator>Viggo Tellefsen Wivestad</dc:creator>
  <cp:lastModifiedBy>Viggo Tellefsen Wivestad</cp:lastModifiedBy>
  <cp:revision>15</cp:revision>
  <dcterms:created xsi:type="dcterms:W3CDTF">2020-10-26T13:13:35Z</dcterms:created>
  <dcterms:modified xsi:type="dcterms:W3CDTF">2021-09-07T17:39:09Z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0x0101009240FB55168AB940A9DD77307A1606F0</vt:lpwstr>
  </property>
</Properties>
</file>