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3697-DB3C-431A-92F6-D8F3482B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0ECB6-6D6E-48F0-AC68-3FD1078E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2683-E7A5-4C63-A2A6-9395E70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736E-BB49-4BC3-AEDC-84E7CB94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B59B-D305-406D-81B4-AC37BD5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90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661-1C3A-4290-AF92-8393DA76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D6E8-ECBD-475B-9041-34136274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53B6-559C-4F3C-989F-F67EBE3D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F50D-9BDC-4653-A6B5-205DA57F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7731-A7D1-4AA7-9DEB-C7DA6EB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7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87C9D-F748-4ED6-848D-B0053CD2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C113-7331-4383-B526-8DE637597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6E99-3D92-4D3B-B710-CEE390B0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0580-5638-405E-846E-30ECDA2E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16E6-5F2E-47DA-B6DC-8943AA84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01C-B5D4-42DE-9CEF-A5C1A022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E844-C83D-4FB4-A161-AA8B0969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36AD-08E5-4C6C-A90E-64E2FA71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2C52-4276-4136-A8DD-B3249CE3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1C62-2DA4-41D9-8F4B-D42BA248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36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F4A9-2B99-4A64-8B60-21E69013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1CA8-157E-4CBB-86AE-14DC4D4D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A05C-C81A-4B8F-9668-43BEE174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EF20-543E-4005-BEFC-2A10F073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5FD7-7856-4544-80B1-69BA71BC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6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13ED-60DA-4294-9E75-13CF438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2CF1-85DD-4A43-BAA1-9ACAD39BD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32E73-8F3D-4A4D-8065-AC2A0F210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97AF-2E21-4855-A064-412F4D8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FFB4E-7A91-4EA6-8631-4D95B70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31D09-1AF1-4A91-85BC-737760A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88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D5ED-C243-4A6B-ADD7-AABAA8FD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1E1C-DE9E-48EE-8AF0-C4D4166C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E7297-CB08-4B66-818A-6CE61305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2CEC5-15FB-494F-9E5D-E6B6B0540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01001-CA91-4C6D-8A09-B3637F94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00FA0-9709-4C0C-BA9D-1F4935A7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564AA-341A-4E6D-BD18-533EF6D6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F0192-CADA-4D04-AFF4-92B16B0F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31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55DF-EDFD-43C3-87EB-A65717DA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8485A-258F-4FD8-BBEE-2364FA9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CDF4B-F022-44C3-99E9-BA74846C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1D878-C60E-42B2-8345-7FD603E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4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4B3A4-7E46-46CE-AF33-B6B2FE9E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F6A4-E104-49DA-9479-0F98AAC5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9D785-4835-4BDE-9C49-245CCAF2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0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1AA-BADD-4204-BA98-4628FD40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A147-ACBE-4889-B0A6-47C11C7B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E38E-DD5C-48D4-8D4B-BF9EC070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E15F-05B3-479F-818C-E21DF11A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46D8-8D91-44D6-971E-72908D21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3B5B-6F76-4B82-96E2-8AFD1357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35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3D3-526E-45EF-80FF-A0796BC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353E-E62B-4626-B11A-524E617FB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5EC60-9549-4DBF-B0D8-23CC55E39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AC80-30BF-4ECC-8AB2-1BD5D7CE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464F-5D25-4554-B86C-E1E1FAF5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8A5B-1801-4B78-AE35-ACACE0B0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5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B1B81-0B2B-406D-A218-E9B046C5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AF8C-098B-4CCD-821E-38AD694E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7E8F-E70C-4326-90E5-F7EDDAC2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713E-0B05-4D73-9D0A-EAED4EED3790}" type="datetimeFigureOut">
              <a:rPr lang="nb-NO" smtClean="0"/>
              <a:t>27.06.2022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B5D0-18D7-40DD-9355-33F749DF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CF63-1833-48B9-A7EF-FDAAABA37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8B4E-EFFB-4C43-95D3-9B10C4FC7D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2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3CE02-B302-4C16-ACAD-F16C75A50318}"/>
              </a:ext>
            </a:extLst>
          </p:cNvPr>
          <p:cNvSpPr/>
          <p:nvPr/>
        </p:nvSpPr>
        <p:spPr>
          <a:xfrm>
            <a:off x="970961" y="3066068"/>
            <a:ext cx="176281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E2DD4-A731-4224-A908-0F335898C0A6}"/>
              </a:ext>
            </a:extLst>
          </p:cNvPr>
          <p:cNvSpPr/>
          <p:nvPr/>
        </p:nvSpPr>
        <p:spPr>
          <a:xfrm>
            <a:off x="2733773" y="3066068"/>
            <a:ext cx="719580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0F4B40-1314-48CF-A665-1F988788EEEC}"/>
              </a:ext>
            </a:extLst>
          </p:cNvPr>
          <p:cNvSpPr/>
          <p:nvPr/>
        </p:nvSpPr>
        <p:spPr>
          <a:xfrm>
            <a:off x="3453353" y="3066068"/>
            <a:ext cx="1495719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771273-191F-44B8-8FE6-FC260A284AAE}"/>
              </a:ext>
            </a:extLst>
          </p:cNvPr>
          <p:cNvSpPr/>
          <p:nvPr/>
        </p:nvSpPr>
        <p:spPr>
          <a:xfrm>
            <a:off x="4949072" y="3066068"/>
            <a:ext cx="1131217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B9003F-DAAC-43CA-91FC-0795F5414937}"/>
              </a:ext>
            </a:extLst>
          </p:cNvPr>
          <p:cNvSpPr/>
          <p:nvPr/>
        </p:nvSpPr>
        <p:spPr>
          <a:xfrm>
            <a:off x="6080288" y="3066068"/>
            <a:ext cx="2334705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A75E4-7103-4291-AA56-F1882355F041}"/>
              </a:ext>
            </a:extLst>
          </p:cNvPr>
          <p:cNvSpPr/>
          <p:nvPr/>
        </p:nvSpPr>
        <p:spPr>
          <a:xfrm>
            <a:off x="8414993" y="3063711"/>
            <a:ext cx="719580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chg</a:t>
            </a:r>
            <a:endParaRPr lang="nb-NO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5F5957-3CFA-4166-A59E-EFEC29502A03}"/>
              </a:ext>
            </a:extLst>
          </p:cNvPr>
          <p:cNvSpPr/>
          <p:nvPr/>
        </p:nvSpPr>
        <p:spPr>
          <a:xfrm>
            <a:off x="9134573" y="3066068"/>
            <a:ext cx="2334705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travel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0387E3B-0F3C-441F-B82D-BCCD9F3CA5F3}"/>
              </a:ext>
            </a:extLst>
          </p:cNvPr>
          <p:cNvSpPr/>
          <p:nvPr/>
        </p:nvSpPr>
        <p:spPr>
          <a:xfrm>
            <a:off x="851974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3D2EA06-D929-4533-B866-5EF7A0470B86}"/>
              </a:ext>
            </a:extLst>
          </p:cNvPr>
          <p:cNvSpPr/>
          <p:nvPr/>
        </p:nvSpPr>
        <p:spPr>
          <a:xfrm>
            <a:off x="261177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E86973A-4A2B-4D8B-8FFB-798A27620F4D}"/>
              </a:ext>
            </a:extLst>
          </p:cNvPr>
          <p:cNvSpPr/>
          <p:nvPr/>
        </p:nvSpPr>
        <p:spPr>
          <a:xfrm>
            <a:off x="333135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FC73076-F67D-4CFA-84AC-D1E81BB240A8}"/>
              </a:ext>
            </a:extLst>
          </p:cNvPr>
          <p:cNvSpPr/>
          <p:nvPr/>
        </p:nvSpPr>
        <p:spPr>
          <a:xfrm>
            <a:off x="4827069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2963C0E-B979-4F8C-B9F3-6BAE985BD3FB}"/>
              </a:ext>
            </a:extLst>
          </p:cNvPr>
          <p:cNvSpPr/>
          <p:nvPr/>
        </p:nvSpPr>
        <p:spPr>
          <a:xfrm>
            <a:off x="5958285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73D639-EBF7-447E-9533-0207F641EDF4}"/>
              </a:ext>
            </a:extLst>
          </p:cNvPr>
          <p:cNvSpPr/>
          <p:nvPr/>
        </p:nvSpPr>
        <p:spPr>
          <a:xfrm>
            <a:off x="829299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C77E4FB-E468-4F9E-B31D-8239553D899B}"/>
              </a:ext>
            </a:extLst>
          </p:cNvPr>
          <p:cNvSpPr/>
          <p:nvPr/>
        </p:nvSpPr>
        <p:spPr>
          <a:xfrm>
            <a:off x="9012570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1DF4AB0-C200-4947-AE4C-6666FFD3B9BB}"/>
              </a:ext>
            </a:extLst>
          </p:cNvPr>
          <p:cNvSpPr/>
          <p:nvPr/>
        </p:nvSpPr>
        <p:spPr>
          <a:xfrm>
            <a:off x="11347275" y="3940102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1CB160-FC90-46EB-8FC7-56DDAC0E782F}"/>
                  </a:ext>
                </a:extLst>
              </p:cNvPr>
              <p:cNvSpPr txBox="1"/>
              <p:nvPr/>
            </p:nvSpPr>
            <p:spPr>
              <a:xfrm>
                <a:off x="804601" y="4172539"/>
                <a:ext cx="3764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1CB160-FC90-46EB-8FC7-56DDAC0E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01" y="4172539"/>
                <a:ext cx="37645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55BF86-52EB-4745-A304-42E38108A0B0}"/>
                  </a:ext>
                </a:extLst>
              </p:cNvPr>
              <p:cNvSpPr txBox="1"/>
              <p:nvPr/>
            </p:nvSpPr>
            <p:spPr>
              <a:xfrm>
                <a:off x="2567412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55BF86-52EB-4745-A304-42E38108A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12" y="4172539"/>
                <a:ext cx="3847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47D8B4-00E8-45BE-AC28-5F97D8CA50DC}"/>
                  </a:ext>
                </a:extLst>
              </p:cNvPr>
              <p:cNvSpPr txBox="1"/>
              <p:nvPr/>
            </p:nvSpPr>
            <p:spPr>
              <a:xfrm>
                <a:off x="3282639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47D8B4-00E8-45BE-AC28-5F97D8CA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39" y="4172539"/>
                <a:ext cx="38472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1436-0153-401F-9C37-6B6AA95E7250}"/>
                  </a:ext>
                </a:extLst>
              </p:cNvPr>
              <p:cNvSpPr txBox="1"/>
              <p:nvPr/>
            </p:nvSpPr>
            <p:spPr>
              <a:xfrm>
                <a:off x="4782711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1436-0153-401F-9C37-6B6AA95E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11" y="4172539"/>
                <a:ext cx="3847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004C64-FB49-4AD4-B198-1289CF280AD1}"/>
                  </a:ext>
                </a:extLst>
              </p:cNvPr>
              <p:cNvSpPr txBox="1"/>
              <p:nvPr/>
            </p:nvSpPr>
            <p:spPr>
              <a:xfrm>
                <a:off x="5913927" y="417253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004C64-FB49-4AD4-B198-1289CF28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27" y="4172539"/>
                <a:ext cx="38472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86BCC-2445-4D74-B4FF-CE3E351AF948}"/>
                  </a:ext>
                </a:extLst>
              </p:cNvPr>
              <p:cNvSpPr txBox="1"/>
              <p:nvPr/>
            </p:nvSpPr>
            <p:spPr>
              <a:xfrm>
                <a:off x="8265619" y="419453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86BCC-2445-4D74-B4FF-CE3E351A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19" y="4194538"/>
                <a:ext cx="2987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5084BC-1CAD-4CDD-9575-4EBEA9D413BA}"/>
                  </a:ext>
                </a:extLst>
              </p:cNvPr>
              <p:cNvSpPr txBox="1"/>
              <p:nvPr/>
            </p:nvSpPr>
            <p:spPr>
              <a:xfrm>
                <a:off x="8985199" y="419453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5084BC-1CAD-4CDD-9575-4EBEA9D4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99" y="4194538"/>
                <a:ext cx="29874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D3A913-7E2B-41CF-B38A-0895495E7AC2}"/>
                  </a:ext>
                </a:extLst>
              </p:cNvPr>
              <p:cNvSpPr txBox="1"/>
              <p:nvPr/>
            </p:nvSpPr>
            <p:spPr>
              <a:xfrm>
                <a:off x="11321654" y="419453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D3A913-7E2B-41CF-B38A-0895495E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654" y="4194538"/>
                <a:ext cx="29874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AF734C-28CA-4B45-83EC-43AA9DED4AAD}"/>
                  </a:ext>
                </a:extLst>
              </p:cNvPr>
              <p:cNvSpPr txBox="1"/>
              <p:nvPr/>
            </p:nvSpPr>
            <p:spPr>
              <a:xfrm>
                <a:off x="10507238" y="5143500"/>
                <a:ext cx="11096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AF734C-28CA-4B45-83EC-43AA9DED4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38" y="5143500"/>
                <a:ext cx="11096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/>
              <p:nvPr/>
            </p:nvSpPr>
            <p:spPr>
              <a:xfrm>
                <a:off x="1664142" y="2630276"/>
                <a:ext cx="429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0D51EF-0794-4229-A476-2B8F6F34E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42" y="2630276"/>
                <a:ext cx="42960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/>
              <p:nvPr/>
            </p:nvSpPr>
            <p:spPr>
              <a:xfrm>
                <a:off x="2881396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D84A33-C707-4D6A-905A-D6A1817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96" y="2630276"/>
                <a:ext cx="4378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/>
              <p:nvPr/>
            </p:nvSpPr>
            <p:spPr>
              <a:xfrm>
                <a:off x="3986409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98673-B02A-445D-84E8-4C661566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09" y="2630276"/>
                <a:ext cx="43787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/>
              <p:nvPr/>
            </p:nvSpPr>
            <p:spPr>
              <a:xfrm>
                <a:off x="5299877" y="2630276"/>
                <a:ext cx="435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AC6EF3-3ED5-4E93-8928-6A6EB1E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77" y="2630276"/>
                <a:ext cx="4352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/>
              <p:nvPr/>
            </p:nvSpPr>
            <p:spPr>
              <a:xfrm>
                <a:off x="7032837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960520-2C22-47AF-9B67-7A1B6AC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837" y="2630276"/>
                <a:ext cx="43787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/>
              <p:nvPr/>
            </p:nvSpPr>
            <p:spPr>
              <a:xfrm>
                <a:off x="8562616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A3E64A-0CAB-4617-B6EF-7C9EFD1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16" y="2630276"/>
                <a:ext cx="43787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/>
              <p:nvPr/>
            </p:nvSpPr>
            <p:spPr>
              <a:xfrm>
                <a:off x="10087122" y="2630276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729EA-C3CC-40A2-82B0-4AFCAF3D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122" y="2630276"/>
                <a:ext cx="43787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4AF3BFF-324F-4E56-9427-67ADE4E640FB}"/>
              </a:ext>
            </a:extLst>
          </p:cNvPr>
          <p:cNvSpPr/>
          <p:nvPr/>
        </p:nvSpPr>
        <p:spPr>
          <a:xfrm rot="10800000">
            <a:off x="851974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A8BD109-BBFC-41AC-B5B2-52512C90940D}"/>
              </a:ext>
            </a:extLst>
          </p:cNvPr>
          <p:cNvSpPr/>
          <p:nvPr/>
        </p:nvSpPr>
        <p:spPr>
          <a:xfrm rot="10800000">
            <a:off x="261177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A40D91B-AFEA-43DD-923A-9C0E345635BA}"/>
              </a:ext>
            </a:extLst>
          </p:cNvPr>
          <p:cNvSpPr/>
          <p:nvPr/>
        </p:nvSpPr>
        <p:spPr>
          <a:xfrm rot="10800000">
            <a:off x="333135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E3AAB93-2ADA-4E4C-8851-D8465DD202A1}"/>
              </a:ext>
            </a:extLst>
          </p:cNvPr>
          <p:cNvSpPr/>
          <p:nvPr/>
        </p:nvSpPr>
        <p:spPr>
          <a:xfrm rot="10800000">
            <a:off x="4827069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204A8A2-05E8-4301-A6FC-B42614D894B0}"/>
              </a:ext>
            </a:extLst>
          </p:cNvPr>
          <p:cNvSpPr/>
          <p:nvPr/>
        </p:nvSpPr>
        <p:spPr>
          <a:xfrm rot="10800000">
            <a:off x="5958285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F42B196-FF0B-48FD-9609-8479695E8226}"/>
              </a:ext>
            </a:extLst>
          </p:cNvPr>
          <p:cNvSpPr/>
          <p:nvPr/>
        </p:nvSpPr>
        <p:spPr>
          <a:xfrm rot="10800000">
            <a:off x="829299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74AB31C-F500-4149-ABE5-5063909E67E1}"/>
              </a:ext>
            </a:extLst>
          </p:cNvPr>
          <p:cNvSpPr/>
          <p:nvPr/>
        </p:nvSpPr>
        <p:spPr>
          <a:xfrm rot="10800000">
            <a:off x="9012570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4AE073C-A0FD-4713-9683-7932A94BDDEA}"/>
              </a:ext>
            </a:extLst>
          </p:cNvPr>
          <p:cNvSpPr/>
          <p:nvPr/>
        </p:nvSpPr>
        <p:spPr>
          <a:xfrm rot="10800000">
            <a:off x="11347275" y="2697135"/>
            <a:ext cx="244005" cy="2103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0787A3-FD7F-4214-ADB1-46BB76BA4941}"/>
                  </a:ext>
                </a:extLst>
              </p:cNvPr>
              <p:cNvSpPr txBox="1"/>
              <p:nvPr/>
            </p:nvSpPr>
            <p:spPr>
              <a:xfrm>
                <a:off x="804601" y="2203309"/>
                <a:ext cx="3764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0787A3-FD7F-4214-ADB1-46BB76BA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01" y="2203309"/>
                <a:ext cx="376450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03E766-17D4-49F7-B3D5-5ACE39AC4AFF}"/>
                  </a:ext>
                </a:extLst>
              </p:cNvPr>
              <p:cNvSpPr txBox="1"/>
              <p:nvPr/>
            </p:nvSpPr>
            <p:spPr>
              <a:xfrm>
                <a:off x="2567412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03E766-17D4-49F7-B3D5-5ACE39AC4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12" y="2203309"/>
                <a:ext cx="384721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61C8F4-98D6-45BC-A06B-45F45F22D9D6}"/>
                  </a:ext>
                </a:extLst>
              </p:cNvPr>
              <p:cNvSpPr txBox="1"/>
              <p:nvPr/>
            </p:nvSpPr>
            <p:spPr>
              <a:xfrm>
                <a:off x="3282639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61C8F4-98D6-45BC-A06B-45F45F22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39" y="2203309"/>
                <a:ext cx="384721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475464-3725-4D74-AD0C-392993A1A5E0}"/>
                  </a:ext>
                </a:extLst>
              </p:cNvPr>
              <p:cNvSpPr txBox="1"/>
              <p:nvPr/>
            </p:nvSpPr>
            <p:spPr>
              <a:xfrm>
                <a:off x="4782711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475464-3725-4D74-AD0C-392993A1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11" y="2203309"/>
                <a:ext cx="384721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F8A73A-E6FA-4B39-9D6B-82B48C9FFD56}"/>
                  </a:ext>
                </a:extLst>
              </p:cNvPr>
              <p:cNvSpPr txBox="1"/>
              <p:nvPr/>
            </p:nvSpPr>
            <p:spPr>
              <a:xfrm>
                <a:off x="5913927" y="2203309"/>
                <a:ext cx="3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F8A73A-E6FA-4B39-9D6B-82B48C9F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27" y="2203309"/>
                <a:ext cx="384721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0219B3-64F0-4C38-9E0B-44088F78893A}"/>
                  </a:ext>
                </a:extLst>
              </p:cNvPr>
              <p:cNvSpPr txBox="1"/>
              <p:nvPr/>
            </p:nvSpPr>
            <p:spPr>
              <a:xfrm>
                <a:off x="8265619" y="222530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0219B3-64F0-4C38-9E0B-44088F78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19" y="2225308"/>
                <a:ext cx="29874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64C97D-A71B-4F95-A27D-91FC01EB75F8}"/>
                  </a:ext>
                </a:extLst>
              </p:cNvPr>
              <p:cNvSpPr txBox="1"/>
              <p:nvPr/>
            </p:nvSpPr>
            <p:spPr>
              <a:xfrm>
                <a:off x="8985199" y="222530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64C97D-A71B-4F95-A27D-91FC01EB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99" y="2225308"/>
                <a:ext cx="298746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5C3D0A-1C95-4503-B57C-185D68D2DFD2}"/>
                  </a:ext>
                </a:extLst>
              </p:cNvPr>
              <p:cNvSpPr txBox="1"/>
              <p:nvPr/>
            </p:nvSpPr>
            <p:spPr>
              <a:xfrm>
                <a:off x="11321654" y="2225308"/>
                <a:ext cx="298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nb-NO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5C3D0A-1C95-4503-B57C-185D68D2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654" y="2225308"/>
                <a:ext cx="298746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/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1A2727-5176-4115-95A9-EDD9067F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662403"/>
                <a:ext cx="3956246" cy="615553"/>
              </a:xfrm>
              <a:prstGeom prst="rect">
                <a:avLst/>
              </a:prstGeom>
              <a:blipFill>
                <a:blip r:embed="rId26"/>
                <a:stretch>
                  <a:fillRect l="-1695" b="-11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88FE372-91F4-48CA-8F8C-404ADC1F48A3}"/>
              </a:ext>
            </a:extLst>
          </p:cNvPr>
          <p:cNvSpPr txBox="1"/>
          <p:nvPr/>
        </p:nvSpPr>
        <p:spPr>
          <a:xfrm>
            <a:off x="970961" y="339365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Transit</a:t>
            </a:r>
            <a:endParaRPr lang="nb-NO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F627A-D424-4156-B124-2D6D4E0A7FCD}"/>
              </a:ext>
            </a:extLst>
          </p:cNvPr>
          <p:cNvSpPr txBox="1"/>
          <p:nvPr/>
        </p:nvSpPr>
        <p:spPr>
          <a:xfrm>
            <a:off x="6080287" y="339365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u="sng" dirty="0" err="1"/>
              <a:t>Charging</a:t>
            </a:r>
            <a:endParaRPr lang="nb-NO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/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B4E5D-F6FA-4C32-95C9-DA70C5C0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662403"/>
                <a:ext cx="3956246" cy="307777"/>
              </a:xfrm>
              <a:prstGeom prst="rect">
                <a:avLst/>
              </a:prstGeom>
              <a:blipFill>
                <a:blip r:embed="rId27"/>
                <a:stretch>
                  <a:fillRect l="-1695" b="-2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/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)</a:t>
                </a:r>
                <a:endParaRPr lang="nb-NO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6F445D-50CE-4425-8BD1-82361CEF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6" y="1463660"/>
                <a:ext cx="3956246" cy="307777"/>
              </a:xfrm>
              <a:prstGeom prst="rect">
                <a:avLst/>
              </a:prstGeom>
              <a:blipFill>
                <a:blip r:embed="rId28"/>
                <a:stretch>
                  <a:fillRect l="-1695" t="-25490" b="-490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/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C71981-8405-4C33-940B-CF783E27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6" y="1309771"/>
                <a:ext cx="3956246" cy="307777"/>
              </a:xfrm>
              <a:prstGeom prst="rect">
                <a:avLst/>
              </a:prstGeom>
              <a:blipFill>
                <a:blip r:embed="rId29"/>
                <a:stretch>
                  <a:fillRect l="-1695" b="-1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2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9323</TotalTime>
  <Words>73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Viggo Tellefsen Wivestad</dc:creator>
  <cp:lastModifiedBy>Viggo Tellefsen Wivestad</cp:lastModifiedBy>
  <cp:revision>7</cp:revision>
  <dcterms:created xsi:type="dcterms:W3CDTF">2022-06-27T19:06:09Z</dcterms:created>
  <dcterms:modified xsi:type="dcterms:W3CDTF">2022-07-04T06:29:30Z</dcterms:modified>
</cp:coreProperties>
</file>