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3697-DB3C-431A-92F6-D8F3482B4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0ECB6-6D6E-48F0-AC68-3FD1078E6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F2683-E7A5-4C63-A2A6-9395E709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736E-BB49-4BC3-AEDC-84E7CB94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2B59B-D305-406D-81B4-AC37BD52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90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E661-1C3A-4290-AF92-8393DA76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9D6E8-ECBD-475B-9041-34136274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53B6-559C-4F3C-989F-F67EBE3D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F50D-9BDC-4653-A6B5-205DA57F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7731-A7D1-4AA7-9DEB-C7DA6EB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87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87C9D-F748-4ED6-848D-B0053CD2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C113-7331-4383-B526-8DE637597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6E99-3D92-4D3B-B710-CEE390B0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30580-5638-405E-846E-30ECDA2E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16E6-5F2E-47DA-B6DC-8943AA84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01C-B5D4-42DE-9CEF-A5C1A022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E844-C83D-4FB4-A161-AA8B0969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36AD-08E5-4C6C-A90E-64E2FA71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2C52-4276-4136-A8DD-B3249CE3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D1C62-2DA4-41D9-8F4B-D42BA248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436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F4A9-2B99-4A64-8B60-21E69013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21CA8-157E-4CBB-86AE-14DC4D4D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A05C-C81A-4B8F-9668-43BEE174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EF20-543E-4005-BEFC-2A10F073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5FD7-7856-4544-80B1-69BA71BC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64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13ED-60DA-4294-9E75-13CF4380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2CF1-85DD-4A43-BAA1-9ACAD39BD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32E73-8F3D-4A4D-8065-AC2A0F210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97AF-2E21-4855-A064-412F4D8D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FFB4E-7A91-4EA6-8631-4D95B70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31D09-1AF1-4A91-85BC-737760A6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88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D5ED-C243-4A6B-ADD7-AABAA8FD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1E1C-DE9E-48EE-8AF0-C4D4166C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E7297-CB08-4B66-818A-6CE61305E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2CEC5-15FB-494F-9E5D-E6B6B0540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01001-CA91-4C6D-8A09-B3637F94B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00FA0-9709-4C0C-BA9D-1F4935A7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564AA-341A-4E6D-BD18-533EF6D6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F0192-CADA-4D04-AFF4-92B16B0F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318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55DF-EDFD-43C3-87EB-A65717DA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8485A-258F-4FD8-BBEE-2364FA9E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CDF4B-F022-44C3-99E9-BA74846C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1D878-C60E-42B2-8345-7FD603E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445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4B3A4-7E46-46CE-AF33-B6B2FE9E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1F6A4-E104-49DA-9479-0F98AAC5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9D785-4835-4BDE-9C49-245CCAF2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407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1AA-BADD-4204-BA98-4628FD40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A147-ACBE-4889-B0A6-47C11C7B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E38E-DD5C-48D4-8D4B-BF9EC0703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AE15F-05B3-479F-818C-E21DF11A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46D8-8D91-44D6-971E-72908D21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3B5B-6F76-4B82-96E2-8AFD1357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35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3D3-526E-45EF-80FF-A0796BCB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3353E-E62B-4626-B11A-524E617FB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5EC60-9549-4DBF-B0D8-23CC55E39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AC80-30BF-4ECC-8AB2-1BD5D7CE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464F-5D25-4554-B86C-E1E1FAF5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B8A5B-1801-4B78-AE35-ACACE0B0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5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B1B81-0B2B-406D-A218-E9B046C5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AF8C-098B-4CCD-821E-38AD694E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7E8F-E70C-4326-90E5-F7EDDAC2E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DB5D0-18D7-40DD-9355-33F749DF2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CF63-1833-48B9-A7EF-FDAAABA37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324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24.png"/><Relationship Id="rId26" Type="http://schemas.openxmlformats.org/officeDocument/2006/relationships/image" Target="../media/image48.png"/><Relationship Id="rId3" Type="http://schemas.openxmlformats.org/officeDocument/2006/relationships/image" Target="../media/image29.png"/><Relationship Id="rId21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6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6.png"/><Relationship Id="rId19" Type="http://schemas.openxmlformats.org/officeDocument/2006/relationships/image" Target="../media/image2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24.png"/><Relationship Id="rId26" Type="http://schemas.openxmlformats.org/officeDocument/2006/relationships/image" Target="../media/image64.png"/><Relationship Id="rId3" Type="http://schemas.openxmlformats.org/officeDocument/2006/relationships/image" Target="../media/image29.png"/><Relationship Id="rId21" Type="http://schemas.openxmlformats.org/officeDocument/2006/relationships/image" Target="../media/image27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3.png"/><Relationship Id="rId5" Type="http://schemas.openxmlformats.org/officeDocument/2006/relationships/image" Target="../media/image31.png"/><Relationship Id="rId15" Type="http://schemas.openxmlformats.org/officeDocument/2006/relationships/image" Target="../media/image60.png"/><Relationship Id="rId23" Type="http://schemas.openxmlformats.org/officeDocument/2006/relationships/image" Target="../media/image62.png"/><Relationship Id="rId28" Type="http://schemas.openxmlformats.org/officeDocument/2006/relationships/image" Target="../media/image66.png"/><Relationship Id="rId10" Type="http://schemas.openxmlformats.org/officeDocument/2006/relationships/image" Target="../media/image55.png"/><Relationship Id="rId19" Type="http://schemas.openxmlformats.org/officeDocument/2006/relationships/image" Target="../media/image25.png"/><Relationship Id="rId4" Type="http://schemas.openxmlformats.org/officeDocument/2006/relationships/image" Target="../media/image3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1.png"/><Relationship Id="rId27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24.png"/><Relationship Id="rId26" Type="http://schemas.openxmlformats.org/officeDocument/2006/relationships/image" Target="../media/image48.png"/><Relationship Id="rId3" Type="http://schemas.openxmlformats.org/officeDocument/2006/relationships/image" Target="../media/image29.png"/><Relationship Id="rId21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76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70.png"/><Relationship Id="rId24" Type="http://schemas.openxmlformats.org/officeDocument/2006/relationships/image" Target="../media/image75.png"/><Relationship Id="rId5" Type="http://schemas.openxmlformats.org/officeDocument/2006/relationships/image" Target="../media/image68.png"/><Relationship Id="rId15" Type="http://schemas.openxmlformats.org/officeDocument/2006/relationships/image" Target="../media/image72.png"/><Relationship Id="rId23" Type="http://schemas.openxmlformats.org/officeDocument/2006/relationships/image" Target="../media/image74.png"/><Relationship Id="rId28" Type="http://schemas.openxmlformats.org/officeDocument/2006/relationships/image" Target="../media/image78.png"/><Relationship Id="rId10" Type="http://schemas.openxmlformats.org/officeDocument/2006/relationships/image" Target="../media/image69.png"/><Relationship Id="rId19" Type="http://schemas.openxmlformats.org/officeDocument/2006/relationships/image" Target="../media/image25.png"/><Relationship Id="rId4" Type="http://schemas.openxmlformats.org/officeDocument/2006/relationships/image" Target="../media/image67.png"/><Relationship Id="rId9" Type="http://schemas.openxmlformats.org/officeDocument/2006/relationships/image" Target="../media/image35.png"/><Relationship Id="rId14" Type="http://schemas.openxmlformats.org/officeDocument/2006/relationships/image" Target="../media/image71.png"/><Relationship Id="rId22" Type="http://schemas.openxmlformats.org/officeDocument/2006/relationships/image" Target="../media/image73.png"/><Relationship Id="rId27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24.png"/><Relationship Id="rId26" Type="http://schemas.openxmlformats.org/officeDocument/2006/relationships/image" Target="../media/image48.png"/><Relationship Id="rId3" Type="http://schemas.openxmlformats.org/officeDocument/2006/relationships/image" Target="../media/image29.png"/><Relationship Id="rId21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6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6.png"/><Relationship Id="rId19" Type="http://schemas.openxmlformats.org/officeDocument/2006/relationships/image" Target="../media/image2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13CE02-B302-4C16-ACAD-F16C75A50318}"/>
              </a:ext>
            </a:extLst>
          </p:cNvPr>
          <p:cNvSpPr/>
          <p:nvPr/>
        </p:nvSpPr>
        <p:spPr>
          <a:xfrm>
            <a:off x="970961" y="3066068"/>
            <a:ext cx="1762812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E2DD4-A731-4224-A908-0F335898C0A6}"/>
              </a:ext>
            </a:extLst>
          </p:cNvPr>
          <p:cNvSpPr/>
          <p:nvPr/>
        </p:nvSpPr>
        <p:spPr>
          <a:xfrm>
            <a:off x="2733773" y="3066068"/>
            <a:ext cx="719580" cy="725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chg</a:t>
            </a:r>
            <a:endParaRPr lang="nb-NO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0F4B40-1314-48CF-A665-1F988788EEEC}"/>
              </a:ext>
            </a:extLst>
          </p:cNvPr>
          <p:cNvSpPr/>
          <p:nvPr/>
        </p:nvSpPr>
        <p:spPr>
          <a:xfrm>
            <a:off x="3453353" y="3066068"/>
            <a:ext cx="1495719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771273-191F-44B8-8FE6-FC260A284AAE}"/>
              </a:ext>
            </a:extLst>
          </p:cNvPr>
          <p:cNvSpPr/>
          <p:nvPr/>
        </p:nvSpPr>
        <p:spPr>
          <a:xfrm>
            <a:off x="4949072" y="3066068"/>
            <a:ext cx="1131217" cy="725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chg</a:t>
            </a:r>
            <a:endParaRPr lang="nb-NO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B9003F-DAAC-43CA-91FC-0795F5414937}"/>
              </a:ext>
            </a:extLst>
          </p:cNvPr>
          <p:cNvSpPr/>
          <p:nvPr/>
        </p:nvSpPr>
        <p:spPr>
          <a:xfrm>
            <a:off x="6080288" y="3066068"/>
            <a:ext cx="2334705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1A75E4-7103-4291-AA56-F1882355F041}"/>
              </a:ext>
            </a:extLst>
          </p:cNvPr>
          <p:cNvSpPr/>
          <p:nvPr/>
        </p:nvSpPr>
        <p:spPr>
          <a:xfrm>
            <a:off x="8414993" y="3063711"/>
            <a:ext cx="719580" cy="725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chg</a:t>
            </a:r>
            <a:endParaRPr lang="nb-NO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5F5957-3CFA-4166-A59E-EFEC29502A03}"/>
              </a:ext>
            </a:extLst>
          </p:cNvPr>
          <p:cNvSpPr/>
          <p:nvPr/>
        </p:nvSpPr>
        <p:spPr>
          <a:xfrm>
            <a:off x="9134573" y="3066068"/>
            <a:ext cx="2334705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0387E3B-0F3C-441F-B82D-BCCD9F3CA5F3}"/>
              </a:ext>
            </a:extLst>
          </p:cNvPr>
          <p:cNvSpPr/>
          <p:nvPr/>
        </p:nvSpPr>
        <p:spPr>
          <a:xfrm>
            <a:off x="851974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3D2EA06-D929-4533-B866-5EF7A0470B86}"/>
              </a:ext>
            </a:extLst>
          </p:cNvPr>
          <p:cNvSpPr/>
          <p:nvPr/>
        </p:nvSpPr>
        <p:spPr>
          <a:xfrm>
            <a:off x="2611770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E86973A-4A2B-4D8B-8FFB-798A27620F4D}"/>
              </a:ext>
            </a:extLst>
          </p:cNvPr>
          <p:cNvSpPr/>
          <p:nvPr/>
        </p:nvSpPr>
        <p:spPr>
          <a:xfrm>
            <a:off x="3331350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FC73076-F67D-4CFA-84AC-D1E81BB240A8}"/>
              </a:ext>
            </a:extLst>
          </p:cNvPr>
          <p:cNvSpPr/>
          <p:nvPr/>
        </p:nvSpPr>
        <p:spPr>
          <a:xfrm>
            <a:off x="4827069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2963C0E-B979-4F8C-B9F3-6BAE985BD3FB}"/>
              </a:ext>
            </a:extLst>
          </p:cNvPr>
          <p:cNvSpPr/>
          <p:nvPr/>
        </p:nvSpPr>
        <p:spPr>
          <a:xfrm>
            <a:off x="5958285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273D639-EBF7-447E-9533-0207F641EDF4}"/>
              </a:ext>
            </a:extLst>
          </p:cNvPr>
          <p:cNvSpPr/>
          <p:nvPr/>
        </p:nvSpPr>
        <p:spPr>
          <a:xfrm>
            <a:off x="8292990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C77E4FB-E468-4F9E-B31D-8239553D899B}"/>
              </a:ext>
            </a:extLst>
          </p:cNvPr>
          <p:cNvSpPr/>
          <p:nvPr/>
        </p:nvSpPr>
        <p:spPr>
          <a:xfrm>
            <a:off x="9012570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1DF4AB0-C200-4947-AE4C-6666FFD3B9BB}"/>
              </a:ext>
            </a:extLst>
          </p:cNvPr>
          <p:cNvSpPr/>
          <p:nvPr/>
        </p:nvSpPr>
        <p:spPr>
          <a:xfrm>
            <a:off x="11347275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1CB160-FC90-46EB-8FC7-56DDAC0E782F}"/>
                  </a:ext>
                </a:extLst>
              </p:cNvPr>
              <p:cNvSpPr txBox="1"/>
              <p:nvPr/>
            </p:nvSpPr>
            <p:spPr>
              <a:xfrm>
                <a:off x="804601" y="4172539"/>
                <a:ext cx="3764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1CB160-FC90-46EB-8FC7-56DDAC0E7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01" y="4172539"/>
                <a:ext cx="37645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55BF86-52EB-4745-A304-42E38108A0B0}"/>
                  </a:ext>
                </a:extLst>
              </p:cNvPr>
              <p:cNvSpPr txBox="1"/>
              <p:nvPr/>
            </p:nvSpPr>
            <p:spPr>
              <a:xfrm>
                <a:off x="2567412" y="417253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55BF86-52EB-4745-A304-42E38108A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412" y="4172539"/>
                <a:ext cx="3847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47D8B4-00E8-45BE-AC28-5F97D8CA50DC}"/>
                  </a:ext>
                </a:extLst>
              </p:cNvPr>
              <p:cNvSpPr txBox="1"/>
              <p:nvPr/>
            </p:nvSpPr>
            <p:spPr>
              <a:xfrm>
                <a:off x="3282639" y="417253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47D8B4-00E8-45BE-AC28-5F97D8CA5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639" y="4172539"/>
                <a:ext cx="38472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1436-0153-401F-9C37-6B6AA95E7250}"/>
                  </a:ext>
                </a:extLst>
              </p:cNvPr>
              <p:cNvSpPr txBox="1"/>
              <p:nvPr/>
            </p:nvSpPr>
            <p:spPr>
              <a:xfrm>
                <a:off x="4782711" y="417253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1436-0153-401F-9C37-6B6AA95E7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711" y="4172539"/>
                <a:ext cx="38472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004C64-FB49-4AD4-B198-1289CF280AD1}"/>
                  </a:ext>
                </a:extLst>
              </p:cNvPr>
              <p:cNvSpPr txBox="1"/>
              <p:nvPr/>
            </p:nvSpPr>
            <p:spPr>
              <a:xfrm>
                <a:off x="5913927" y="417253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004C64-FB49-4AD4-B198-1289CF28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927" y="4172539"/>
                <a:ext cx="38472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86BCC-2445-4D74-B4FF-CE3E351AF948}"/>
                  </a:ext>
                </a:extLst>
              </p:cNvPr>
              <p:cNvSpPr txBox="1"/>
              <p:nvPr/>
            </p:nvSpPr>
            <p:spPr>
              <a:xfrm>
                <a:off x="8265619" y="419453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86BCC-2445-4D74-B4FF-CE3E351A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19" y="4194538"/>
                <a:ext cx="29874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5084BC-1CAD-4CDD-9575-4EBEA9D413BA}"/>
                  </a:ext>
                </a:extLst>
              </p:cNvPr>
              <p:cNvSpPr txBox="1"/>
              <p:nvPr/>
            </p:nvSpPr>
            <p:spPr>
              <a:xfrm>
                <a:off x="8985199" y="419453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5084BC-1CAD-4CDD-9575-4EBEA9D4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199" y="4194538"/>
                <a:ext cx="29874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D3A913-7E2B-41CF-B38A-0895495E7AC2}"/>
                  </a:ext>
                </a:extLst>
              </p:cNvPr>
              <p:cNvSpPr txBox="1"/>
              <p:nvPr/>
            </p:nvSpPr>
            <p:spPr>
              <a:xfrm>
                <a:off x="11321654" y="419453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D3A913-7E2B-41CF-B38A-0895495E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654" y="4194538"/>
                <a:ext cx="29874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/>
              <p:nvPr/>
            </p:nvSpPr>
            <p:spPr>
              <a:xfrm>
                <a:off x="1664142" y="2630276"/>
                <a:ext cx="4296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142" y="2630276"/>
                <a:ext cx="42960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/>
              <p:nvPr/>
            </p:nvSpPr>
            <p:spPr>
              <a:xfrm>
                <a:off x="2881396" y="2630276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396" y="2630276"/>
                <a:ext cx="43787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/>
              <p:nvPr/>
            </p:nvSpPr>
            <p:spPr>
              <a:xfrm>
                <a:off x="3986409" y="2630276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409" y="2630276"/>
                <a:ext cx="43787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/>
              <p:nvPr/>
            </p:nvSpPr>
            <p:spPr>
              <a:xfrm>
                <a:off x="5299877" y="2630276"/>
                <a:ext cx="4352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77" y="2630276"/>
                <a:ext cx="43524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/>
              <p:nvPr/>
            </p:nvSpPr>
            <p:spPr>
              <a:xfrm>
                <a:off x="7032837" y="2630276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837" y="2630276"/>
                <a:ext cx="43787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/>
              <p:nvPr/>
            </p:nvSpPr>
            <p:spPr>
              <a:xfrm>
                <a:off x="8562616" y="2630276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16" y="2630276"/>
                <a:ext cx="43787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/>
              <p:nvPr/>
            </p:nvSpPr>
            <p:spPr>
              <a:xfrm>
                <a:off x="10087122" y="2630276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122" y="2630276"/>
                <a:ext cx="43787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E4AF3BFF-324F-4E56-9427-67ADE4E640FB}"/>
              </a:ext>
            </a:extLst>
          </p:cNvPr>
          <p:cNvSpPr/>
          <p:nvPr/>
        </p:nvSpPr>
        <p:spPr>
          <a:xfrm rot="10800000">
            <a:off x="851974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A8BD109-BBFC-41AC-B5B2-52512C90940D}"/>
              </a:ext>
            </a:extLst>
          </p:cNvPr>
          <p:cNvSpPr/>
          <p:nvPr/>
        </p:nvSpPr>
        <p:spPr>
          <a:xfrm rot="10800000">
            <a:off x="2611770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A40D91B-AFEA-43DD-923A-9C0E345635BA}"/>
              </a:ext>
            </a:extLst>
          </p:cNvPr>
          <p:cNvSpPr/>
          <p:nvPr/>
        </p:nvSpPr>
        <p:spPr>
          <a:xfrm rot="10800000">
            <a:off x="3331350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E3AAB93-2ADA-4E4C-8851-D8465DD202A1}"/>
              </a:ext>
            </a:extLst>
          </p:cNvPr>
          <p:cNvSpPr/>
          <p:nvPr/>
        </p:nvSpPr>
        <p:spPr>
          <a:xfrm rot="10800000">
            <a:off x="4827069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204A8A2-05E8-4301-A6FC-B42614D894B0}"/>
              </a:ext>
            </a:extLst>
          </p:cNvPr>
          <p:cNvSpPr/>
          <p:nvPr/>
        </p:nvSpPr>
        <p:spPr>
          <a:xfrm rot="10800000">
            <a:off x="5958285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5F42B196-FF0B-48FD-9609-8479695E8226}"/>
              </a:ext>
            </a:extLst>
          </p:cNvPr>
          <p:cNvSpPr/>
          <p:nvPr/>
        </p:nvSpPr>
        <p:spPr>
          <a:xfrm rot="10800000">
            <a:off x="8292990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74AB31C-F500-4149-ABE5-5063909E67E1}"/>
              </a:ext>
            </a:extLst>
          </p:cNvPr>
          <p:cNvSpPr/>
          <p:nvPr/>
        </p:nvSpPr>
        <p:spPr>
          <a:xfrm rot="10800000">
            <a:off x="9012570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4AE073C-A0FD-4713-9683-7932A94BDDEA}"/>
              </a:ext>
            </a:extLst>
          </p:cNvPr>
          <p:cNvSpPr/>
          <p:nvPr/>
        </p:nvSpPr>
        <p:spPr>
          <a:xfrm rot="10800000">
            <a:off x="11347275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0787A3-FD7F-4214-ADB1-46BB76BA4941}"/>
                  </a:ext>
                </a:extLst>
              </p:cNvPr>
              <p:cNvSpPr txBox="1"/>
              <p:nvPr/>
            </p:nvSpPr>
            <p:spPr>
              <a:xfrm>
                <a:off x="804601" y="2203309"/>
                <a:ext cx="3764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0787A3-FD7F-4214-ADB1-46BB76BA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01" y="2203309"/>
                <a:ext cx="37645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03E766-17D4-49F7-B3D5-5ACE39AC4AFF}"/>
                  </a:ext>
                </a:extLst>
              </p:cNvPr>
              <p:cNvSpPr txBox="1"/>
              <p:nvPr/>
            </p:nvSpPr>
            <p:spPr>
              <a:xfrm>
                <a:off x="2567412" y="220330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03E766-17D4-49F7-B3D5-5ACE39AC4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412" y="2203309"/>
                <a:ext cx="384721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61C8F4-98D6-45BC-A06B-45F45F22D9D6}"/>
                  </a:ext>
                </a:extLst>
              </p:cNvPr>
              <p:cNvSpPr txBox="1"/>
              <p:nvPr/>
            </p:nvSpPr>
            <p:spPr>
              <a:xfrm>
                <a:off x="3282639" y="220330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61C8F4-98D6-45BC-A06B-45F45F22D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639" y="2203309"/>
                <a:ext cx="384721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5475464-3725-4D74-AD0C-392993A1A5E0}"/>
                  </a:ext>
                </a:extLst>
              </p:cNvPr>
              <p:cNvSpPr txBox="1"/>
              <p:nvPr/>
            </p:nvSpPr>
            <p:spPr>
              <a:xfrm>
                <a:off x="4782711" y="220330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5475464-3725-4D74-AD0C-392993A1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711" y="2203309"/>
                <a:ext cx="384721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F8A73A-E6FA-4B39-9D6B-82B48C9FFD56}"/>
                  </a:ext>
                </a:extLst>
              </p:cNvPr>
              <p:cNvSpPr txBox="1"/>
              <p:nvPr/>
            </p:nvSpPr>
            <p:spPr>
              <a:xfrm>
                <a:off x="5913927" y="220330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F8A73A-E6FA-4B39-9D6B-82B48C9F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927" y="2203309"/>
                <a:ext cx="384721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0219B3-64F0-4C38-9E0B-44088F78893A}"/>
                  </a:ext>
                </a:extLst>
              </p:cNvPr>
              <p:cNvSpPr txBox="1"/>
              <p:nvPr/>
            </p:nvSpPr>
            <p:spPr>
              <a:xfrm>
                <a:off x="8265619" y="222530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0219B3-64F0-4C38-9E0B-44088F788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19" y="2225308"/>
                <a:ext cx="298746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64C97D-A71B-4F95-A27D-91FC01EB75F8}"/>
                  </a:ext>
                </a:extLst>
              </p:cNvPr>
              <p:cNvSpPr txBox="1"/>
              <p:nvPr/>
            </p:nvSpPr>
            <p:spPr>
              <a:xfrm>
                <a:off x="8985199" y="222530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64C97D-A71B-4F95-A27D-91FC01EB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199" y="2225308"/>
                <a:ext cx="298746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5C3D0A-1C95-4503-B57C-185D68D2DFD2}"/>
                  </a:ext>
                </a:extLst>
              </p:cNvPr>
              <p:cNvSpPr txBox="1"/>
              <p:nvPr/>
            </p:nvSpPr>
            <p:spPr>
              <a:xfrm>
                <a:off x="11321654" y="222530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5C3D0A-1C95-4503-B57C-185D68D2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654" y="2225308"/>
                <a:ext cx="298746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/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blipFill>
                <a:blip r:embed="rId25"/>
                <a:stretch>
                  <a:fillRect l="-1695" b="-118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E88FE372-91F4-48CA-8F8C-404ADC1F48A3}"/>
              </a:ext>
            </a:extLst>
          </p:cNvPr>
          <p:cNvSpPr txBox="1"/>
          <p:nvPr/>
        </p:nvSpPr>
        <p:spPr>
          <a:xfrm>
            <a:off x="970961" y="339365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Transit</a:t>
            </a:r>
            <a:endParaRPr lang="nb-NO" u="sn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0F627A-D424-4156-B124-2D6D4E0A7FCD}"/>
              </a:ext>
            </a:extLst>
          </p:cNvPr>
          <p:cNvSpPr txBox="1"/>
          <p:nvPr/>
        </p:nvSpPr>
        <p:spPr>
          <a:xfrm>
            <a:off x="6080287" y="339365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Charging</a:t>
            </a:r>
            <a:endParaRPr lang="nb-NO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/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blipFill>
                <a:blip r:embed="rId26"/>
                <a:stretch>
                  <a:fillRect l="-1695" b="-2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/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nb-NO" sz="2000" dirty="0">
                    <a:solidFill>
                      <a:schemeClr val="tx1"/>
                    </a:solidFill>
                  </a:rPr>
                  <a:t>)</a:t>
                </a:r>
                <a:endParaRPr lang="nb-NO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blipFill>
                <a:blip r:embed="rId27"/>
                <a:stretch>
                  <a:fillRect l="-1695" t="-25490" b="-490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/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blipFill>
                <a:blip r:embed="rId28"/>
                <a:stretch>
                  <a:fillRect l="-1695" b="-18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29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CD32EC2-E3C4-4492-AD7B-6585BA258EB4}"/>
              </a:ext>
            </a:extLst>
          </p:cNvPr>
          <p:cNvGrpSpPr/>
          <p:nvPr/>
        </p:nvGrpSpPr>
        <p:grpSpPr>
          <a:xfrm>
            <a:off x="498001" y="2203309"/>
            <a:ext cx="376450" cy="2400117"/>
            <a:chOff x="498001" y="2203309"/>
            <a:chExt cx="376450" cy="24001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F95898-43C1-42EA-B292-568D0CCCFE62}"/>
                </a:ext>
              </a:extLst>
            </p:cNvPr>
            <p:cNvGrpSpPr/>
            <p:nvPr/>
          </p:nvGrpSpPr>
          <p:grpSpPr>
            <a:xfrm>
              <a:off x="498001" y="3940102"/>
              <a:ext cx="376450" cy="663324"/>
              <a:chOff x="804601" y="3940102"/>
              <a:chExt cx="376450" cy="66332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F0387E3B-0F3C-441F-B82D-BCCD9F3CA5F3}"/>
                  </a:ext>
                </a:extLst>
              </p:cNvPr>
              <p:cNvSpPr/>
              <p:nvPr/>
            </p:nvSpPr>
            <p:spPr>
              <a:xfrm>
                <a:off x="851974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11CB160-FC90-46EB-8FC7-56DDAC0E782F}"/>
                      </a:ext>
                    </a:extLst>
                  </p:cNvPr>
                  <p:cNvSpPr txBox="1"/>
                  <p:nvPr/>
                </p:nvSpPr>
                <p:spPr>
                  <a:xfrm>
                    <a:off x="804601" y="4172539"/>
                    <a:ext cx="37645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11CB160-FC90-46EB-8FC7-56DDAC0E7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601" y="4172539"/>
                    <a:ext cx="376450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DD608E0-EA08-4289-A41D-5FFED3372AEF}"/>
                </a:ext>
              </a:extLst>
            </p:cNvPr>
            <p:cNvGrpSpPr/>
            <p:nvPr/>
          </p:nvGrpSpPr>
          <p:grpSpPr>
            <a:xfrm>
              <a:off x="498001" y="2203309"/>
              <a:ext cx="376450" cy="704176"/>
              <a:chOff x="804601" y="2203309"/>
              <a:chExt cx="376450" cy="704176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E4AF3BFF-324F-4E56-9427-67ADE4E640FB}"/>
                  </a:ext>
                </a:extLst>
              </p:cNvPr>
              <p:cNvSpPr/>
              <p:nvPr/>
            </p:nvSpPr>
            <p:spPr>
              <a:xfrm rot="10800000">
                <a:off x="851974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40787A3-FD7F-4214-ADB1-46BB76BA4941}"/>
                      </a:ext>
                    </a:extLst>
                  </p:cNvPr>
                  <p:cNvSpPr txBox="1"/>
                  <p:nvPr/>
                </p:nvSpPr>
                <p:spPr>
                  <a:xfrm>
                    <a:off x="804601" y="2203309"/>
                    <a:ext cx="37645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40787A3-FD7F-4214-ADB1-46BB76BA4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601" y="2203309"/>
                    <a:ext cx="376450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2DB789-6AB4-4ACE-9AD5-E1E73178E658}"/>
              </a:ext>
            </a:extLst>
          </p:cNvPr>
          <p:cNvGrpSpPr/>
          <p:nvPr/>
        </p:nvGrpSpPr>
        <p:grpSpPr>
          <a:xfrm>
            <a:off x="1080421" y="2203309"/>
            <a:ext cx="384721" cy="2400117"/>
            <a:chOff x="2567412" y="2203309"/>
            <a:chExt cx="384721" cy="24001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398C08-D23B-4212-A371-963C938A7511}"/>
                </a:ext>
              </a:extLst>
            </p:cNvPr>
            <p:cNvGrpSpPr/>
            <p:nvPr/>
          </p:nvGrpSpPr>
          <p:grpSpPr>
            <a:xfrm>
              <a:off x="2567412" y="3940102"/>
              <a:ext cx="384721" cy="663324"/>
              <a:chOff x="2567412" y="3940102"/>
              <a:chExt cx="384721" cy="663324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E3D2EA06-D929-4533-B866-5EF7A0470B86}"/>
                  </a:ext>
                </a:extLst>
              </p:cNvPr>
              <p:cNvSpPr/>
              <p:nvPr/>
            </p:nvSpPr>
            <p:spPr>
              <a:xfrm>
                <a:off x="261177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955BF86-52EB-4745-A304-42E38108A0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7412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955BF86-52EB-4745-A304-42E38108A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412" y="4172539"/>
                    <a:ext cx="384721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856DB03-E71E-42A7-B109-A54AB7F54741}"/>
                </a:ext>
              </a:extLst>
            </p:cNvPr>
            <p:cNvGrpSpPr/>
            <p:nvPr/>
          </p:nvGrpSpPr>
          <p:grpSpPr>
            <a:xfrm>
              <a:off x="2567412" y="2203309"/>
              <a:ext cx="384721" cy="704176"/>
              <a:chOff x="2567412" y="2203309"/>
              <a:chExt cx="384721" cy="704176"/>
            </a:xfrm>
          </p:grpSpPr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A8BD109-BBFC-41AC-B5B2-52512C90940D}"/>
                  </a:ext>
                </a:extLst>
              </p:cNvPr>
              <p:cNvSpPr/>
              <p:nvPr/>
            </p:nvSpPr>
            <p:spPr>
              <a:xfrm rot="10800000">
                <a:off x="261177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A03E766-17D4-49F7-B3D5-5ACE39AC4AFF}"/>
                      </a:ext>
                    </a:extLst>
                  </p:cNvPr>
                  <p:cNvSpPr txBox="1"/>
                  <p:nvPr/>
                </p:nvSpPr>
                <p:spPr>
                  <a:xfrm>
                    <a:off x="2567412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A03E766-17D4-49F7-B3D5-5ACE39AC4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412" y="2203309"/>
                    <a:ext cx="384721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E5EA24-9E7E-4D2B-8DD3-ED5821037A10}"/>
              </a:ext>
            </a:extLst>
          </p:cNvPr>
          <p:cNvGrpSpPr/>
          <p:nvPr/>
        </p:nvGrpSpPr>
        <p:grpSpPr>
          <a:xfrm>
            <a:off x="4773719" y="2203309"/>
            <a:ext cx="384721" cy="2400117"/>
            <a:chOff x="3282639" y="2203309"/>
            <a:chExt cx="384721" cy="240011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088BF30-01DD-492F-9EF5-56EBF8F695AF}"/>
                </a:ext>
              </a:extLst>
            </p:cNvPr>
            <p:cNvGrpSpPr/>
            <p:nvPr/>
          </p:nvGrpSpPr>
          <p:grpSpPr>
            <a:xfrm>
              <a:off x="3282639" y="3940102"/>
              <a:ext cx="384721" cy="663324"/>
              <a:chOff x="3282639" y="3940102"/>
              <a:chExt cx="384721" cy="663324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9E86973A-4A2B-4D8B-8FFB-798A27620F4D}"/>
                  </a:ext>
                </a:extLst>
              </p:cNvPr>
              <p:cNvSpPr/>
              <p:nvPr/>
            </p:nvSpPr>
            <p:spPr>
              <a:xfrm>
                <a:off x="333135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747D8B4-00E8-45BE-AC28-5F97D8CA50DC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639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747D8B4-00E8-45BE-AC28-5F97D8CA50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639" y="4172539"/>
                    <a:ext cx="384721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F152F74-AD6A-479E-BAA0-15AB3CE5F919}"/>
                </a:ext>
              </a:extLst>
            </p:cNvPr>
            <p:cNvGrpSpPr/>
            <p:nvPr/>
          </p:nvGrpSpPr>
          <p:grpSpPr>
            <a:xfrm>
              <a:off x="3282639" y="2203309"/>
              <a:ext cx="384721" cy="704176"/>
              <a:chOff x="3282639" y="2203309"/>
              <a:chExt cx="384721" cy="70417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6A40D91B-AFEA-43DD-923A-9C0E345635BA}"/>
                  </a:ext>
                </a:extLst>
              </p:cNvPr>
              <p:cNvSpPr/>
              <p:nvPr/>
            </p:nvSpPr>
            <p:spPr>
              <a:xfrm rot="10800000">
                <a:off x="333135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761C8F4-98D6-45BC-A06B-45F45F22D9D6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639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761C8F4-98D6-45BC-A06B-45F45F22D9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639" y="2203309"/>
                    <a:ext cx="384721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D0E4613-2768-40CB-A497-31F8538B5B4A}"/>
              </a:ext>
            </a:extLst>
          </p:cNvPr>
          <p:cNvGrpSpPr/>
          <p:nvPr/>
        </p:nvGrpSpPr>
        <p:grpSpPr>
          <a:xfrm>
            <a:off x="5405923" y="2203309"/>
            <a:ext cx="384721" cy="2400117"/>
            <a:chOff x="4782711" y="2203309"/>
            <a:chExt cx="384721" cy="24001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7C571C9-E3AC-4560-A52B-13A39EEE41C4}"/>
                </a:ext>
              </a:extLst>
            </p:cNvPr>
            <p:cNvGrpSpPr/>
            <p:nvPr/>
          </p:nvGrpSpPr>
          <p:grpSpPr>
            <a:xfrm>
              <a:off x="4782711" y="3940102"/>
              <a:ext cx="384721" cy="663324"/>
              <a:chOff x="4782711" y="3940102"/>
              <a:chExt cx="384721" cy="663324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C73076-F67D-4CFA-84AC-D1E81BB240A8}"/>
                  </a:ext>
                </a:extLst>
              </p:cNvPr>
              <p:cNvSpPr/>
              <p:nvPr/>
            </p:nvSpPr>
            <p:spPr>
              <a:xfrm>
                <a:off x="4827069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8A1436-0153-401F-9C37-6B6AA95E7250}"/>
                      </a:ext>
                    </a:extLst>
                  </p:cNvPr>
                  <p:cNvSpPr txBox="1"/>
                  <p:nvPr/>
                </p:nvSpPr>
                <p:spPr>
                  <a:xfrm>
                    <a:off x="4782711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8A1436-0153-401F-9C37-6B6AA95E7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2711" y="4172539"/>
                    <a:ext cx="384721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06534EB-764D-4F4F-9A1F-70298ADCC3C1}"/>
                </a:ext>
              </a:extLst>
            </p:cNvPr>
            <p:cNvGrpSpPr/>
            <p:nvPr/>
          </p:nvGrpSpPr>
          <p:grpSpPr>
            <a:xfrm>
              <a:off x="4782711" y="2203309"/>
              <a:ext cx="384721" cy="704176"/>
              <a:chOff x="4782711" y="2203309"/>
              <a:chExt cx="384721" cy="704176"/>
            </a:xfrm>
          </p:grpSpPr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E3AAB93-2ADA-4E4C-8851-D8465DD202A1}"/>
                  </a:ext>
                </a:extLst>
              </p:cNvPr>
              <p:cNvSpPr/>
              <p:nvPr/>
            </p:nvSpPr>
            <p:spPr>
              <a:xfrm rot="10800000">
                <a:off x="4827069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5475464-3725-4D74-AD0C-392993A1A5E0}"/>
                      </a:ext>
                    </a:extLst>
                  </p:cNvPr>
                  <p:cNvSpPr txBox="1"/>
                  <p:nvPr/>
                </p:nvSpPr>
                <p:spPr>
                  <a:xfrm>
                    <a:off x="4782711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5475464-3725-4D74-AD0C-392993A1A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2711" y="2203309"/>
                    <a:ext cx="3847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107A1-1049-4540-B4D1-95AFB99D59D6}"/>
              </a:ext>
            </a:extLst>
          </p:cNvPr>
          <p:cNvGrpSpPr/>
          <p:nvPr/>
        </p:nvGrpSpPr>
        <p:grpSpPr>
          <a:xfrm>
            <a:off x="7660839" y="2203309"/>
            <a:ext cx="384721" cy="2400117"/>
            <a:chOff x="5913927" y="2203309"/>
            <a:chExt cx="384721" cy="240011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124CE4B-F115-4036-8036-759667023FEB}"/>
                </a:ext>
              </a:extLst>
            </p:cNvPr>
            <p:cNvGrpSpPr/>
            <p:nvPr/>
          </p:nvGrpSpPr>
          <p:grpSpPr>
            <a:xfrm>
              <a:off x="5913927" y="3940102"/>
              <a:ext cx="384721" cy="663324"/>
              <a:chOff x="5913927" y="3940102"/>
              <a:chExt cx="384721" cy="663324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2963C0E-B979-4F8C-B9F3-6BAE985BD3FB}"/>
                  </a:ext>
                </a:extLst>
              </p:cNvPr>
              <p:cNvSpPr/>
              <p:nvPr/>
            </p:nvSpPr>
            <p:spPr>
              <a:xfrm>
                <a:off x="5958285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4004C64-FB49-4AD4-B198-1289CF280AD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3927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4004C64-FB49-4AD4-B198-1289CF280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3927" y="4172539"/>
                    <a:ext cx="384721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0D2AB61-2387-42CE-925F-F12FF9D1000F}"/>
                </a:ext>
              </a:extLst>
            </p:cNvPr>
            <p:cNvGrpSpPr/>
            <p:nvPr/>
          </p:nvGrpSpPr>
          <p:grpSpPr>
            <a:xfrm>
              <a:off x="5913927" y="2203309"/>
              <a:ext cx="384721" cy="704176"/>
              <a:chOff x="5913927" y="2203309"/>
              <a:chExt cx="384721" cy="70417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F204A8A2-05E8-4301-A6FC-B42614D894B0}"/>
                  </a:ext>
                </a:extLst>
              </p:cNvPr>
              <p:cNvSpPr/>
              <p:nvPr/>
            </p:nvSpPr>
            <p:spPr>
              <a:xfrm rot="10800000">
                <a:off x="5958285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0F8A73A-E6FA-4B39-9D6B-82B48C9FFD5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3927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0F8A73A-E6FA-4B39-9D6B-82B48C9FFD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3927" y="2203309"/>
                    <a:ext cx="384721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9963696-4696-4531-ABCE-EFAE037531C0}"/>
              </a:ext>
            </a:extLst>
          </p:cNvPr>
          <p:cNvGrpSpPr/>
          <p:nvPr/>
        </p:nvGrpSpPr>
        <p:grpSpPr>
          <a:xfrm>
            <a:off x="8045560" y="2225308"/>
            <a:ext cx="298746" cy="2400117"/>
            <a:chOff x="8265619" y="2225308"/>
            <a:chExt cx="298746" cy="240011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F40CBE8-59D2-441C-9814-BC11A228B831}"/>
                </a:ext>
              </a:extLst>
            </p:cNvPr>
            <p:cNvGrpSpPr/>
            <p:nvPr/>
          </p:nvGrpSpPr>
          <p:grpSpPr>
            <a:xfrm>
              <a:off x="8265619" y="3940102"/>
              <a:ext cx="298746" cy="685323"/>
              <a:chOff x="8265619" y="3940102"/>
              <a:chExt cx="298746" cy="685323"/>
            </a:xfrm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273D639-EBF7-447E-9533-0207F641EDF4}"/>
                  </a:ext>
                </a:extLst>
              </p:cNvPr>
              <p:cNvSpPr/>
              <p:nvPr/>
            </p:nvSpPr>
            <p:spPr>
              <a:xfrm>
                <a:off x="829299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F586BCC-2445-4D74-B4FF-CE3E351AF948}"/>
                      </a:ext>
                    </a:extLst>
                  </p:cNvPr>
                  <p:cNvSpPr txBox="1"/>
                  <p:nvPr/>
                </p:nvSpPr>
                <p:spPr>
                  <a:xfrm>
                    <a:off x="8265619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F586BCC-2445-4D74-B4FF-CE3E351AF9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5619" y="4194538"/>
                    <a:ext cx="298746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836960B-B672-442A-91BA-19B3C52203B8}"/>
                </a:ext>
              </a:extLst>
            </p:cNvPr>
            <p:cNvGrpSpPr/>
            <p:nvPr/>
          </p:nvGrpSpPr>
          <p:grpSpPr>
            <a:xfrm>
              <a:off x="8265619" y="2225308"/>
              <a:ext cx="298746" cy="682177"/>
              <a:chOff x="8265619" y="2225308"/>
              <a:chExt cx="298746" cy="682177"/>
            </a:xfrm>
          </p:grpSpPr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5F42B196-FF0B-48FD-9609-8479695E8226}"/>
                  </a:ext>
                </a:extLst>
              </p:cNvPr>
              <p:cNvSpPr/>
              <p:nvPr/>
            </p:nvSpPr>
            <p:spPr>
              <a:xfrm rot="10800000">
                <a:off x="829299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70219B3-64F0-4C38-9E0B-44088F78893A}"/>
                      </a:ext>
                    </a:extLst>
                  </p:cNvPr>
                  <p:cNvSpPr txBox="1"/>
                  <p:nvPr/>
                </p:nvSpPr>
                <p:spPr>
                  <a:xfrm>
                    <a:off x="8265619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70219B3-64F0-4C38-9E0B-44088F788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5619" y="2225308"/>
                    <a:ext cx="298746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847D30B-8ADC-400F-9475-A9039B2DA170}"/>
              </a:ext>
            </a:extLst>
          </p:cNvPr>
          <p:cNvGrpSpPr/>
          <p:nvPr/>
        </p:nvGrpSpPr>
        <p:grpSpPr>
          <a:xfrm>
            <a:off x="10739477" y="2225308"/>
            <a:ext cx="298746" cy="2400117"/>
            <a:chOff x="8985199" y="2225308"/>
            <a:chExt cx="298746" cy="24001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3A0702B-0525-44FE-BFD3-498184C4E9BE}"/>
                </a:ext>
              </a:extLst>
            </p:cNvPr>
            <p:cNvGrpSpPr/>
            <p:nvPr/>
          </p:nvGrpSpPr>
          <p:grpSpPr>
            <a:xfrm>
              <a:off x="8985199" y="3940102"/>
              <a:ext cx="298746" cy="685323"/>
              <a:chOff x="8985199" y="3940102"/>
              <a:chExt cx="298746" cy="685323"/>
            </a:xfrm>
          </p:grpSpPr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7C77E4FB-E468-4F9E-B31D-8239553D899B}"/>
                  </a:ext>
                </a:extLst>
              </p:cNvPr>
              <p:cNvSpPr/>
              <p:nvPr/>
            </p:nvSpPr>
            <p:spPr>
              <a:xfrm>
                <a:off x="901257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25084BC-1CAD-4CDD-9575-4EBEA9D413BA}"/>
                      </a:ext>
                    </a:extLst>
                  </p:cNvPr>
                  <p:cNvSpPr txBox="1"/>
                  <p:nvPr/>
                </p:nvSpPr>
                <p:spPr>
                  <a:xfrm>
                    <a:off x="8985199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25084BC-1CAD-4CDD-9575-4EBEA9D41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5199" y="4194538"/>
                    <a:ext cx="298746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25ECFE8-82CF-407D-B4B0-8C8360731E88}"/>
                </a:ext>
              </a:extLst>
            </p:cNvPr>
            <p:cNvGrpSpPr/>
            <p:nvPr/>
          </p:nvGrpSpPr>
          <p:grpSpPr>
            <a:xfrm>
              <a:off x="8985199" y="2225308"/>
              <a:ext cx="298746" cy="682177"/>
              <a:chOff x="8985199" y="2225308"/>
              <a:chExt cx="298746" cy="682177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174AB31C-F500-4149-ABE5-5063909E67E1}"/>
                  </a:ext>
                </a:extLst>
              </p:cNvPr>
              <p:cNvSpPr/>
              <p:nvPr/>
            </p:nvSpPr>
            <p:spPr>
              <a:xfrm rot="10800000">
                <a:off x="901257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964C97D-A71B-4F95-A27D-91FC01EB75F8}"/>
                      </a:ext>
                    </a:extLst>
                  </p:cNvPr>
                  <p:cNvSpPr txBox="1"/>
                  <p:nvPr/>
                </p:nvSpPr>
                <p:spPr>
                  <a:xfrm>
                    <a:off x="8985199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964C97D-A71B-4F95-A27D-91FC01EB7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5199" y="2225308"/>
                    <a:ext cx="298746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E618F02-9240-47C2-B952-649D912A3961}"/>
              </a:ext>
            </a:extLst>
          </p:cNvPr>
          <p:cNvGrpSpPr/>
          <p:nvPr/>
        </p:nvGrpSpPr>
        <p:grpSpPr>
          <a:xfrm>
            <a:off x="11572407" y="2225308"/>
            <a:ext cx="298746" cy="2400117"/>
            <a:chOff x="11321654" y="2225308"/>
            <a:chExt cx="298746" cy="240011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79D567B-2B1F-480C-B256-AD853EEEA6A8}"/>
                </a:ext>
              </a:extLst>
            </p:cNvPr>
            <p:cNvGrpSpPr/>
            <p:nvPr/>
          </p:nvGrpSpPr>
          <p:grpSpPr>
            <a:xfrm>
              <a:off x="11321654" y="3940102"/>
              <a:ext cx="298746" cy="685323"/>
              <a:chOff x="11321654" y="3940102"/>
              <a:chExt cx="298746" cy="685323"/>
            </a:xfrm>
          </p:grpSpPr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11DF4AB0-C200-4947-AE4C-6666FFD3B9BB}"/>
                  </a:ext>
                </a:extLst>
              </p:cNvPr>
              <p:cNvSpPr/>
              <p:nvPr/>
            </p:nvSpPr>
            <p:spPr>
              <a:xfrm>
                <a:off x="11347275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4D3A913-7E2B-41CF-B38A-0895495E7AC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1654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4D3A913-7E2B-41CF-B38A-0895495E7A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1654" y="4194538"/>
                    <a:ext cx="298746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AA155B8-63B0-42B8-A1AC-58C6E911A52B}"/>
                </a:ext>
              </a:extLst>
            </p:cNvPr>
            <p:cNvGrpSpPr/>
            <p:nvPr/>
          </p:nvGrpSpPr>
          <p:grpSpPr>
            <a:xfrm>
              <a:off x="11321654" y="2225308"/>
              <a:ext cx="298746" cy="682177"/>
              <a:chOff x="11321654" y="2225308"/>
              <a:chExt cx="298746" cy="682177"/>
            </a:xfrm>
          </p:grpSpPr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D4AE073C-A0FD-4713-9683-7932A94BDDEA}"/>
                  </a:ext>
                </a:extLst>
              </p:cNvPr>
              <p:cNvSpPr/>
              <p:nvPr/>
            </p:nvSpPr>
            <p:spPr>
              <a:xfrm rot="10800000">
                <a:off x="11347275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5C3D0A-1C95-4503-B57C-185D68D2DF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1654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5C3D0A-1C95-4503-B57C-185D68D2DF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1654" y="2225308"/>
                    <a:ext cx="298746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/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blipFill>
                <a:blip r:embed="rId18"/>
                <a:stretch>
                  <a:fillRect l="-1695" b="-118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E88FE372-91F4-48CA-8F8C-404ADC1F48A3}"/>
              </a:ext>
            </a:extLst>
          </p:cNvPr>
          <p:cNvSpPr txBox="1"/>
          <p:nvPr/>
        </p:nvSpPr>
        <p:spPr>
          <a:xfrm>
            <a:off x="970961" y="339365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Transit</a:t>
            </a:r>
            <a:endParaRPr lang="nb-NO" u="sn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0F627A-D424-4156-B124-2D6D4E0A7FCD}"/>
              </a:ext>
            </a:extLst>
          </p:cNvPr>
          <p:cNvSpPr txBox="1"/>
          <p:nvPr/>
        </p:nvSpPr>
        <p:spPr>
          <a:xfrm>
            <a:off x="6080287" y="339365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Charging</a:t>
            </a:r>
            <a:endParaRPr lang="nb-NO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/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blipFill>
                <a:blip r:embed="rId19"/>
                <a:stretch>
                  <a:fillRect l="-1695" b="-2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/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nb-NO" sz="2000" dirty="0">
                    <a:solidFill>
                      <a:schemeClr val="tx1"/>
                    </a:solidFill>
                  </a:rPr>
                  <a:t>)</a:t>
                </a:r>
                <a:endParaRPr lang="nb-NO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blipFill>
                <a:blip r:embed="rId20"/>
                <a:stretch>
                  <a:fillRect l="-1695" t="-25490" b="-490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/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blipFill>
                <a:blip r:embed="rId21"/>
                <a:stretch>
                  <a:fillRect l="-1695" b="-18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/>
              <p:nvPr/>
            </p:nvSpPr>
            <p:spPr>
              <a:xfrm>
                <a:off x="2932777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777" y="2630276"/>
                <a:ext cx="373307" cy="369332"/>
              </a:xfrm>
              <a:prstGeom prst="rect">
                <a:avLst/>
              </a:prstGeom>
              <a:blipFill>
                <a:blip r:embed="rId22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13CE02-B302-4C16-ACAD-F16C75A50318}"/>
              </a:ext>
            </a:extLst>
          </p:cNvPr>
          <p:cNvSpPr/>
          <p:nvPr/>
        </p:nvSpPr>
        <p:spPr>
          <a:xfrm>
            <a:off x="1256756" y="3066068"/>
            <a:ext cx="3698740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/>
              <p:nvPr/>
            </p:nvSpPr>
            <p:spPr>
              <a:xfrm>
                <a:off x="6540210" y="2630276"/>
                <a:ext cx="371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10" y="2630276"/>
                <a:ext cx="371063" cy="369332"/>
              </a:xfrm>
              <a:prstGeom prst="rect">
                <a:avLst/>
              </a:prstGeom>
              <a:blipFill>
                <a:blip r:embed="rId23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E2DD4-A731-4224-A908-0F335898C0A6}"/>
              </a:ext>
            </a:extLst>
          </p:cNvPr>
          <p:cNvSpPr/>
          <p:nvPr/>
        </p:nvSpPr>
        <p:spPr>
          <a:xfrm>
            <a:off x="5585233" y="3066068"/>
            <a:ext cx="2255707" cy="725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chg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/>
              <p:nvPr/>
            </p:nvSpPr>
            <p:spPr>
              <a:xfrm>
                <a:off x="9355238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238" y="2630276"/>
                <a:ext cx="373307" cy="369332"/>
              </a:xfrm>
              <a:prstGeom prst="rect">
                <a:avLst/>
              </a:prstGeom>
              <a:blipFill>
                <a:blip r:embed="rId24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B9003F-DAAC-43CA-91FC-0795F5414937}"/>
              </a:ext>
            </a:extLst>
          </p:cNvPr>
          <p:cNvSpPr/>
          <p:nvPr/>
        </p:nvSpPr>
        <p:spPr>
          <a:xfrm>
            <a:off x="8206539" y="3066068"/>
            <a:ext cx="2700470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/>
              <p:nvPr/>
            </p:nvSpPr>
            <p:spPr>
              <a:xfrm>
                <a:off x="794342" y="2630276"/>
                <a:ext cx="366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2" y="2630276"/>
                <a:ext cx="366189" cy="369332"/>
              </a:xfrm>
              <a:prstGeom prst="rect">
                <a:avLst/>
              </a:prstGeom>
              <a:blipFill>
                <a:blip r:embed="rId25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F59F1BB-CFA3-4DC8-974D-1A5A53D8A434}"/>
              </a:ext>
            </a:extLst>
          </p:cNvPr>
          <p:cNvSpPr/>
          <p:nvPr/>
        </p:nvSpPr>
        <p:spPr>
          <a:xfrm>
            <a:off x="662238" y="3055655"/>
            <a:ext cx="594518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/>
              <p:nvPr/>
            </p:nvSpPr>
            <p:spPr>
              <a:xfrm>
                <a:off x="5095528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528" y="2630276"/>
                <a:ext cx="373307" cy="369332"/>
              </a:xfrm>
              <a:prstGeom prst="rect">
                <a:avLst/>
              </a:prstGeom>
              <a:blipFill>
                <a:blip r:embed="rId26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0293D2E-D5F6-4AA0-9B57-DFD35D1B1AC9}"/>
              </a:ext>
            </a:extLst>
          </p:cNvPr>
          <p:cNvSpPr/>
          <p:nvPr/>
        </p:nvSpPr>
        <p:spPr>
          <a:xfrm>
            <a:off x="4957432" y="3055655"/>
            <a:ext cx="619484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/>
              <p:nvPr/>
            </p:nvSpPr>
            <p:spPr>
              <a:xfrm>
                <a:off x="7858907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907" y="2630276"/>
                <a:ext cx="373307" cy="369332"/>
              </a:xfrm>
              <a:prstGeom prst="rect">
                <a:avLst/>
              </a:prstGeom>
              <a:blipFill>
                <a:blip r:embed="rId27"/>
                <a:stretch>
                  <a:fillRect l="-19672" r="-819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814DFF-51C4-46F0-9888-569B835A5B8E}"/>
              </a:ext>
            </a:extLst>
          </p:cNvPr>
          <p:cNvSpPr/>
          <p:nvPr/>
        </p:nvSpPr>
        <p:spPr>
          <a:xfrm>
            <a:off x="7842876" y="3055655"/>
            <a:ext cx="352851" cy="725864"/>
          </a:xfrm>
          <a:prstGeom prst="roundRect">
            <a:avLst>
              <a:gd name="adj" fmla="val 2926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/>
              <p:nvPr/>
            </p:nvSpPr>
            <p:spPr>
              <a:xfrm>
                <a:off x="11118662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662" y="2630276"/>
                <a:ext cx="373307" cy="369332"/>
              </a:xfrm>
              <a:prstGeom prst="rect">
                <a:avLst/>
              </a:prstGeom>
              <a:blipFill>
                <a:blip r:embed="rId28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45A961C-849F-41A8-A095-605B2FD0D040}"/>
              </a:ext>
            </a:extLst>
          </p:cNvPr>
          <p:cNvSpPr/>
          <p:nvPr/>
        </p:nvSpPr>
        <p:spPr>
          <a:xfrm>
            <a:off x="10917014" y="3055655"/>
            <a:ext cx="809279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208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CD32EC2-E3C4-4492-AD7B-6585BA258EB4}"/>
              </a:ext>
            </a:extLst>
          </p:cNvPr>
          <p:cNvGrpSpPr/>
          <p:nvPr/>
        </p:nvGrpSpPr>
        <p:grpSpPr>
          <a:xfrm>
            <a:off x="498001" y="2203309"/>
            <a:ext cx="376450" cy="2400117"/>
            <a:chOff x="498001" y="2203309"/>
            <a:chExt cx="376450" cy="24001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F95898-43C1-42EA-B292-568D0CCCFE62}"/>
                </a:ext>
              </a:extLst>
            </p:cNvPr>
            <p:cNvGrpSpPr/>
            <p:nvPr/>
          </p:nvGrpSpPr>
          <p:grpSpPr>
            <a:xfrm>
              <a:off x="498001" y="3940102"/>
              <a:ext cx="376450" cy="663324"/>
              <a:chOff x="804601" y="3940102"/>
              <a:chExt cx="376450" cy="66332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F0387E3B-0F3C-441F-B82D-BCCD9F3CA5F3}"/>
                  </a:ext>
                </a:extLst>
              </p:cNvPr>
              <p:cNvSpPr/>
              <p:nvPr/>
            </p:nvSpPr>
            <p:spPr>
              <a:xfrm>
                <a:off x="851974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11CB160-FC90-46EB-8FC7-56DDAC0E782F}"/>
                      </a:ext>
                    </a:extLst>
                  </p:cNvPr>
                  <p:cNvSpPr txBox="1"/>
                  <p:nvPr/>
                </p:nvSpPr>
                <p:spPr>
                  <a:xfrm>
                    <a:off x="804601" y="4172539"/>
                    <a:ext cx="37645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11CB160-FC90-46EB-8FC7-56DDAC0E7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601" y="4172539"/>
                    <a:ext cx="376450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DD608E0-EA08-4289-A41D-5FFED3372AEF}"/>
                </a:ext>
              </a:extLst>
            </p:cNvPr>
            <p:cNvGrpSpPr/>
            <p:nvPr/>
          </p:nvGrpSpPr>
          <p:grpSpPr>
            <a:xfrm>
              <a:off x="498001" y="2203309"/>
              <a:ext cx="376450" cy="704176"/>
              <a:chOff x="804601" y="2203309"/>
              <a:chExt cx="376450" cy="704176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E4AF3BFF-324F-4E56-9427-67ADE4E640FB}"/>
                  </a:ext>
                </a:extLst>
              </p:cNvPr>
              <p:cNvSpPr/>
              <p:nvPr/>
            </p:nvSpPr>
            <p:spPr>
              <a:xfrm rot="10800000">
                <a:off x="851974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40787A3-FD7F-4214-ADB1-46BB76BA4941}"/>
                      </a:ext>
                    </a:extLst>
                  </p:cNvPr>
                  <p:cNvSpPr txBox="1"/>
                  <p:nvPr/>
                </p:nvSpPr>
                <p:spPr>
                  <a:xfrm>
                    <a:off x="804601" y="2203309"/>
                    <a:ext cx="37645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40787A3-FD7F-4214-ADB1-46BB76BA4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601" y="2203309"/>
                    <a:ext cx="376450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2DB789-6AB4-4ACE-9AD5-E1E73178E658}"/>
              </a:ext>
            </a:extLst>
          </p:cNvPr>
          <p:cNvGrpSpPr/>
          <p:nvPr/>
        </p:nvGrpSpPr>
        <p:grpSpPr>
          <a:xfrm>
            <a:off x="1080421" y="2203309"/>
            <a:ext cx="384721" cy="2400117"/>
            <a:chOff x="2567412" y="2203309"/>
            <a:chExt cx="384721" cy="24001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398C08-D23B-4212-A371-963C938A7511}"/>
                </a:ext>
              </a:extLst>
            </p:cNvPr>
            <p:cNvGrpSpPr/>
            <p:nvPr/>
          </p:nvGrpSpPr>
          <p:grpSpPr>
            <a:xfrm>
              <a:off x="2567412" y="3940102"/>
              <a:ext cx="384721" cy="663324"/>
              <a:chOff x="2567412" y="3940102"/>
              <a:chExt cx="384721" cy="663324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E3D2EA06-D929-4533-B866-5EF7A0470B86}"/>
                  </a:ext>
                </a:extLst>
              </p:cNvPr>
              <p:cNvSpPr/>
              <p:nvPr/>
            </p:nvSpPr>
            <p:spPr>
              <a:xfrm>
                <a:off x="261177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955BF86-52EB-4745-A304-42E38108A0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7412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955BF86-52EB-4745-A304-42E38108A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412" y="4172539"/>
                    <a:ext cx="384721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856DB03-E71E-42A7-B109-A54AB7F54741}"/>
                </a:ext>
              </a:extLst>
            </p:cNvPr>
            <p:cNvGrpSpPr/>
            <p:nvPr/>
          </p:nvGrpSpPr>
          <p:grpSpPr>
            <a:xfrm>
              <a:off x="2567412" y="2203309"/>
              <a:ext cx="384721" cy="704176"/>
              <a:chOff x="2567412" y="2203309"/>
              <a:chExt cx="384721" cy="704176"/>
            </a:xfrm>
          </p:grpSpPr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A8BD109-BBFC-41AC-B5B2-52512C90940D}"/>
                  </a:ext>
                </a:extLst>
              </p:cNvPr>
              <p:cNvSpPr/>
              <p:nvPr/>
            </p:nvSpPr>
            <p:spPr>
              <a:xfrm rot="10800000">
                <a:off x="261177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A03E766-17D4-49F7-B3D5-5ACE39AC4AFF}"/>
                      </a:ext>
                    </a:extLst>
                  </p:cNvPr>
                  <p:cNvSpPr txBox="1"/>
                  <p:nvPr/>
                </p:nvSpPr>
                <p:spPr>
                  <a:xfrm>
                    <a:off x="2567412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A03E766-17D4-49F7-B3D5-5ACE39AC4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412" y="2203309"/>
                    <a:ext cx="384721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E5EA24-9E7E-4D2B-8DD3-ED5821037A10}"/>
              </a:ext>
            </a:extLst>
          </p:cNvPr>
          <p:cNvGrpSpPr/>
          <p:nvPr/>
        </p:nvGrpSpPr>
        <p:grpSpPr>
          <a:xfrm>
            <a:off x="3411275" y="2203309"/>
            <a:ext cx="384721" cy="2400117"/>
            <a:chOff x="3282639" y="2203309"/>
            <a:chExt cx="384721" cy="240011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088BF30-01DD-492F-9EF5-56EBF8F695AF}"/>
                </a:ext>
              </a:extLst>
            </p:cNvPr>
            <p:cNvGrpSpPr/>
            <p:nvPr/>
          </p:nvGrpSpPr>
          <p:grpSpPr>
            <a:xfrm>
              <a:off x="3282639" y="3940102"/>
              <a:ext cx="384721" cy="663324"/>
              <a:chOff x="3282639" y="3940102"/>
              <a:chExt cx="384721" cy="663324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9E86973A-4A2B-4D8B-8FFB-798A27620F4D}"/>
                  </a:ext>
                </a:extLst>
              </p:cNvPr>
              <p:cNvSpPr/>
              <p:nvPr/>
            </p:nvSpPr>
            <p:spPr>
              <a:xfrm>
                <a:off x="333135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747D8B4-00E8-45BE-AC28-5F97D8CA50DC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639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747D8B4-00E8-45BE-AC28-5F97D8CA50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639" y="4172539"/>
                    <a:ext cx="384721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F152F74-AD6A-479E-BAA0-15AB3CE5F919}"/>
                </a:ext>
              </a:extLst>
            </p:cNvPr>
            <p:cNvGrpSpPr/>
            <p:nvPr/>
          </p:nvGrpSpPr>
          <p:grpSpPr>
            <a:xfrm>
              <a:off x="3282639" y="2203309"/>
              <a:ext cx="384721" cy="704176"/>
              <a:chOff x="3282639" y="2203309"/>
              <a:chExt cx="384721" cy="70417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6A40D91B-AFEA-43DD-923A-9C0E345635BA}"/>
                  </a:ext>
                </a:extLst>
              </p:cNvPr>
              <p:cNvSpPr/>
              <p:nvPr/>
            </p:nvSpPr>
            <p:spPr>
              <a:xfrm rot="10800000">
                <a:off x="333135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761C8F4-98D6-45BC-A06B-45F45F22D9D6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639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761C8F4-98D6-45BC-A06B-45F45F22D9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639" y="2203309"/>
                    <a:ext cx="384721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D0E4613-2768-40CB-A497-31F8538B5B4A}"/>
              </a:ext>
            </a:extLst>
          </p:cNvPr>
          <p:cNvGrpSpPr/>
          <p:nvPr/>
        </p:nvGrpSpPr>
        <p:grpSpPr>
          <a:xfrm>
            <a:off x="4026107" y="2203309"/>
            <a:ext cx="384721" cy="2400117"/>
            <a:chOff x="4782711" y="2203309"/>
            <a:chExt cx="384721" cy="24001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7C571C9-E3AC-4560-A52B-13A39EEE41C4}"/>
                </a:ext>
              </a:extLst>
            </p:cNvPr>
            <p:cNvGrpSpPr/>
            <p:nvPr/>
          </p:nvGrpSpPr>
          <p:grpSpPr>
            <a:xfrm>
              <a:off x="4782711" y="3940102"/>
              <a:ext cx="384721" cy="663324"/>
              <a:chOff x="4782711" y="3940102"/>
              <a:chExt cx="384721" cy="663324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C73076-F67D-4CFA-84AC-D1E81BB240A8}"/>
                  </a:ext>
                </a:extLst>
              </p:cNvPr>
              <p:cNvSpPr/>
              <p:nvPr/>
            </p:nvSpPr>
            <p:spPr>
              <a:xfrm>
                <a:off x="4827069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8A1436-0153-401F-9C37-6B6AA95E7250}"/>
                      </a:ext>
                    </a:extLst>
                  </p:cNvPr>
                  <p:cNvSpPr txBox="1"/>
                  <p:nvPr/>
                </p:nvSpPr>
                <p:spPr>
                  <a:xfrm>
                    <a:off x="4782711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8A1436-0153-401F-9C37-6B6AA95E7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2711" y="4172539"/>
                    <a:ext cx="384721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06534EB-764D-4F4F-9A1F-70298ADCC3C1}"/>
                </a:ext>
              </a:extLst>
            </p:cNvPr>
            <p:cNvGrpSpPr/>
            <p:nvPr/>
          </p:nvGrpSpPr>
          <p:grpSpPr>
            <a:xfrm>
              <a:off x="4782711" y="2203309"/>
              <a:ext cx="384721" cy="704176"/>
              <a:chOff x="4782711" y="2203309"/>
              <a:chExt cx="384721" cy="704176"/>
            </a:xfrm>
          </p:grpSpPr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E3AAB93-2ADA-4E4C-8851-D8465DD202A1}"/>
                  </a:ext>
                </a:extLst>
              </p:cNvPr>
              <p:cNvSpPr/>
              <p:nvPr/>
            </p:nvSpPr>
            <p:spPr>
              <a:xfrm rot="10800000">
                <a:off x="4827069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5475464-3725-4D74-AD0C-392993A1A5E0}"/>
                      </a:ext>
                    </a:extLst>
                  </p:cNvPr>
                  <p:cNvSpPr txBox="1"/>
                  <p:nvPr/>
                </p:nvSpPr>
                <p:spPr>
                  <a:xfrm>
                    <a:off x="4782711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5475464-3725-4D74-AD0C-392993A1A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2711" y="2203309"/>
                    <a:ext cx="3847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107A1-1049-4540-B4D1-95AFB99D59D6}"/>
              </a:ext>
            </a:extLst>
          </p:cNvPr>
          <p:cNvGrpSpPr/>
          <p:nvPr/>
        </p:nvGrpSpPr>
        <p:grpSpPr>
          <a:xfrm>
            <a:off x="6717074" y="2203309"/>
            <a:ext cx="384721" cy="2400117"/>
            <a:chOff x="5913927" y="2203309"/>
            <a:chExt cx="384721" cy="240011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124CE4B-F115-4036-8036-759667023FEB}"/>
                </a:ext>
              </a:extLst>
            </p:cNvPr>
            <p:cNvGrpSpPr/>
            <p:nvPr/>
          </p:nvGrpSpPr>
          <p:grpSpPr>
            <a:xfrm>
              <a:off x="5913927" y="3940102"/>
              <a:ext cx="384721" cy="663324"/>
              <a:chOff x="5913927" y="3940102"/>
              <a:chExt cx="384721" cy="663324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2963C0E-B979-4F8C-B9F3-6BAE985BD3FB}"/>
                  </a:ext>
                </a:extLst>
              </p:cNvPr>
              <p:cNvSpPr/>
              <p:nvPr/>
            </p:nvSpPr>
            <p:spPr>
              <a:xfrm>
                <a:off x="5958285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4004C64-FB49-4AD4-B198-1289CF280AD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3927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4004C64-FB49-4AD4-B198-1289CF280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3927" y="4172539"/>
                    <a:ext cx="384721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0D2AB61-2387-42CE-925F-F12FF9D1000F}"/>
                </a:ext>
              </a:extLst>
            </p:cNvPr>
            <p:cNvGrpSpPr/>
            <p:nvPr/>
          </p:nvGrpSpPr>
          <p:grpSpPr>
            <a:xfrm>
              <a:off x="5913927" y="2203309"/>
              <a:ext cx="384721" cy="704176"/>
              <a:chOff x="5913927" y="2203309"/>
              <a:chExt cx="384721" cy="70417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F204A8A2-05E8-4301-A6FC-B42614D894B0}"/>
                  </a:ext>
                </a:extLst>
              </p:cNvPr>
              <p:cNvSpPr/>
              <p:nvPr/>
            </p:nvSpPr>
            <p:spPr>
              <a:xfrm rot="10800000">
                <a:off x="5958285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0F8A73A-E6FA-4B39-9D6B-82B48C9FFD5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3927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0F8A73A-E6FA-4B39-9D6B-82B48C9FFD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3927" y="2203309"/>
                    <a:ext cx="384721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9963696-4696-4531-ABCE-EFAE037531C0}"/>
              </a:ext>
            </a:extLst>
          </p:cNvPr>
          <p:cNvGrpSpPr/>
          <p:nvPr/>
        </p:nvGrpSpPr>
        <p:grpSpPr>
          <a:xfrm>
            <a:off x="7409134" y="2225308"/>
            <a:ext cx="298746" cy="2400117"/>
            <a:chOff x="8265619" y="2225308"/>
            <a:chExt cx="298746" cy="240011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F40CBE8-59D2-441C-9814-BC11A228B831}"/>
                </a:ext>
              </a:extLst>
            </p:cNvPr>
            <p:cNvGrpSpPr/>
            <p:nvPr/>
          </p:nvGrpSpPr>
          <p:grpSpPr>
            <a:xfrm>
              <a:off x="8265619" y="3940102"/>
              <a:ext cx="298746" cy="685323"/>
              <a:chOff x="8265619" y="3940102"/>
              <a:chExt cx="298746" cy="685323"/>
            </a:xfrm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273D639-EBF7-447E-9533-0207F641EDF4}"/>
                  </a:ext>
                </a:extLst>
              </p:cNvPr>
              <p:cNvSpPr/>
              <p:nvPr/>
            </p:nvSpPr>
            <p:spPr>
              <a:xfrm>
                <a:off x="829299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F586BCC-2445-4D74-B4FF-CE3E351AF948}"/>
                      </a:ext>
                    </a:extLst>
                  </p:cNvPr>
                  <p:cNvSpPr txBox="1"/>
                  <p:nvPr/>
                </p:nvSpPr>
                <p:spPr>
                  <a:xfrm>
                    <a:off x="8265619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F586BCC-2445-4D74-B4FF-CE3E351AF9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5619" y="4194538"/>
                    <a:ext cx="298746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836960B-B672-442A-91BA-19B3C52203B8}"/>
                </a:ext>
              </a:extLst>
            </p:cNvPr>
            <p:cNvGrpSpPr/>
            <p:nvPr/>
          </p:nvGrpSpPr>
          <p:grpSpPr>
            <a:xfrm>
              <a:off x="8265619" y="2225308"/>
              <a:ext cx="298746" cy="682177"/>
              <a:chOff x="8265619" y="2225308"/>
              <a:chExt cx="298746" cy="682177"/>
            </a:xfrm>
          </p:grpSpPr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5F42B196-FF0B-48FD-9609-8479695E8226}"/>
                  </a:ext>
                </a:extLst>
              </p:cNvPr>
              <p:cNvSpPr/>
              <p:nvPr/>
            </p:nvSpPr>
            <p:spPr>
              <a:xfrm rot="10800000">
                <a:off x="829299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70219B3-64F0-4C38-9E0B-44088F78893A}"/>
                      </a:ext>
                    </a:extLst>
                  </p:cNvPr>
                  <p:cNvSpPr txBox="1"/>
                  <p:nvPr/>
                </p:nvSpPr>
                <p:spPr>
                  <a:xfrm>
                    <a:off x="8265619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70219B3-64F0-4C38-9E0B-44088F788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5619" y="2225308"/>
                    <a:ext cx="298746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41"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847D30B-8ADC-400F-9475-A9039B2DA170}"/>
              </a:ext>
            </a:extLst>
          </p:cNvPr>
          <p:cNvGrpSpPr/>
          <p:nvPr/>
        </p:nvGrpSpPr>
        <p:grpSpPr>
          <a:xfrm>
            <a:off x="10972038" y="2225308"/>
            <a:ext cx="298746" cy="2400117"/>
            <a:chOff x="8985199" y="2225308"/>
            <a:chExt cx="298746" cy="24001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3A0702B-0525-44FE-BFD3-498184C4E9BE}"/>
                </a:ext>
              </a:extLst>
            </p:cNvPr>
            <p:cNvGrpSpPr/>
            <p:nvPr/>
          </p:nvGrpSpPr>
          <p:grpSpPr>
            <a:xfrm>
              <a:off x="8985199" y="3940102"/>
              <a:ext cx="298746" cy="685323"/>
              <a:chOff x="8985199" y="3940102"/>
              <a:chExt cx="298746" cy="685323"/>
            </a:xfrm>
          </p:grpSpPr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7C77E4FB-E468-4F9E-B31D-8239553D899B}"/>
                  </a:ext>
                </a:extLst>
              </p:cNvPr>
              <p:cNvSpPr/>
              <p:nvPr/>
            </p:nvSpPr>
            <p:spPr>
              <a:xfrm>
                <a:off x="901257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25084BC-1CAD-4CDD-9575-4EBEA9D413BA}"/>
                      </a:ext>
                    </a:extLst>
                  </p:cNvPr>
                  <p:cNvSpPr txBox="1"/>
                  <p:nvPr/>
                </p:nvSpPr>
                <p:spPr>
                  <a:xfrm>
                    <a:off x="8985199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25084BC-1CAD-4CDD-9575-4EBEA9D41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5199" y="4194538"/>
                    <a:ext cx="298746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25ECFE8-82CF-407D-B4B0-8C8360731E88}"/>
                </a:ext>
              </a:extLst>
            </p:cNvPr>
            <p:cNvGrpSpPr/>
            <p:nvPr/>
          </p:nvGrpSpPr>
          <p:grpSpPr>
            <a:xfrm>
              <a:off x="8985199" y="2225308"/>
              <a:ext cx="298746" cy="682177"/>
              <a:chOff x="8985199" y="2225308"/>
              <a:chExt cx="298746" cy="682177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174AB31C-F500-4149-ABE5-5063909E67E1}"/>
                  </a:ext>
                </a:extLst>
              </p:cNvPr>
              <p:cNvSpPr/>
              <p:nvPr/>
            </p:nvSpPr>
            <p:spPr>
              <a:xfrm rot="10800000">
                <a:off x="901257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964C97D-A71B-4F95-A27D-91FC01EB75F8}"/>
                      </a:ext>
                    </a:extLst>
                  </p:cNvPr>
                  <p:cNvSpPr txBox="1"/>
                  <p:nvPr/>
                </p:nvSpPr>
                <p:spPr>
                  <a:xfrm>
                    <a:off x="8985199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964C97D-A71B-4F95-A27D-91FC01EB7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5199" y="2225308"/>
                    <a:ext cx="298746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E618F02-9240-47C2-B952-649D912A3961}"/>
              </a:ext>
            </a:extLst>
          </p:cNvPr>
          <p:cNvGrpSpPr/>
          <p:nvPr/>
        </p:nvGrpSpPr>
        <p:grpSpPr>
          <a:xfrm>
            <a:off x="11572407" y="2225308"/>
            <a:ext cx="298746" cy="2400117"/>
            <a:chOff x="11321654" y="2225308"/>
            <a:chExt cx="298746" cy="240011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79D567B-2B1F-480C-B256-AD853EEEA6A8}"/>
                </a:ext>
              </a:extLst>
            </p:cNvPr>
            <p:cNvGrpSpPr/>
            <p:nvPr/>
          </p:nvGrpSpPr>
          <p:grpSpPr>
            <a:xfrm>
              <a:off x="11321654" y="3940102"/>
              <a:ext cx="298746" cy="685323"/>
              <a:chOff x="11321654" y="3940102"/>
              <a:chExt cx="298746" cy="685323"/>
            </a:xfrm>
          </p:grpSpPr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11DF4AB0-C200-4947-AE4C-6666FFD3B9BB}"/>
                  </a:ext>
                </a:extLst>
              </p:cNvPr>
              <p:cNvSpPr/>
              <p:nvPr/>
            </p:nvSpPr>
            <p:spPr>
              <a:xfrm>
                <a:off x="11347275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4D3A913-7E2B-41CF-B38A-0895495E7AC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1654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4D3A913-7E2B-41CF-B38A-0895495E7A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1654" y="4194538"/>
                    <a:ext cx="298746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AA155B8-63B0-42B8-A1AC-58C6E911A52B}"/>
                </a:ext>
              </a:extLst>
            </p:cNvPr>
            <p:cNvGrpSpPr/>
            <p:nvPr/>
          </p:nvGrpSpPr>
          <p:grpSpPr>
            <a:xfrm>
              <a:off x="11321654" y="2225308"/>
              <a:ext cx="298746" cy="682177"/>
              <a:chOff x="11321654" y="2225308"/>
              <a:chExt cx="298746" cy="682177"/>
            </a:xfrm>
          </p:grpSpPr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D4AE073C-A0FD-4713-9683-7932A94BDDEA}"/>
                  </a:ext>
                </a:extLst>
              </p:cNvPr>
              <p:cNvSpPr/>
              <p:nvPr/>
            </p:nvSpPr>
            <p:spPr>
              <a:xfrm rot="10800000">
                <a:off x="11347275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5C3D0A-1C95-4503-B57C-185D68D2DF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1654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5C3D0A-1C95-4503-B57C-185D68D2DF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1654" y="2225308"/>
                    <a:ext cx="298746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/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blipFill>
                <a:blip r:embed="rId18"/>
                <a:stretch>
                  <a:fillRect l="-1695" b="-118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E88FE372-91F4-48CA-8F8C-404ADC1F48A3}"/>
              </a:ext>
            </a:extLst>
          </p:cNvPr>
          <p:cNvSpPr txBox="1"/>
          <p:nvPr/>
        </p:nvSpPr>
        <p:spPr>
          <a:xfrm>
            <a:off x="970961" y="339365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Transit</a:t>
            </a:r>
            <a:endParaRPr lang="nb-NO" u="sn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0F627A-D424-4156-B124-2D6D4E0A7FCD}"/>
              </a:ext>
            </a:extLst>
          </p:cNvPr>
          <p:cNvSpPr txBox="1"/>
          <p:nvPr/>
        </p:nvSpPr>
        <p:spPr>
          <a:xfrm>
            <a:off x="6080287" y="339365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Charging</a:t>
            </a:r>
            <a:endParaRPr lang="nb-NO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/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blipFill>
                <a:blip r:embed="rId19"/>
                <a:stretch>
                  <a:fillRect l="-1695" b="-2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/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nb-NO" sz="2000" dirty="0">
                    <a:solidFill>
                      <a:schemeClr val="tx1"/>
                    </a:solidFill>
                  </a:rPr>
                  <a:t>)</a:t>
                </a:r>
                <a:endParaRPr lang="nb-NO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blipFill>
                <a:blip r:embed="rId20"/>
                <a:stretch>
                  <a:fillRect l="-1695" t="-25490" b="-490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/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blipFill>
                <a:blip r:embed="rId21"/>
                <a:stretch>
                  <a:fillRect l="-1695" b="-18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/>
              <p:nvPr/>
            </p:nvSpPr>
            <p:spPr>
              <a:xfrm>
                <a:off x="2289433" y="2630276"/>
                <a:ext cx="2300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33" y="2630276"/>
                <a:ext cx="230012" cy="369332"/>
              </a:xfrm>
              <a:prstGeom prst="rect">
                <a:avLst/>
              </a:prstGeom>
              <a:blipFill>
                <a:blip r:embed="rId22"/>
                <a:stretch>
                  <a:fillRect l="-48649" r="-59459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13CE02-B302-4C16-ACAD-F16C75A50318}"/>
              </a:ext>
            </a:extLst>
          </p:cNvPr>
          <p:cNvSpPr/>
          <p:nvPr/>
        </p:nvSpPr>
        <p:spPr>
          <a:xfrm>
            <a:off x="1256756" y="3066068"/>
            <a:ext cx="2278972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/>
              <p:nvPr/>
            </p:nvSpPr>
            <p:spPr>
              <a:xfrm>
                <a:off x="5324979" y="2630276"/>
                <a:ext cx="446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79" y="2630276"/>
                <a:ext cx="446005" cy="369332"/>
              </a:xfrm>
              <a:prstGeom prst="rect">
                <a:avLst/>
              </a:prstGeom>
              <a:blipFill>
                <a:blip r:embed="rId23"/>
                <a:stretch>
                  <a:fillRect l="-8219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E2DD4-A731-4224-A908-0F335898C0A6}"/>
              </a:ext>
            </a:extLst>
          </p:cNvPr>
          <p:cNvSpPr/>
          <p:nvPr/>
        </p:nvSpPr>
        <p:spPr>
          <a:xfrm>
            <a:off x="4177130" y="3066068"/>
            <a:ext cx="2711282" cy="725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chg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/>
              <p:nvPr/>
            </p:nvSpPr>
            <p:spPr>
              <a:xfrm>
                <a:off x="9057511" y="2630276"/>
                <a:ext cx="4833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511" y="2630276"/>
                <a:ext cx="483378" cy="369332"/>
              </a:xfrm>
              <a:prstGeom prst="rect">
                <a:avLst/>
              </a:prstGeom>
              <a:blipFill>
                <a:blip r:embed="rId24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B9003F-DAAC-43CA-91FC-0795F5414937}"/>
              </a:ext>
            </a:extLst>
          </p:cNvPr>
          <p:cNvSpPr/>
          <p:nvPr/>
        </p:nvSpPr>
        <p:spPr>
          <a:xfrm>
            <a:off x="7570113" y="3066068"/>
            <a:ext cx="3541466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/>
              <p:nvPr/>
            </p:nvSpPr>
            <p:spPr>
              <a:xfrm>
                <a:off x="794342" y="2630276"/>
                <a:ext cx="366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2" y="2630276"/>
                <a:ext cx="366189" cy="369332"/>
              </a:xfrm>
              <a:prstGeom prst="rect">
                <a:avLst/>
              </a:prstGeom>
              <a:blipFill>
                <a:blip r:embed="rId25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F59F1BB-CFA3-4DC8-974D-1A5A53D8A434}"/>
              </a:ext>
            </a:extLst>
          </p:cNvPr>
          <p:cNvSpPr/>
          <p:nvPr/>
        </p:nvSpPr>
        <p:spPr>
          <a:xfrm>
            <a:off x="662238" y="3055655"/>
            <a:ext cx="594518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/>
              <p:nvPr/>
            </p:nvSpPr>
            <p:spPr>
              <a:xfrm>
                <a:off x="3685736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36" y="2630276"/>
                <a:ext cx="373307" cy="369332"/>
              </a:xfrm>
              <a:prstGeom prst="rect">
                <a:avLst/>
              </a:prstGeom>
              <a:blipFill>
                <a:blip r:embed="rId26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0293D2E-D5F6-4AA0-9B57-DFD35D1B1AC9}"/>
              </a:ext>
            </a:extLst>
          </p:cNvPr>
          <p:cNvSpPr/>
          <p:nvPr/>
        </p:nvSpPr>
        <p:spPr>
          <a:xfrm>
            <a:off x="3547640" y="3055655"/>
            <a:ext cx="619484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/>
              <p:nvPr/>
            </p:nvSpPr>
            <p:spPr>
              <a:xfrm>
                <a:off x="6929452" y="2630276"/>
                <a:ext cx="706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452" y="2630276"/>
                <a:ext cx="706527" cy="369332"/>
              </a:xfrm>
              <a:prstGeom prst="rect">
                <a:avLst/>
              </a:prstGeom>
              <a:blipFill>
                <a:blip r:embed="rId27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814DFF-51C4-46F0-9888-569B835A5B8E}"/>
              </a:ext>
            </a:extLst>
          </p:cNvPr>
          <p:cNvSpPr/>
          <p:nvPr/>
        </p:nvSpPr>
        <p:spPr>
          <a:xfrm>
            <a:off x="6899111" y="3055655"/>
            <a:ext cx="667812" cy="725864"/>
          </a:xfrm>
          <a:prstGeom prst="roundRect">
            <a:avLst>
              <a:gd name="adj" fmla="val 2926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/>
              <p:nvPr/>
            </p:nvSpPr>
            <p:spPr>
              <a:xfrm>
                <a:off x="11279911" y="2630276"/>
                <a:ext cx="274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911" y="2630276"/>
                <a:ext cx="274241" cy="369332"/>
              </a:xfrm>
              <a:prstGeom prst="rect">
                <a:avLst/>
              </a:prstGeom>
              <a:blipFill>
                <a:blip r:embed="rId28"/>
                <a:stretch>
                  <a:fillRect l="-40000" r="-31111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45A961C-849F-41A8-A095-605B2FD0D040}"/>
              </a:ext>
            </a:extLst>
          </p:cNvPr>
          <p:cNvSpPr/>
          <p:nvPr/>
        </p:nvSpPr>
        <p:spPr>
          <a:xfrm>
            <a:off x="11131775" y="3055655"/>
            <a:ext cx="594518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8096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CD32EC2-E3C4-4492-AD7B-6585BA258EB4}"/>
              </a:ext>
            </a:extLst>
          </p:cNvPr>
          <p:cNvGrpSpPr/>
          <p:nvPr/>
        </p:nvGrpSpPr>
        <p:grpSpPr>
          <a:xfrm>
            <a:off x="498001" y="2203309"/>
            <a:ext cx="376450" cy="2400117"/>
            <a:chOff x="498001" y="2203309"/>
            <a:chExt cx="376450" cy="24001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F95898-43C1-42EA-B292-568D0CCCFE62}"/>
                </a:ext>
              </a:extLst>
            </p:cNvPr>
            <p:cNvGrpSpPr/>
            <p:nvPr/>
          </p:nvGrpSpPr>
          <p:grpSpPr>
            <a:xfrm>
              <a:off x="498001" y="3940102"/>
              <a:ext cx="376450" cy="663324"/>
              <a:chOff x="804601" y="3940102"/>
              <a:chExt cx="376450" cy="66332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F0387E3B-0F3C-441F-B82D-BCCD9F3CA5F3}"/>
                  </a:ext>
                </a:extLst>
              </p:cNvPr>
              <p:cNvSpPr/>
              <p:nvPr/>
            </p:nvSpPr>
            <p:spPr>
              <a:xfrm>
                <a:off x="851974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11CB160-FC90-46EB-8FC7-56DDAC0E782F}"/>
                      </a:ext>
                    </a:extLst>
                  </p:cNvPr>
                  <p:cNvSpPr txBox="1"/>
                  <p:nvPr/>
                </p:nvSpPr>
                <p:spPr>
                  <a:xfrm>
                    <a:off x="804601" y="4172539"/>
                    <a:ext cx="37645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11CB160-FC90-46EB-8FC7-56DDAC0E7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601" y="4172539"/>
                    <a:ext cx="376450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DD608E0-EA08-4289-A41D-5FFED3372AEF}"/>
                </a:ext>
              </a:extLst>
            </p:cNvPr>
            <p:cNvGrpSpPr/>
            <p:nvPr/>
          </p:nvGrpSpPr>
          <p:grpSpPr>
            <a:xfrm>
              <a:off x="498001" y="2203309"/>
              <a:ext cx="376450" cy="704176"/>
              <a:chOff x="804601" y="2203309"/>
              <a:chExt cx="376450" cy="704176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E4AF3BFF-324F-4E56-9427-67ADE4E640FB}"/>
                  </a:ext>
                </a:extLst>
              </p:cNvPr>
              <p:cNvSpPr/>
              <p:nvPr/>
            </p:nvSpPr>
            <p:spPr>
              <a:xfrm rot="10800000">
                <a:off x="851974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40787A3-FD7F-4214-ADB1-46BB76BA4941}"/>
                      </a:ext>
                    </a:extLst>
                  </p:cNvPr>
                  <p:cNvSpPr txBox="1"/>
                  <p:nvPr/>
                </p:nvSpPr>
                <p:spPr>
                  <a:xfrm>
                    <a:off x="804601" y="2203309"/>
                    <a:ext cx="37645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40787A3-FD7F-4214-ADB1-46BB76BA4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601" y="2203309"/>
                    <a:ext cx="376450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2DB789-6AB4-4ACE-9AD5-E1E73178E658}"/>
              </a:ext>
            </a:extLst>
          </p:cNvPr>
          <p:cNvGrpSpPr/>
          <p:nvPr/>
        </p:nvGrpSpPr>
        <p:grpSpPr>
          <a:xfrm>
            <a:off x="1744909" y="2203309"/>
            <a:ext cx="384721" cy="2400117"/>
            <a:chOff x="2567412" y="2203309"/>
            <a:chExt cx="384721" cy="24001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398C08-D23B-4212-A371-963C938A7511}"/>
                </a:ext>
              </a:extLst>
            </p:cNvPr>
            <p:cNvGrpSpPr/>
            <p:nvPr/>
          </p:nvGrpSpPr>
          <p:grpSpPr>
            <a:xfrm>
              <a:off x="2567412" y="3940102"/>
              <a:ext cx="384721" cy="663324"/>
              <a:chOff x="2567412" y="3940102"/>
              <a:chExt cx="384721" cy="663324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E3D2EA06-D929-4533-B866-5EF7A0470B86}"/>
                  </a:ext>
                </a:extLst>
              </p:cNvPr>
              <p:cNvSpPr/>
              <p:nvPr/>
            </p:nvSpPr>
            <p:spPr>
              <a:xfrm>
                <a:off x="261177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955BF86-52EB-4745-A304-42E38108A0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7412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955BF86-52EB-4745-A304-42E38108A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412" y="4172539"/>
                    <a:ext cx="384721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856DB03-E71E-42A7-B109-A54AB7F54741}"/>
                </a:ext>
              </a:extLst>
            </p:cNvPr>
            <p:cNvGrpSpPr/>
            <p:nvPr/>
          </p:nvGrpSpPr>
          <p:grpSpPr>
            <a:xfrm>
              <a:off x="2567412" y="2203309"/>
              <a:ext cx="384721" cy="704176"/>
              <a:chOff x="2567412" y="2203309"/>
              <a:chExt cx="384721" cy="704176"/>
            </a:xfrm>
          </p:grpSpPr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A8BD109-BBFC-41AC-B5B2-52512C90940D}"/>
                  </a:ext>
                </a:extLst>
              </p:cNvPr>
              <p:cNvSpPr/>
              <p:nvPr/>
            </p:nvSpPr>
            <p:spPr>
              <a:xfrm rot="10800000">
                <a:off x="261177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A03E766-17D4-49F7-B3D5-5ACE39AC4AFF}"/>
                      </a:ext>
                    </a:extLst>
                  </p:cNvPr>
                  <p:cNvSpPr txBox="1"/>
                  <p:nvPr/>
                </p:nvSpPr>
                <p:spPr>
                  <a:xfrm>
                    <a:off x="2567412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A03E766-17D4-49F7-B3D5-5ACE39AC4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412" y="2203309"/>
                    <a:ext cx="384721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E5EA24-9E7E-4D2B-8DD3-ED5821037A10}"/>
              </a:ext>
            </a:extLst>
          </p:cNvPr>
          <p:cNvGrpSpPr/>
          <p:nvPr/>
        </p:nvGrpSpPr>
        <p:grpSpPr>
          <a:xfrm>
            <a:off x="4773719" y="2203309"/>
            <a:ext cx="384721" cy="2400117"/>
            <a:chOff x="3282639" y="2203309"/>
            <a:chExt cx="384721" cy="240011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088BF30-01DD-492F-9EF5-56EBF8F695AF}"/>
                </a:ext>
              </a:extLst>
            </p:cNvPr>
            <p:cNvGrpSpPr/>
            <p:nvPr/>
          </p:nvGrpSpPr>
          <p:grpSpPr>
            <a:xfrm>
              <a:off x="3282639" y="3940102"/>
              <a:ext cx="384721" cy="663324"/>
              <a:chOff x="3282639" y="3940102"/>
              <a:chExt cx="384721" cy="663324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9E86973A-4A2B-4D8B-8FFB-798A27620F4D}"/>
                  </a:ext>
                </a:extLst>
              </p:cNvPr>
              <p:cNvSpPr/>
              <p:nvPr/>
            </p:nvSpPr>
            <p:spPr>
              <a:xfrm>
                <a:off x="333135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747D8B4-00E8-45BE-AC28-5F97D8CA50DC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639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747D8B4-00E8-45BE-AC28-5F97D8CA50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639" y="4172539"/>
                    <a:ext cx="384721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F152F74-AD6A-479E-BAA0-15AB3CE5F919}"/>
                </a:ext>
              </a:extLst>
            </p:cNvPr>
            <p:cNvGrpSpPr/>
            <p:nvPr/>
          </p:nvGrpSpPr>
          <p:grpSpPr>
            <a:xfrm>
              <a:off x="3282639" y="2203309"/>
              <a:ext cx="384721" cy="704176"/>
              <a:chOff x="3282639" y="2203309"/>
              <a:chExt cx="384721" cy="70417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6A40D91B-AFEA-43DD-923A-9C0E345635BA}"/>
                  </a:ext>
                </a:extLst>
              </p:cNvPr>
              <p:cNvSpPr/>
              <p:nvPr/>
            </p:nvSpPr>
            <p:spPr>
              <a:xfrm rot="10800000">
                <a:off x="333135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761C8F4-98D6-45BC-A06B-45F45F22D9D6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639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761C8F4-98D6-45BC-A06B-45F45F22D9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639" y="2203309"/>
                    <a:ext cx="384721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D0E4613-2768-40CB-A497-31F8538B5B4A}"/>
              </a:ext>
            </a:extLst>
          </p:cNvPr>
          <p:cNvGrpSpPr/>
          <p:nvPr/>
        </p:nvGrpSpPr>
        <p:grpSpPr>
          <a:xfrm>
            <a:off x="5405923" y="2203309"/>
            <a:ext cx="384721" cy="2400117"/>
            <a:chOff x="4782711" y="2203309"/>
            <a:chExt cx="384721" cy="24001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7C571C9-E3AC-4560-A52B-13A39EEE41C4}"/>
                </a:ext>
              </a:extLst>
            </p:cNvPr>
            <p:cNvGrpSpPr/>
            <p:nvPr/>
          </p:nvGrpSpPr>
          <p:grpSpPr>
            <a:xfrm>
              <a:off x="4782711" y="3940102"/>
              <a:ext cx="384721" cy="663324"/>
              <a:chOff x="4782711" y="3940102"/>
              <a:chExt cx="384721" cy="663324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C73076-F67D-4CFA-84AC-D1E81BB240A8}"/>
                  </a:ext>
                </a:extLst>
              </p:cNvPr>
              <p:cNvSpPr/>
              <p:nvPr/>
            </p:nvSpPr>
            <p:spPr>
              <a:xfrm>
                <a:off x="4827069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8A1436-0153-401F-9C37-6B6AA95E7250}"/>
                      </a:ext>
                    </a:extLst>
                  </p:cNvPr>
                  <p:cNvSpPr txBox="1"/>
                  <p:nvPr/>
                </p:nvSpPr>
                <p:spPr>
                  <a:xfrm>
                    <a:off x="4782711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8A1436-0153-401F-9C37-6B6AA95E7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2711" y="4172539"/>
                    <a:ext cx="384721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06534EB-764D-4F4F-9A1F-70298ADCC3C1}"/>
                </a:ext>
              </a:extLst>
            </p:cNvPr>
            <p:cNvGrpSpPr/>
            <p:nvPr/>
          </p:nvGrpSpPr>
          <p:grpSpPr>
            <a:xfrm>
              <a:off x="4782711" y="2203309"/>
              <a:ext cx="384721" cy="704176"/>
              <a:chOff x="4782711" y="2203309"/>
              <a:chExt cx="384721" cy="704176"/>
            </a:xfrm>
          </p:grpSpPr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E3AAB93-2ADA-4E4C-8851-D8465DD202A1}"/>
                  </a:ext>
                </a:extLst>
              </p:cNvPr>
              <p:cNvSpPr/>
              <p:nvPr/>
            </p:nvSpPr>
            <p:spPr>
              <a:xfrm rot="10800000">
                <a:off x="4827069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5475464-3725-4D74-AD0C-392993A1A5E0}"/>
                      </a:ext>
                    </a:extLst>
                  </p:cNvPr>
                  <p:cNvSpPr txBox="1"/>
                  <p:nvPr/>
                </p:nvSpPr>
                <p:spPr>
                  <a:xfrm>
                    <a:off x="4782711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5475464-3725-4D74-AD0C-392993A1A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2711" y="2203309"/>
                    <a:ext cx="3847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107A1-1049-4540-B4D1-95AFB99D59D6}"/>
              </a:ext>
            </a:extLst>
          </p:cNvPr>
          <p:cNvGrpSpPr/>
          <p:nvPr/>
        </p:nvGrpSpPr>
        <p:grpSpPr>
          <a:xfrm>
            <a:off x="7133531" y="2203309"/>
            <a:ext cx="384721" cy="2400117"/>
            <a:chOff x="5913927" y="2203309"/>
            <a:chExt cx="384721" cy="240011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124CE4B-F115-4036-8036-759667023FEB}"/>
                </a:ext>
              </a:extLst>
            </p:cNvPr>
            <p:cNvGrpSpPr/>
            <p:nvPr/>
          </p:nvGrpSpPr>
          <p:grpSpPr>
            <a:xfrm>
              <a:off x="5913927" y="3940102"/>
              <a:ext cx="384721" cy="663324"/>
              <a:chOff x="5913927" y="3940102"/>
              <a:chExt cx="384721" cy="663324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2963C0E-B979-4F8C-B9F3-6BAE985BD3FB}"/>
                  </a:ext>
                </a:extLst>
              </p:cNvPr>
              <p:cNvSpPr/>
              <p:nvPr/>
            </p:nvSpPr>
            <p:spPr>
              <a:xfrm>
                <a:off x="5958285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4004C64-FB49-4AD4-B198-1289CF280AD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3927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4004C64-FB49-4AD4-B198-1289CF280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3927" y="4172539"/>
                    <a:ext cx="384721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0D2AB61-2387-42CE-925F-F12FF9D1000F}"/>
                </a:ext>
              </a:extLst>
            </p:cNvPr>
            <p:cNvGrpSpPr/>
            <p:nvPr/>
          </p:nvGrpSpPr>
          <p:grpSpPr>
            <a:xfrm>
              <a:off x="5913927" y="2203309"/>
              <a:ext cx="384721" cy="704176"/>
              <a:chOff x="5913927" y="2203309"/>
              <a:chExt cx="384721" cy="70417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F204A8A2-05E8-4301-A6FC-B42614D894B0}"/>
                  </a:ext>
                </a:extLst>
              </p:cNvPr>
              <p:cNvSpPr/>
              <p:nvPr/>
            </p:nvSpPr>
            <p:spPr>
              <a:xfrm rot="10800000">
                <a:off x="5958285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0F8A73A-E6FA-4B39-9D6B-82B48C9FFD5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3927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0F8A73A-E6FA-4B39-9D6B-82B48C9FFD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3927" y="2203309"/>
                    <a:ext cx="384721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9963696-4696-4531-ABCE-EFAE037531C0}"/>
              </a:ext>
            </a:extLst>
          </p:cNvPr>
          <p:cNvGrpSpPr/>
          <p:nvPr/>
        </p:nvGrpSpPr>
        <p:grpSpPr>
          <a:xfrm>
            <a:off x="8045560" y="2225308"/>
            <a:ext cx="298746" cy="2400117"/>
            <a:chOff x="8265619" y="2225308"/>
            <a:chExt cx="298746" cy="240011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F40CBE8-59D2-441C-9814-BC11A228B831}"/>
                </a:ext>
              </a:extLst>
            </p:cNvPr>
            <p:cNvGrpSpPr/>
            <p:nvPr/>
          </p:nvGrpSpPr>
          <p:grpSpPr>
            <a:xfrm>
              <a:off x="8265619" y="3940102"/>
              <a:ext cx="298746" cy="685323"/>
              <a:chOff x="8265619" y="3940102"/>
              <a:chExt cx="298746" cy="685323"/>
            </a:xfrm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273D639-EBF7-447E-9533-0207F641EDF4}"/>
                  </a:ext>
                </a:extLst>
              </p:cNvPr>
              <p:cNvSpPr/>
              <p:nvPr/>
            </p:nvSpPr>
            <p:spPr>
              <a:xfrm>
                <a:off x="829299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F586BCC-2445-4D74-B4FF-CE3E351AF948}"/>
                      </a:ext>
                    </a:extLst>
                  </p:cNvPr>
                  <p:cNvSpPr txBox="1"/>
                  <p:nvPr/>
                </p:nvSpPr>
                <p:spPr>
                  <a:xfrm>
                    <a:off x="8265619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F586BCC-2445-4D74-B4FF-CE3E351AF9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5619" y="4194538"/>
                    <a:ext cx="298746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836960B-B672-442A-91BA-19B3C52203B8}"/>
                </a:ext>
              </a:extLst>
            </p:cNvPr>
            <p:cNvGrpSpPr/>
            <p:nvPr/>
          </p:nvGrpSpPr>
          <p:grpSpPr>
            <a:xfrm>
              <a:off x="8265619" y="2225308"/>
              <a:ext cx="298746" cy="682177"/>
              <a:chOff x="8265619" y="2225308"/>
              <a:chExt cx="298746" cy="682177"/>
            </a:xfrm>
          </p:grpSpPr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5F42B196-FF0B-48FD-9609-8479695E8226}"/>
                  </a:ext>
                </a:extLst>
              </p:cNvPr>
              <p:cNvSpPr/>
              <p:nvPr/>
            </p:nvSpPr>
            <p:spPr>
              <a:xfrm rot="10800000">
                <a:off x="829299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70219B3-64F0-4C38-9E0B-44088F78893A}"/>
                      </a:ext>
                    </a:extLst>
                  </p:cNvPr>
                  <p:cNvSpPr txBox="1"/>
                  <p:nvPr/>
                </p:nvSpPr>
                <p:spPr>
                  <a:xfrm>
                    <a:off x="8265619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70219B3-64F0-4C38-9E0B-44088F788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5619" y="2225308"/>
                    <a:ext cx="298746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847D30B-8ADC-400F-9475-A9039B2DA170}"/>
              </a:ext>
            </a:extLst>
          </p:cNvPr>
          <p:cNvGrpSpPr/>
          <p:nvPr/>
        </p:nvGrpSpPr>
        <p:grpSpPr>
          <a:xfrm>
            <a:off x="10046439" y="2225308"/>
            <a:ext cx="298746" cy="2400117"/>
            <a:chOff x="8985199" y="2225308"/>
            <a:chExt cx="298746" cy="24001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3A0702B-0525-44FE-BFD3-498184C4E9BE}"/>
                </a:ext>
              </a:extLst>
            </p:cNvPr>
            <p:cNvGrpSpPr/>
            <p:nvPr/>
          </p:nvGrpSpPr>
          <p:grpSpPr>
            <a:xfrm>
              <a:off x="8985199" y="3940102"/>
              <a:ext cx="298746" cy="685323"/>
              <a:chOff x="8985199" y="3940102"/>
              <a:chExt cx="298746" cy="685323"/>
            </a:xfrm>
          </p:grpSpPr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7C77E4FB-E468-4F9E-B31D-8239553D899B}"/>
                  </a:ext>
                </a:extLst>
              </p:cNvPr>
              <p:cNvSpPr/>
              <p:nvPr/>
            </p:nvSpPr>
            <p:spPr>
              <a:xfrm>
                <a:off x="901257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25084BC-1CAD-4CDD-9575-4EBEA9D413BA}"/>
                      </a:ext>
                    </a:extLst>
                  </p:cNvPr>
                  <p:cNvSpPr txBox="1"/>
                  <p:nvPr/>
                </p:nvSpPr>
                <p:spPr>
                  <a:xfrm>
                    <a:off x="8985199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25084BC-1CAD-4CDD-9575-4EBEA9D41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5199" y="4194538"/>
                    <a:ext cx="298746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25ECFE8-82CF-407D-B4B0-8C8360731E88}"/>
                </a:ext>
              </a:extLst>
            </p:cNvPr>
            <p:cNvGrpSpPr/>
            <p:nvPr/>
          </p:nvGrpSpPr>
          <p:grpSpPr>
            <a:xfrm>
              <a:off x="8985199" y="2225308"/>
              <a:ext cx="298746" cy="682177"/>
              <a:chOff x="8985199" y="2225308"/>
              <a:chExt cx="298746" cy="682177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174AB31C-F500-4149-ABE5-5063909E67E1}"/>
                  </a:ext>
                </a:extLst>
              </p:cNvPr>
              <p:cNvSpPr/>
              <p:nvPr/>
            </p:nvSpPr>
            <p:spPr>
              <a:xfrm rot="10800000">
                <a:off x="901257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964C97D-A71B-4F95-A27D-91FC01EB75F8}"/>
                      </a:ext>
                    </a:extLst>
                  </p:cNvPr>
                  <p:cNvSpPr txBox="1"/>
                  <p:nvPr/>
                </p:nvSpPr>
                <p:spPr>
                  <a:xfrm>
                    <a:off x="8985199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964C97D-A71B-4F95-A27D-91FC01EB7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5199" y="2225308"/>
                    <a:ext cx="298746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E618F02-9240-47C2-B952-649D912A3961}"/>
              </a:ext>
            </a:extLst>
          </p:cNvPr>
          <p:cNvGrpSpPr/>
          <p:nvPr/>
        </p:nvGrpSpPr>
        <p:grpSpPr>
          <a:xfrm>
            <a:off x="11572407" y="2225308"/>
            <a:ext cx="298746" cy="2400117"/>
            <a:chOff x="11321654" y="2225308"/>
            <a:chExt cx="298746" cy="240011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79D567B-2B1F-480C-B256-AD853EEEA6A8}"/>
                </a:ext>
              </a:extLst>
            </p:cNvPr>
            <p:cNvGrpSpPr/>
            <p:nvPr/>
          </p:nvGrpSpPr>
          <p:grpSpPr>
            <a:xfrm>
              <a:off x="11321654" y="3940102"/>
              <a:ext cx="298746" cy="685323"/>
              <a:chOff x="11321654" y="3940102"/>
              <a:chExt cx="298746" cy="685323"/>
            </a:xfrm>
          </p:grpSpPr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11DF4AB0-C200-4947-AE4C-6666FFD3B9BB}"/>
                  </a:ext>
                </a:extLst>
              </p:cNvPr>
              <p:cNvSpPr/>
              <p:nvPr/>
            </p:nvSpPr>
            <p:spPr>
              <a:xfrm>
                <a:off x="11347275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4D3A913-7E2B-41CF-B38A-0895495E7AC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1654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4D3A913-7E2B-41CF-B38A-0895495E7A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1654" y="4194538"/>
                    <a:ext cx="298746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AA155B8-63B0-42B8-A1AC-58C6E911A52B}"/>
                </a:ext>
              </a:extLst>
            </p:cNvPr>
            <p:cNvGrpSpPr/>
            <p:nvPr/>
          </p:nvGrpSpPr>
          <p:grpSpPr>
            <a:xfrm>
              <a:off x="11321654" y="2225308"/>
              <a:ext cx="298746" cy="682177"/>
              <a:chOff x="11321654" y="2225308"/>
              <a:chExt cx="298746" cy="682177"/>
            </a:xfrm>
          </p:grpSpPr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D4AE073C-A0FD-4713-9683-7932A94BDDEA}"/>
                  </a:ext>
                </a:extLst>
              </p:cNvPr>
              <p:cNvSpPr/>
              <p:nvPr/>
            </p:nvSpPr>
            <p:spPr>
              <a:xfrm rot="10800000">
                <a:off x="11347275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5C3D0A-1C95-4503-B57C-185D68D2DF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1654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5C3D0A-1C95-4503-B57C-185D68D2DF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1654" y="2225308"/>
                    <a:ext cx="298746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/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blipFill>
                <a:blip r:embed="rId18"/>
                <a:stretch>
                  <a:fillRect l="-1695" b="-118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E88FE372-91F4-48CA-8F8C-404ADC1F48A3}"/>
              </a:ext>
            </a:extLst>
          </p:cNvPr>
          <p:cNvSpPr txBox="1"/>
          <p:nvPr/>
        </p:nvSpPr>
        <p:spPr>
          <a:xfrm>
            <a:off x="970961" y="339365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Transit</a:t>
            </a:r>
            <a:endParaRPr lang="nb-NO" u="sn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0F627A-D424-4156-B124-2D6D4E0A7FCD}"/>
              </a:ext>
            </a:extLst>
          </p:cNvPr>
          <p:cNvSpPr txBox="1"/>
          <p:nvPr/>
        </p:nvSpPr>
        <p:spPr>
          <a:xfrm>
            <a:off x="6080287" y="339365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Charging</a:t>
            </a:r>
            <a:endParaRPr lang="nb-NO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/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blipFill>
                <a:blip r:embed="rId19"/>
                <a:stretch>
                  <a:fillRect l="-1695" b="-2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/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nb-NO" sz="2000" dirty="0">
                    <a:solidFill>
                      <a:schemeClr val="tx1"/>
                    </a:solidFill>
                  </a:rPr>
                  <a:t>)</a:t>
                </a:r>
                <a:endParaRPr lang="nb-NO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blipFill>
                <a:blip r:embed="rId20"/>
                <a:stretch>
                  <a:fillRect l="-1695" t="-25490" b="-490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/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blipFill>
                <a:blip r:embed="rId21"/>
                <a:stretch>
                  <a:fillRect l="-1695" b="-18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/>
              <p:nvPr/>
            </p:nvSpPr>
            <p:spPr>
              <a:xfrm>
                <a:off x="3286169" y="2630276"/>
                <a:ext cx="308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69" y="2630276"/>
                <a:ext cx="308086" cy="369332"/>
              </a:xfrm>
              <a:prstGeom prst="rect">
                <a:avLst/>
              </a:prstGeom>
              <a:blipFill>
                <a:blip r:embed="rId22"/>
                <a:stretch>
                  <a:fillRect l="-33333" r="-1764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13CE02-B302-4C16-ACAD-F16C75A50318}"/>
              </a:ext>
            </a:extLst>
          </p:cNvPr>
          <p:cNvSpPr/>
          <p:nvPr/>
        </p:nvSpPr>
        <p:spPr>
          <a:xfrm>
            <a:off x="1902968" y="3066068"/>
            <a:ext cx="3052528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/>
              <p:nvPr/>
            </p:nvSpPr>
            <p:spPr>
              <a:xfrm>
                <a:off x="6308915" y="2630276"/>
                <a:ext cx="28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915" y="2630276"/>
                <a:ext cx="285209" cy="369332"/>
              </a:xfrm>
              <a:prstGeom prst="rect">
                <a:avLst/>
              </a:prstGeom>
              <a:blipFill>
                <a:blip r:embed="rId23"/>
                <a:stretch>
                  <a:fillRect l="-38298" r="-25532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E2DD4-A731-4224-A908-0F335898C0A6}"/>
              </a:ext>
            </a:extLst>
          </p:cNvPr>
          <p:cNvSpPr/>
          <p:nvPr/>
        </p:nvSpPr>
        <p:spPr>
          <a:xfrm>
            <a:off x="5574894" y="3066068"/>
            <a:ext cx="1733798" cy="725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chg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/>
              <p:nvPr/>
            </p:nvSpPr>
            <p:spPr>
              <a:xfrm>
                <a:off x="9052902" y="2630276"/>
                <a:ext cx="275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902" y="2630276"/>
                <a:ext cx="275053" cy="369332"/>
              </a:xfrm>
              <a:prstGeom prst="rect">
                <a:avLst/>
              </a:prstGeom>
              <a:blipFill>
                <a:blip r:embed="rId24"/>
                <a:stretch>
                  <a:fillRect l="-40000" r="-31111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B9003F-DAAC-43CA-91FC-0795F5414937}"/>
              </a:ext>
            </a:extLst>
          </p:cNvPr>
          <p:cNvSpPr/>
          <p:nvPr/>
        </p:nvSpPr>
        <p:spPr>
          <a:xfrm>
            <a:off x="8206539" y="3066068"/>
            <a:ext cx="1989711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/>
              <p:nvPr/>
            </p:nvSpPr>
            <p:spPr>
              <a:xfrm>
                <a:off x="937502" y="2630276"/>
                <a:ext cx="7630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02" y="2630276"/>
                <a:ext cx="763026" cy="369332"/>
              </a:xfrm>
              <a:prstGeom prst="rect">
                <a:avLst/>
              </a:prstGeom>
              <a:blipFill>
                <a:blip r:embed="rId2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F59F1BB-CFA3-4DC8-974D-1A5A53D8A434}"/>
              </a:ext>
            </a:extLst>
          </p:cNvPr>
          <p:cNvSpPr/>
          <p:nvPr/>
        </p:nvSpPr>
        <p:spPr>
          <a:xfrm>
            <a:off x="662238" y="3055655"/>
            <a:ext cx="1238794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/>
              <p:nvPr/>
            </p:nvSpPr>
            <p:spPr>
              <a:xfrm>
                <a:off x="5095528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528" y="2630276"/>
                <a:ext cx="373307" cy="369332"/>
              </a:xfrm>
              <a:prstGeom prst="rect">
                <a:avLst/>
              </a:prstGeom>
              <a:blipFill>
                <a:blip r:embed="rId26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0293D2E-D5F6-4AA0-9B57-DFD35D1B1AC9}"/>
              </a:ext>
            </a:extLst>
          </p:cNvPr>
          <p:cNvSpPr/>
          <p:nvPr/>
        </p:nvSpPr>
        <p:spPr>
          <a:xfrm>
            <a:off x="4957432" y="3055655"/>
            <a:ext cx="619484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/>
              <p:nvPr/>
            </p:nvSpPr>
            <p:spPr>
              <a:xfrm>
                <a:off x="7355392" y="2630276"/>
                <a:ext cx="927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392" y="2630276"/>
                <a:ext cx="927360" cy="369332"/>
              </a:xfrm>
              <a:prstGeom prst="rect">
                <a:avLst/>
              </a:prstGeom>
              <a:blipFill>
                <a:blip r:embed="rId27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814DFF-51C4-46F0-9888-569B835A5B8E}"/>
              </a:ext>
            </a:extLst>
          </p:cNvPr>
          <p:cNvSpPr/>
          <p:nvPr/>
        </p:nvSpPr>
        <p:spPr>
          <a:xfrm>
            <a:off x="7315568" y="3055655"/>
            <a:ext cx="876544" cy="725864"/>
          </a:xfrm>
          <a:prstGeom prst="roundRect">
            <a:avLst>
              <a:gd name="adj" fmla="val 2926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/>
              <p:nvPr/>
            </p:nvSpPr>
            <p:spPr>
              <a:xfrm>
                <a:off x="10577491" y="2630276"/>
                <a:ext cx="7057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491" y="2630276"/>
                <a:ext cx="705783" cy="369332"/>
              </a:xfrm>
              <a:prstGeom prst="rect">
                <a:avLst/>
              </a:prstGeom>
              <a:blipFill>
                <a:blip r:embed="rId28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45A961C-849F-41A8-A095-605B2FD0D040}"/>
              </a:ext>
            </a:extLst>
          </p:cNvPr>
          <p:cNvSpPr/>
          <p:nvPr/>
        </p:nvSpPr>
        <p:spPr>
          <a:xfrm>
            <a:off x="10196250" y="3055655"/>
            <a:ext cx="1530043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5256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CD32EC2-E3C4-4492-AD7B-6585BA258EB4}"/>
              </a:ext>
            </a:extLst>
          </p:cNvPr>
          <p:cNvGrpSpPr/>
          <p:nvPr/>
        </p:nvGrpSpPr>
        <p:grpSpPr>
          <a:xfrm>
            <a:off x="498001" y="2203309"/>
            <a:ext cx="376450" cy="2400117"/>
            <a:chOff x="498001" y="2203309"/>
            <a:chExt cx="376450" cy="24001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F95898-43C1-42EA-B292-568D0CCCFE62}"/>
                </a:ext>
              </a:extLst>
            </p:cNvPr>
            <p:cNvGrpSpPr/>
            <p:nvPr/>
          </p:nvGrpSpPr>
          <p:grpSpPr>
            <a:xfrm>
              <a:off x="498001" y="3940102"/>
              <a:ext cx="376450" cy="663324"/>
              <a:chOff x="804601" y="3940102"/>
              <a:chExt cx="376450" cy="66332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F0387E3B-0F3C-441F-B82D-BCCD9F3CA5F3}"/>
                  </a:ext>
                </a:extLst>
              </p:cNvPr>
              <p:cNvSpPr/>
              <p:nvPr/>
            </p:nvSpPr>
            <p:spPr>
              <a:xfrm>
                <a:off x="851974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11CB160-FC90-46EB-8FC7-56DDAC0E782F}"/>
                      </a:ext>
                    </a:extLst>
                  </p:cNvPr>
                  <p:cNvSpPr txBox="1"/>
                  <p:nvPr/>
                </p:nvSpPr>
                <p:spPr>
                  <a:xfrm>
                    <a:off x="804601" y="4172539"/>
                    <a:ext cx="37645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11CB160-FC90-46EB-8FC7-56DDAC0E7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601" y="4172539"/>
                    <a:ext cx="376450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DD608E0-EA08-4289-A41D-5FFED3372AEF}"/>
                </a:ext>
              </a:extLst>
            </p:cNvPr>
            <p:cNvGrpSpPr/>
            <p:nvPr/>
          </p:nvGrpSpPr>
          <p:grpSpPr>
            <a:xfrm>
              <a:off x="498001" y="2203309"/>
              <a:ext cx="376450" cy="704176"/>
              <a:chOff x="804601" y="2203309"/>
              <a:chExt cx="376450" cy="704176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E4AF3BFF-324F-4E56-9427-67ADE4E640FB}"/>
                  </a:ext>
                </a:extLst>
              </p:cNvPr>
              <p:cNvSpPr/>
              <p:nvPr/>
            </p:nvSpPr>
            <p:spPr>
              <a:xfrm rot="10800000">
                <a:off x="851974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40787A3-FD7F-4214-ADB1-46BB76BA4941}"/>
                      </a:ext>
                    </a:extLst>
                  </p:cNvPr>
                  <p:cNvSpPr txBox="1"/>
                  <p:nvPr/>
                </p:nvSpPr>
                <p:spPr>
                  <a:xfrm>
                    <a:off x="804601" y="2203309"/>
                    <a:ext cx="37645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40787A3-FD7F-4214-ADB1-46BB76BA4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601" y="2203309"/>
                    <a:ext cx="376450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2DB789-6AB4-4ACE-9AD5-E1E73178E658}"/>
              </a:ext>
            </a:extLst>
          </p:cNvPr>
          <p:cNvGrpSpPr/>
          <p:nvPr/>
        </p:nvGrpSpPr>
        <p:grpSpPr>
          <a:xfrm>
            <a:off x="1080421" y="2203309"/>
            <a:ext cx="384721" cy="2400117"/>
            <a:chOff x="2567412" y="2203309"/>
            <a:chExt cx="384721" cy="24001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398C08-D23B-4212-A371-963C938A7511}"/>
                </a:ext>
              </a:extLst>
            </p:cNvPr>
            <p:cNvGrpSpPr/>
            <p:nvPr/>
          </p:nvGrpSpPr>
          <p:grpSpPr>
            <a:xfrm>
              <a:off x="2567412" y="3940102"/>
              <a:ext cx="384721" cy="663324"/>
              <a:chOff x="2567412" y="3940102"/>
              <a:chExt cx="384721" cy="663324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E3D2EA06-D929-4533-B866-5EF7A0470B86}"/>
                  </a:ext>
                </a:extLst>
              </p:cNvPr>
              <p:cNvSpPr/>
              <p:nvPr/>
            </p:nvSpPr>
            <p:spPr>
              <a:xfrm>
                <a:off x="261177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955BF86-52EB-4745-A304-42E38108A0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7412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955BF86-52EB-4745-A304-42E38108A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412" y="4172539"/>
                    <a:ext cx="384721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856DB03-E71E-42A7-B109-A54AB7F54741}"/>
                </a:ext>
              </a:extLst>
            </p:cNvPr>
            <p:cNvGrpSpPr/>
            <p:nvPr/>
          </p:nvGrpSpPr>
          <p:grpSpPr>
            <a:xfrm>
              <a:off x="2567412" y="2203309"/>
              <a:ext cx="384721" cy="704176"/>
              <a:chOff x="2567412" y="2203309"/>
              <a:chExt cx="384721" cy="704176"/>
            </a:xfrm>
          </p:grpSpPr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A8BD109-BBFC-41AC-B5B2-52512C90940D}"/>
                  </a:ext>
                </a:extLst>
              </p:cNvPr>
              <p:cNvSpPr/>
              <p:nvPr/>
            </p:nvSpPr>
            <p:spPr>
              <a:xfrm rot="10800000">
                <a:off x="261177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A03E766-17D4-49F7-B3D5-5ACE39AC4AFF}"/>
                      </a:ext>
                    </a:extLst>
                  </p:cNvPr>
                  <p:cNvSpPr txBox="1"/>
                  <p:nvPr/>
                </p:nvSpPr>
                <p:spPr>
                  <a:xfrm>
                    <a:off x="2567412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A03E766-17D4-49F7-B3D5-5ACE39AC4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412" y="2203309"/>
                    <a:ext cx="384721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E5EA24-9E7E-4D2B-8DD3-ED5821037A10}"/>
              </a:ext>
            </a:extLst>
          </p:cNvPr>
          <p:cNvGrpSpPr/>
          <p:nvPr/>
        </p:nvGrpSpPr>
        <p:grpSpPr>
          <a:xfrm>
            <a:off x="4773719" y="2203309"/>
            <a:ext cx="384721" cy="2400117"/>
            <a:chOff x="3282639" y="2203309"/>
            <a:chExt cx="384721" cy="240011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088BF30-01DD-492F-9EF5-56EBF8F695AF}"/>
                </a:ext>
              </a:extLst>
            </p:cNvPr>
            <p:cNvGrpSpPr/>
            <p:nvPr/>
          </p:nvGrpSpPr>
          <p:grpSpPr>
            <a:xfrm>
              <a:off x="3282639" y="3940102"/>
              <a:ext cx="384721" cy="663324"/>
              <a:chOff x="3282639" y="3940102"/>
              <a:chExt cx="384721" cy="663324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9E86973A-4A2B-4D8B-8FFB-798A27620F4D}"/>
                  </a:ext>
                </a:extLst>
              </p:cNvPr>
              <p:cNvSpPr/>
              <p:nvPr/>
            </p:nvSpPr>
            <p:spPr>
              <a:xfrm>
                <a:off x="333135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747D8B4-00E8-45BE-AC28-5F97D8CA50DC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639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747D8B4-00E8-45BE-AC28-5F97D8CA50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639" y="4172539"/>
                    <a:ext cx="384721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F152F74-AD6A-479E-BAA0-15AB3CE5F919}"/>
                </a:ext>
              </a:extLst>
            </p:cNvPr>
            <p:cNvGrpSpPr/>
            <p:nvPr/>
          </p:nvGrpSpPr>
          <p:grpSpPr>
            <a:xfrm>
              <a:off x="3282639" y="2203309"/>
              <a:ext cx="384721" cy="704176"/>
              <a:chOff x="3282639" y="2203309"/>
              <a:chExt cx="384721" cy="70417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6A40D91B-AFEA-43DD-923A-9C0E345635BA}"/>
                  </a:ext>
                </a:extLst>
              </p:cNvPr>
              <p:cNvSpPr/>
              <p:nvPr/>
            </p:nvSpPr>
            <p:spPr>
              <a:xfrm rot="10800000">
                <a:off x="333135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761C8F4-98D6-45BC-A06B-45F45F22D9D6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639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761C8F4-98D6-45BC-A06B-45F45F22D9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639" y="2203309"/>
                    <a:ext cx="384721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D0E4613-2768-40CB-A497-31F8538B5B4A}"/>
              </a:ext>
            </a:extLst>
          </p:cNvPr>
          <p:cNvGrpSpPr/>
          <p:nvPr/>
        </p:nvGrpSpPr>
        <p:grpSpPr>
          <a:xfrm>
            <a:off x="5405923" y="2203309"/>
            <a:ext cx="384721" cy="2400117"/>
            <a:chOff x="4782711" y="2203309"/>
            <a:chExt cx="384721" cy="24001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7C571C9-E3AC-4560-A52B-13A39EEE41C4}"/>
                </a:ext>
              </a:extLst>
            </p:cNvPr>
            <p:cNvGrpSpPr/>
            <p:nvPr/>
          </p:nvGrpSpPr>
          <p:grpSpPr>
            <a:xfrm>
              <a:off x="4782711" y="3940102"/>
              <a:ext cx="384721" cy="663324"/>
              <a:chOff x="4782711" y="3940102"/>
              <a:chExt cx="384721" cy="663324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C73076-F67D-4CFA-84AC-D1E81BB240A8}"/>
                  </a:ext>
                </a:extLst>
              </p:cNvPr>
              <p:cNvSpPr/>
              <p:nvPr/>
            </p:nvSpPr>
            <p:spPr>
              <a:xfrm>
                <a:off x="4827069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8A1436-0153-401F-9C37-6B6AA95E7250}"/>
                      </a:ext>
                    </a:extLst>
                  </p:cNvPr>
                  <p:cNvSpPr txBox="1"/>
                  <p:nvPr/>
                </p:nvSpPr>
                <p:spPr>
                  <a:xfrm>
                    <a:off x="4782711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8A1436-0153-401F-9C37-6B6AA95E7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2711" y="4172539"/>
                    <a:ext cx="384721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06534EB-764D-4F4F-9A1F-70298ADCC3C1}"/>
                </a:ext>
              </a:extLst>
            </p:cNvPr>
            <p:cNvGrpSpPr/>
            <p:nvPr/>
          </p:nvGrpSpPr>
          <p:grpSpPr>
            <a:xfrm>
              <a:off x="4782711" y="2203309"/>
              <a:ext cx="384721" cy="704176"/>
              <a:chOff x="4782711" y="2203309"/>
              <a:chExt cx="384721" cy="704176"/>
            </a:xfrm>
          </p:grpSpPr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E3AAB93-2ADA-4E4C-8851-D8465DD202A1}"/>
                  </a:ext>
                </a:extLst>
              </p:cNvPr>
              <p:cNvSpPr/>
              <p:nvPr/>
            </p:nvSpPr>
            <p:spPr>
              <a:xfrm rot="10800000">
                <a:off x="4827069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5475464-3725-4D74-AD0C-392993A1A5E0}"/>
                      </a:ext>
                    </a:extLst>
                  </p:cNvPr>
                  <p:cNvSpPr txBox="1"/>
                  <p:nvPr/>
                </p:nvSpPr>
                <p:spPr>
                  <a:xfrm>
                    <a:off x="4782711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5475464-3725-4D74-AD0C-392993A1A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2711" y="2203309"/>
                    <a:ext cx="3847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107A1-1049-4540-B4D1-95AFB99D59D6}"/>
              </a:ext>
            </a:extLst>
          </p:cNvPr>
          <p:cNvGrpSpPr/>
          <p:nvPr/>
        </p:nvGrpSpPr>
        <p:grpSpPr>
          <a:xfrm>
            <a:off x="7660839" y="2203309"/>
            <a:ext cx="384721" cy="2400117"/>
            <a:chOff x="5913927" y="2203309"/>
            <a:chExt cx="384721" cy="240011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124CE4B-F115-4036-8036-759667023FEB}"/>
                </a:ext>
              </a:extLst>
            </p:cNvPr>
            <p:cNvGrpSpPr/>
            <p:nvPr/>
          </p:nvGrpSpPr>
          <p:grpSpPr>
            <a:xfrm>
              <a:off x="5913927" y="3940102"/>
              <a:ext cx="384721" cy="663324"/>
              <a:chOff x="5913927" y="3940102"/>
              <a:chExt cx="384721" cy="663324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2963C0E-B979-4F8C-B9F3-6BAE985BD3FB}"/>
                  </a:ext>
                </a:extLst>
              </p:cNvPr>
              <p:cNvSpPr/>
              <p:nvPr/>
            </p:nvSpPr>
            <p:spPr>
              <a:xfrm>
                <a:off x="5958285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4004C64-FB49-4AD4-B198-1289CF280AD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3927" y="417253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4004C64-FB49-4AD4-B198-1289CF280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3927" y="4172539"/>
                    <a:ext cx="384721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0D2AB61-2387-42CE-925F-F12FF9D1000F}"/>
                </a:ext>
              </a:extLst>
            </p:cNvPr>
            <p:cNvGrpSpPr/>
            <p:nvPr/>
          </p:nvGrpSpPr>
          <p:grpSpPr>
            <a:xfrm>
              <a:off x="5913927" y="2203309"/>
              <a:ext cx="384721" cy="704176"/>
              <a:chOff x="5913927" y="2203309"/>
              <a:chExt cx="384721" cy="70417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F204A8A2-05E8-4301-A6FC-B42614D894B0}"/>
                  </a:ext>
                </a:extLst>
              </p:cNvPr>
              <p:cNvSpPr/>
              <p:nvPr/>
            </p:nvSpPr>
            <p:spPr>
              <a:xfrm rot="10800000">
                <a:off x="5958285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0F8A73A-E6FA-4B39-9D6B-82B48C9FFD5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3927" y="2203309"/>
                    <a:ext cx="38472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0F8A73A-E6FA-4B39-9D6B-82B48C9FFD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3927" y="2203309"/>
                    <a:ext cx="384721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9963696-4696-4531-ABCE-EFAE037531C0}"/>
              </a:ext>
            </a:extLst>
          </p:cNvPr>
          <p:cNvGrpSpPr/>
          <p:nvPr/>
        </p:nvGrpSpPr>
        <p:grpSpPr>
          <a:xfrm>
            <a:off x="8045560" y="2225308"/>
            <a:ext cx="298746" cy="2400117"/>
            <a:chOff x="8265619" y="2225308"/>
            <a:chExt cx="298746" cy="240011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F40CBE8-59D2-441C-9814-BC11A228B831}"/>
                </a:ext>
              </a:extLst>
            </p:cNvPr>
            <p:cNvGrpSpPr/>
            <p:nvPr/>
          </p:nvGrpSpPr>
          <p:grpSpPr>
            <a:xfrm>
              <a:off x="8265619" y="3940102"/>
              <a:ext cx="298746" cy="685323"/>
              <a:chOff x="8265619" y="3940102"/>
              <a:chExt cx="298746" cy="685323"/>
            </a:xfrm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273D639-EBF7-447E-9533-0207F641EDF4}"/>
                  </a:ext>
                </a:extLst>
              </p:cNvPr>
              <p:cNvSpPr/>
              <p:nvPr/>
            </p:nvSpPr>
            <p:spPr>
              <a:xfrm>
                <a:off x="829299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F586BCC-2445-4D74-B4FF-CE3E351AF948}"/>
                      </a:ext>
                    </a:extLst>
                  </p:cNvPr>
                  <p:cNvSpPr txBox="1"/>
                  <p:nvPr/>
                </p:nvSpPr>
                <p:spPr>
                  <a:xfrm>
                    <a:off x="8265619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F586BCC-2445-4D74-B4FF-CE3E351AF9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5619" y="4194538"/>
                    <a:ext cx="298746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836960B-B672-442A-91BA-19B3C52203B8}"/>
                </a:ext>
              </a:extLst>
            </p:cNvPr>
            <p:cNvGrpSpPr/>
            <p:nvPr/>
          </p:nvGrpSpPr>
          <p:grpSpPr>
            <a:xfrm>
              <a:off x="8265619" y="2225308"/>
              <a:ext cx="298746" cy="682177"/>
              <a:chOff x="8265619" y="2225308"/>
              <a:chExt cx="298746" cy="682177"/>
            </a:xfrm>
          </p:grpSpPr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5F42B196-FF0B-48FD-9609-8479695E8226}"/>
                  </a:ext>
                </a:extLst>
              </p:cNvPr>
              <p:cNvSpPr/>
              <p:nvPr/>
            </p:nvSpPr>
            <p:spPr>
              <a:xfrm rot="10800000">
                <a:off x="829299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70219B3-64F0-4C38-9E0B-44088F78893A}"/>
                      </a:ext>
                    </a:extLst>
                  </p:cNvPr>
                  <p:cNvSpPr txBox="1"/>
                  <p:nvPr/>
                </p:nvSpPr>
                <p:spPr>
                  <a:xfrm>
                    <a:off x="8265619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70219B3-64F0-4C38-9E0B-44088F788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5619" y="2225308"/>
                    <a:ext cx="298746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847D30B-8ADC-400F-9475-A9039B2DA170}"/>
              </a:ext>
            </a:extLst>
          </p:cNvPr>
          <p:cNvGrpSpPr/>
          <p:nvPr/>
        </p:nvGrpSpPr>
        <p:grpSpPr>
          <a:xfrm>
            <a:off x="10739477" y="2225308"/>
            <a:ext cx="298746" cy="2400117"/>
            <a:chOff x="8985199" y="2225308"/>
            <a:chExt cx="298746" cy="24001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3A0702B-0525-44FE-BFD3-498184C4E9BE}"/>
                </a:ext>
              </a:extLst>
            </p:cNvPr>
            <p:cNvGrpSpPr/>
            <p:nvPr/>
          </p:nvGrpSpPr>
          <p:grpSpPr>
            <a:xfrm>
              <a:off x="8985199" y="3940102"/>
              <a:ext cx="298746" cy="685323"/>
              <a:chOff x="8985199" y="3940102"/>
              <a:chExt cx="298746" cy="685323"/>
            </a:xfrm>
          </p:grpSpPr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7C77E4FB-E468-4F9E-B31D-8239553D899B}"/>
                  </a:ext>
                </a:extLst>
              </p:cNvPr>
              <p:cNvSpPr/>
              <p:nvPr/>
            </p:nvSpPr>
            <p:spPr>
              <a:xfrm>
                <a:off x="9012570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25084BC-1CAD-4CDD-9575-4EBEA9D413BA}"/>
                      </a:ext>
                    </a:extLst>
                  </p:cNvPr>
                  <p:cNvSpPr txBox="1"/>
                  <p:nvPr/>
                </p:nvSpPr>
                <p:spPr>
                  <a:xfrm>
                    <a:off x="8985199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25084BC-1CAD-4CDD-9575-4EBEA9D41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5199" y="4194538"/>
                    <a:ext cx="298746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25ECFE8-82CF-407D-B4B0-8C8360731E88}"/>
                </a:ext>
              </a:extLst>
            </p:cNvPr>
            <p:cNvGrpSpPr/>
            <p:nvPr/>
          </p:nvGrpSpPr>
          <p:grpSpPr>
            <a:xfrm>
              <a:off x="8985199" y="2225308"/>
              <a:ext cx="298746" cy="682177"/>
              <a:chOff x="8985199" y="2225308"/>
              <a:chExt cx="298746" cy="682177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174AB31C-F500-4149-ABE5-5063909E67E1}"/>
                  </a:ext>
                </a:extLst>
              </p:cNvPr>
              <p:cNvSpPr/>
              <p:nvPr/>
            </p:nvSpPr>
            <p:spPr>
              <a:xfrm rot="10800000">
                <a:off x="9012570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964C97D-A71B-4F95-A27D-91FC01EB75F8}"/>
                      </a:ext>
                    </a:extLst>
                  </p:cNvPr>
                  <p:cNvSpPr txBox="1"/>
                  <p:nvPr/>
                </p:nvSpPr>
                <p:spPr>
                  <a:xfrm>
                    <a:off x="8985199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964C97D-A71B-4F95-A27D-91FC01EB7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5199" y="2225308"/>
                    <a:ext cx="298746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E618F02-9240-47C2-B952-649D912A3961}"/>
              </a:ext>
            </a:extLst>
          </p:cNvPr>
          <p:cNvGrpSpPr/>
          <p:nvPr/>
        </p:nvGrpSpPr>
        <p:grpSpPr>
          <a:xfrm>
            <a:off x="11572407" y="2225308"/>
            <a:ext cx="298746" cy="2400117"/>
            <a:chOff x="11321654" y="2225308"/>
            <a:chExt cx="298746" cy="240011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79D567B-2B1F-480C-B256-AD853EEEA6A8}"/>
                </a:ext>
              </a:extLst>
            </p:cNvPr>
            <p:cNvGrpSpPr/>
            <p:nvPr/>
          </p:nvGrpSpPr>
          <p:grpSpPr>
            <a:xfrm>
              <a:off x="11321654" y="3940102"/>
              <a:ext cx="298746" cy="685323"/>
              <a:chOff x="11321654" y="3940102"/>
              <a:chExt cx="298746" cy="685323"/>
            </a:xfrm>
          </p:grpSpPr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11DF4AB0-C200-4947-AE4C-6666FFD3B9BB}"/>
                  </a:ext>
                </a:extLst>
              </p:cNvPr>
              <p:cNvSpPr/>
              <p:nvPr/>
            </p:nvSpPr>
            <p:spPr>
              <a:xfrm>
                <a:off x="11347275" y="3940102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4D3A913-7E2B-41CF-B38A-0895495E7AC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1654" y="419453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4D3A913-7E2B-41CF-B38A-0895495E7A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1654" y="4194538"/>
                    <a:ext cx="298746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AA155B8-63B0-42B8-A1AC-58C6E911A52B}"/>
                </a:ext>
              </a:extLst>
            </p:cNvPr>
            <p:cNvGrpSpPr/>
            <p:nvPr/>
          </p:nvGrpSpPr>
          <p:grpSpPr>
            <a:xfrm>
              <a:off x="11321654" y="2225308"/>
              <a:ext cx="298746" cy="682177"/>
              <a:chOff x="11321654" y="2225308"/>
              <a:chExt cx="298746" cy="682177"/>
            </a:xfrm>
          </p:grpSpPr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D4AE073C-A0FD-4713-9683-7932A94BDDEA}"/>
                  </a:ext>
                </a:extLst>
              </p:cNvPr>
              <p:cNvSpPr/>
              <p:nvPr/>
            </p:nvSpPr>
            <p:spPr>
              <a:xfrm rot="10800000">
                <a:off x="11347275" y="2697135"/>
                <a:ext cx="244005" cy="2103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5C3D0A-1C95-4503-B57C-185D68D2DF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1654" y="2225308"/>
                    <a:ext cx="29874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nb-NO" sz="2800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5C3D0A-1C95-4503-B57C-185D68D2DF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1654" y="2225308"/>
                    <a:ext cx="298746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/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blipFill>
                <a:blip r:embed="rId18"/>
                <a:stretch>
                  <a:fillRect l="-1695" b="-118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E88FE372-91F4-48CA-8F8C-404ADC1F48A3}"/>
              </a:ext>
            </a:extLst>
          </p:cNvPr>
          <p:cNvSpPr txBox="1"/>
          <p:nvPr/>
        </p:nvSpPr>
        <p:spPr>
          <a:xfrm>
            <a:off x="970961" y="339365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Transit</a:t>
            </a:r>
            <a:endParaRPr lang="nb-NO" u="sn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0F627A-D424-4156-B124-2D6D4E0A7FCD}"/>
              </a:ext>
            </a:extLst>
          </p:cNvPr>
          <p:cNvSpPr txBox="1"/>
          <p:nvPr/>
        </p:nvSpPr>
        <p:spPr>
          <a:xfrm>
            <a:off x="6080287" y="339365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Charging</a:t>
            </a:r>
            <a:endParaRPr lang="nb-NO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/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blipFill>
                <a:blip r:embed="rId19"/>
                <a:stretch>
                  <a:fillRect l="-1695" b="-2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/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nb-NO" sz="2000" dirty="0">
                    <a:solidFill>
                      <a:schemeClr val="tx1"/>
                    </a:solidFill>
                  </a:rPr>
                  <a:t>)</a:t>
                </a:r>
                <a:endParaRPr lang="nb-NO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blipFill>
                <a:blip r:embed="rId20"/>
                <a:stretch>
                  <a:fillRect l="-1695" t="-25490" b="-490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/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blipFill>
                <a:blip r:embed="rId21"/>
                <a:stretch>
                  <a:fillRect l="-1695" b="-18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/>
              <p:nvPr/>
            </p:nvSpPr>
            <p:spPr>
              <a:xfrm>
                <a:off x="2932777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777" y="2630276"/>
                <a:ext cx="373307" cy="369332"/>
              </a:xfrm>
              <a:prstGeom prst="rect">
                <a:avLst/>
              </a:prstGeom>
              <a:blipFill>
                <a:blip r:embed="rId22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13CE02-B302-4C16-ACAD-F16C75A50318}"/>
              </a:ext>
            </a:extLst>
          </p:cNvPr>
          <p:cNvSpPr/>
          <p:nvPr/>
        </p:nvSpPr>
        <p:spPr>
          <a:xfrm>
            <a:off x="1256756" y="3066068"/>
            <a:ext cx="3698740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/>
              <p:nvPr/>
            </p:nvSpPr>
            <p:spPr>
              <a:xfrm>
                <a:off x="6540210" y="2630276"/>
                <a:ext cx="371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10" y="2630276"/>
                <a:ext cx="371063" cy="369332"/>
              </a:xfrm>
              <a:prstGeom prst="rect">
                <a:avLst/>
              </a:prstGeom>
              <a:blipFill>
                <a:blip r:embed="rId23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E2DD4-A731-4224-A908-0F335898C0A6}"/>
              </a:ext>
            </a:extLst>
          </p:cNvPr>
          <p:cNvSpPr/>
          <p:nvPr/>
        </p:nvSpPr>
        <p:spPr>
          <a:xfrm>
            <a:off x="5585233" y="3066068"/>
            <a:ext cx="2255707" cy="725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chg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/>
              <p:nvPr/>
            </p:nvSpPr>
            <p:spPr>
              <a:xfrm>
                <a:off x="9355238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238" y="2630276"/>
                <a:ext cx="373307" cy="369332"/>
              </a:xfrm>
              <a:prstGeom prst="rect">
                <a:avLst/>
              </a:prstGeom>
              <a:blipFill>
                <a:blip r:embed="rId24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B9003F-DAAC-43CA-91FC-0795F5414937}"/>
              </a:ext>
            </a:extLst>
          </p:cNvPr>
          <p:cNvSpPr/>
          <p:nvPr/>
        </p:nvSpPr>
        <p:spPr>
          <a:xfrm>
            <a:off x="8206539" y="3066068"/>
            <a:ext cx="2700470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/>
              <p:nvPr/>
            </p:nvSpPr>
            <p:spPr>
              <a:xfrm>
                <a:off x="794342" y="2630276"/>
                <a:ext cx="366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2" y="2630276"/>
                <a:ext cx="366189" cy="369332"/>
              </a:xfrm>
              <a:prstGeom prst="rect">
                <a:avLst/>
              </a:prstGeom>
              <a:blipFill>
                <a:blip r:embed="rId25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F59F1BB-CFA3-4DC8-974D-1A5A53D8A434}"/>
              </a:ext>
            </a:extLst>
          </p:cNvPr>
          <p:cNvSpPr/>
          <p:nvPr/>
        </p:nvSpPr>
        <p:spPr>
          <a:xfrm>
            <a:off x="662238" y="3055655"/>
            <a:ext cx="594518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/>
              <p:nvPr/>
            </p:nvSpPr>
            <p:spPr>
              <a:xfrm>
                <a:off x="5095528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528" y="2630276"/>
                <a:ext cx="373307" cy="369332"/>
              </a:xfrm>
              <a:prstGeom prst="rect">
                <a:avLst/>
              </a:prstGeom>
              <a:blipFill>
                <a:blip r:embed="rId26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0293D2E-D5F6-4AA0-9B57-DFD35D1B1AC9}"/>
              </a:ext>
            </a:extLst>
          </p:cNvPr>
          <p:cNvSpPr/>
          <p:nvPr/>
        </p:nvSpPr>
        <p:spPr>
          <a:xfrm>
            <a:off x="4957432" y="3055655"/>
            <a:ext cx="619484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/>
              <p:nvPr/>
            </p:nvSpPr>
            <p:spPr>
              <a:xfrm>
                <a:off x="7858907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907" y="2630276"/>
                <a:ext cx="373307" cy="369332"/>
              </a:xfrm>
              <a:prstGeom prst="rect">
                <a:avLst/>
              </a:prstGeom>
              <a:blipFill>
                <a:blip r:embed="rId27"/>
                <a:stretch>
                  <a:fillRect l="-19672" r="-819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814DFF-51C4-46F0-9888-569B835A5B8E}"/>
              </a:ext>
            </a:extLst>
          </p:cNvPr>
          <p:cNvSpPr/>
          <p:nvPr/>
        </p:nvSpPr>
        <p:spPr>
          <a:xfrm>
            <a:off x="7842876" y="3055655"/>
            <a:ext cx="352851" cy="725864"/>
          </a:xfrm>
          <a:prstGeom prst="roundRect">
            <a:avLst>
              <a:gd name="adj" fmla="val 2926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/>
              <p:nvPr/>
            </p:nvSpPr>
            <p:spPr>
              <a:xfrm>
                <a:off x="11118662" y="263027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662" y="2630276"/>
                <a:ext cx="373307" cy="369332"/>
              </a:xfrm>
              <a:prstGeom prst="rect">
                <a:avLst/>
              </a:prstGeom>
              <a:blipFill>
                <a:blip r:embed="rId28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45A961C-849F-41A8-A095-605B2FD0D040}"/>
              </a:ext>
            </a:extLst>
          </p:cNvPr>
          <p:cNvSpPr/>
          <p:nvPr/>
        </p:nvSpPr>
        <p:spPr>
          <a:xfrm>
            <a:off x="10917014" y="3055655"/>
            <a:ext cx="809279" cy="725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err="1"/>
              <a:t>idle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2653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15222</TotalTime>
  <Words>350</Words>
  <Application>Microsoft Office PowerPoint</Application>
  <PresentationFormat>Widescreen</PresentationFormat>
  <Paragraphs>180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Viggo Tellefsen Wivestad</dc:creator>
  <cp:lastModifiedBy>Viggo Tellefsen Wivestad</cp:lastModifiedBy>
  <cp:revision>11</cp:revision>
  <dcterms:created xsi:type="dcterms:W3CDTF">2022-06-27T19:06:09Z</dcterms:created>
  <dcterms:modified xsi:type="dcterms:W3CDTF">2022-07-08T08:48:25Z</dcterms:modified>
</cp:coreProperties>
</file>