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1945600" cy="32918400"/>
  <p:notesSz cx="6858000" cy="9144000"/>
  <p:defaultTextStyle>
    <a:defPPr>
      <a:defRPr lang="en-US"/>
    </a:defPPr>
    <a:lvl1pPr marL="0" algn="l" defTabSz="1567519" rtl="0" eaLnBrk="1" latinLnBrk="0" hangingPunct="1">
      <a:defRPr sz="6100" kern="1200">
        <a:solidFill>
          <a:schemeClr val="tx1"/>
        </a:solidFill>
        <a:latin typeface="+mn-lt"/>
        <a:ea typeface="+mn-ea"/>
        <a:cs typeface="+mn-cs"/>
      </a:defRPr>
    </a:lvl1pPr>
    <a:lvl2pPr marL="1567519" algn="l" defTabSz="1567519" rtl="0" eaLnBrk="1" latinLnBrk="0" hangingPunct="1">
      <a:defRPr sz="6100" kern="1200">
        <a:solidFill>
          <a:schemeClr val="tx1"/>
        </a:solidFill>
        <a:latin typeface="+mn-lt"/>
        <a:ea typeface="+mn-ea"/>
        <a:cs typeface="+mn-cs"/>
      </a:defRPr>
    </a:lvl2pPr>
    <a:lvl3pPr marL="3135038" algn="l" defTabSz="1567519" rtl="0" eaLnBrk="1" latinLnBrk="0" hangingPunct="1">
      <a:defRPr sz="6100" kern="1200">
        <a:solidFill>
          <a:schemeClr val="tx1"/>
        </a:solidFill>
        <a:latin typeface="+mn-lt"/>
        <a:ea typeface="+mn-ea"/>
        <a:cs typeface="+mn-cs"/>
      </a:defRPr>
    </a:lvl3pPr>
    <a:lvl4pPr marL="4702558" algn="l" defTabSz="1567519" rtl="0" eaLnBrk="1" latinLnBrk="0" hangingPunct="1">
      <a:defRPr sz="6100" kern="1200">
        <a:solidFill>
          <a:schemeClr val="tx1"/>
        </a:solidFill>
        <a:latin typeface="+mn-lt"/>
        <a:ea typeface="+mn-ea"/>
        <a:cs typeface="+mn-cs"/>
      </a:defRPr>
    </a:lvl4pPr>
    <a:lvl5pPr marL="6270077" algn="l" defTabSz="1567519" rtl="0" eaLnBrk="1" latinLnBrk="0" hangingPunct="1">
      <a:defRPr sz="6100" kern="1200">
        <a:solidFill>
          <a:schemeClr val="tx1"/>
        </a:solidFill>
        <a:latin typeface="+mn-lt"/>
        <a:ea typeface="+mn-ea"/>
        <a:cs typeface="+mn-cs"/>
      </a:defRPr>
    </a:lvl5pPr>
    <a:lvl6pPr marL="7837597" algn="l" defTabSz="1567519" rtl="0" eaLnBrk="1" latinLnBrk="0" hangingPunct="1">
      <a:defRPr sz="6100" kern="1200">
        <a:solidFill>
          <a:schemeClr val="tx1"/>
        </a:solidFill>
        <a:latin typeface="+mn-lt"/>
        <a:ea typeface="+mn-ea"/>
        <a:cs typeface="+mn-cs"/>
      </a:defRPr>
    </a:lvl6pPr>
    <a:lvl7pPr marL="9405116" algn="l" defTabSz="1567519" rtl="0" eaLnBrk="1" latinLnBrk="0" hangingPunct="1">
      <a:defRPr sz="6100" kern="1200">
        <a:solidFill>
          <a:schemeClr val="tx1"/>
        </a:solidFill>
        <a:latin typeface="+mn-lt"/>
        <a:ea typeface="+mn-ea"/>
        <a:cs typeface="+mn-cs"/>
      </a:defRPr>
    </a:lvl7pPr>
    <a:lvl8pPr marL="10972636" algn="l" defTabSz="1567519" rtl="0" eaLnBrk="1" latinLnBrk="0" hangingPunct="1">
      <a:defRPr sz="6100" kern="1200">
        <a:solidFill>
          <a:schemeClr val="tx1"/>
        </a:solidFill>
        <a:latin typeface="+mn-lt"/>
        <a:ea typeface="+mn-ea"/>
        <a:cs typeface="+mn-cs"/>
      </a:defRPr>
    </a:lvl8pPr>
    <a:lvl9pPr marL="12540155" algn="l" defTabSz="1567519" rtl="0" eaLnBrk="1" latinLnBrk="0" hangingPunct="1">
      <a:defRPr sz="6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70" autoAdjust="0"/>
    <p:restoredTop sz="99854" autoAdjust="0"/>
  </p:normalViewPr>
  <p:slideViewPr>
    <p:cSldViewPr snapToGrid="0" snapToObjects="1">
      <p:cViewPr>
        <p:scale>
          <a:sx n="37" d="100"/>
          <a:sy n="37" d="100"/>
        </p:scale>
        <p:origin x="-1608" y="4536"/>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519" indent="0" algn="ctr">
              <a:buNone/>
              <a:defRPr>
                <a:solidFill>
                  <a:schemeClr val="tx1">
                    <a:tint val="75000"/>
                  </a:schemeClr>
                </a:solidFill>
              </a:defRPr>
            </a:lvl2pPr>
            <a:lvl3pPr marL="3135038" indent="0" algn="ctr">
              <a:buNone/>
              <a:defRPr>
                <a:solidFill>
                  <a:schemeClr val="tx1">
                    <a:tint val="75000"/>
                  </a:schemeClr>
                </a:solidFill>
              </a:defRPr>
            </a:lvl3pPr>
            <a:lvl4pPr marL="4702558" indent="0" algn="ctr">
              <a:buNone/>
              <a:defRPr>
                <a:solidFill>
                  <a:schemeClr val="tx1">
                    <a:tint val="75000"/>
                  </a:schemeClr>
                </a:solidFill>
              </a:defRPr>
            </a:lvl4pPr>
            <a:lvl5pPr marL="6270077" indent="0" algn="ctr">
              <a:buNone/>
              <a:defRPr>
                <a:solidFill>
                  <a:schemeClr val="tx1">
                    <a:tint val="75000"/>
                  </a:schemeClr>
                </a:solidFill>
              </a:defRPr>
            </a:lvl5pPr>
            <a:lvl6pPr marL="7837597" indent="0" algn="ctr">
              <a:buNone/>
              <a:defRPr>
                <a:solidFill>
                  <a:schemeClr val="tx1">
                    <a:tint val="75000"/>
                  </a:schemeClr>
                </a:solidFill>
              </a:defRPr>
            </a:lvl6pPr>
            <a:lvl7pPr marL="9405116" indent="0" algn="ctr">
              <a:buNone/>
              <a:defRPr>
                <a:solidFill>
                  <a:schemeClr val="tx1">
                    <a:tint val="75000"/>
                  </a:schemeClr>
                </a:solidFill>
              </a:defRPr>
            </a:lvl7pPr>
            <a:lvl8pPr marL="10972636" indent="0" algn="ctr">
              <a:buNone/>
              <a:defRPr>
                <a:solidFill>
                  <a:schemeClr val="tx1">
                    <a:tint val="75000"/>
                  </a:schemeClr>
                </a:solidFill>
              </a:defRPr>
            </a:lvl8pPr>
            <a:lvl9pPr marL="1254015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68781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88325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5273040"/>
            <a:ext cx="9875520" cy="1123492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5273040"/>
            <a:ext cx="29260800" cy="1123492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44139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98673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5"/>
            <a:ext cx="18653760" cy="7200898"/>
          </a:xfrm>
        </p:spPr>
        <p:txBody>
          <a:bodyPr anchor="b"/>
          <a:lstStyle>
            <a:lvl1pPr marL="0" indent="0">
              <a:buNone/>
              <a:defRPr sz="6800">
                <a:solidFill>
                  <a:schemeClr val="tx1">
                    <a:tint val="75000"/>
                  </a:schemeClr>
                </a:solidFill>
              </a:defRPr>
            </a:lvl1pPr>
            <a:lvl2pPr marL="1567519" indent="0">
              <a:buNone/>
              <a:defRPr sz="6100">
                <a:solidFill>
                  <a:schemeClr val="tx1">
                    <a:tint val="75000"/>
                  </a:schemeClr>
                </a:solidFill>
              </a:defRPr>
            </a:lvl2pPr>
            <a:lvl3pPr marL="3135038" indent="0">
              <a:buNone/>
              <a:defRPr sz="5500">
                <a:solidFill>
                  <a:schemeClr val="tx1">
                    <a:tint val="75000"/>
                  </a:schemeClr>
                </a:solidFill>
              </a:defRPr>
            </a:lvl3pPr>
            <a:lvl4pPr marL="4702558" indent="0">
              <a:buNone/>
              <a:defRPr sz="4800">
                <a:solidFill>
                  <a:schemeClr val="tx1">
                    <a:tint val="75000"/>
                  </a:schemeClr>
                </a:solidFill>
              </a:defRPr>
            </a:lvl4pPr>
            <a:lvl5pPr marL="6270077" indent="0">
              <a:buNone/>
              <a:defRPr sz="4800">
                <a:solidFill>
                  <a:schemeClr val="tx1">
                    <a:tint val="75000"/>
                  </a:schemeClr>
                </a:solidFill>
              </a:defRPr>
            </a:lvl5pPr>
            <a:lvl6pPr marL="7837597" indent="0">
              <a:buNone/>
              <a:defRPr sz="4800">
                <a:solidFill>
                  <a:schemeClr val="tx1">
                    <a:tint val="75000"/>
                  </a:schemeClr>
                </a:solidFill>
              </a:defRPr>
            </a:lvl6pPr>
            <a:lvl7pPr marL="9405116" indent="0">
              <a:buNone/>
              <a:defRPr sz="4800">
                <a:solidFill>
                  <a:schemeClr val="tx1">
                    <a:tint val="75000"/>
                  </a:schemeClr>
                </a:solidFill>
              </a:defRPr>
            </a:lvl7pPr>
            <a:lvl8pPr marL="10972636" indent="0">
              <a:buNone/>
              <a:defRPr sz="4800">
                <a:solidFill>
                  <a:schemeClr val="tx1">
                    <a:tint val="75000"/>
                  </a:schemeClr>
                </a:solidFill>
              </a:defRPr>
            </a:lvl8pPr>
            <a:lvl9pPr marL="12540155"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8AFC0-98A4-1C4D-BE3A-0DB27C21F4C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272969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30723840"/>
            <a:ext cx="19568160" cy="86898480"/>
          </a:xfrm>
        </p:spPr>
        <p:txBody>
          <a:bodyPr/>
          <a:lstStyle>
            <a:lvl1pPr>
              <a:defRPr sz="9600"/>
            </a:lvl1pPr>
            <a:lvl2pPr>
              <a:defRPr sz="83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128480" y="30723840"/>
            <a:ext cx="19568160" cy="86898480"/>
          </a:xfrm>
        </p:spPr>
        <p:txBody>
          <a:bodyPr/>
          <a:lstStyle>
            <a:lvl1pPr>
              <a:defRPr sz="9600"/>
            </a:lvl1pPr>
            <a:lvl2pPr>
              <a:defRPr sz="83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28AFC0-98A4-1C4D-BE3A-0DB27C21F4C5}"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389376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2"/>
            <a:ext cx="1975104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300" b="1"/>
            </a:lvl1pPr>
            <a:lvl2pPr marL="1567519" indent="0">
              <a:buNone/>
              <a:defRPr sz="6800" b="1"/>
            </a:lvl2pPr>
            <a:lvl3pPr marL="3135038" indent="0">
              <a:buNone/>
              <a:defRPr sz="6100" b="1"/>
            </a:lvl3pPr>
            <a:lvl4pPr marL="4702558" indent="0">
              <a:buNone/>
              <a:defRPr sz="5500" b="1"/>
            </a:lvl4pPr>
            <a:lvl5pPr marL="6270077" indent="0">
              <a:buNone/>
              <a:defRPr sz="5500" b="1"/>
            </a:lvl5pPr>
            <a:lvl6pPr marL="7837597" indent="0">
              <a:buNone/>
              <a:defRPr sz="5500" b="1"/>
            </a:lvl6pPr>
            <a:lvl7pPr marL="9405116" indent="0">
              <a:buNone/>
              <a:defRPr sz="5500" b="1"/>
            </a:lvl7pPr>
            <a:lvl8pPr marL="10972636" indent="0">
              <a:buNone/>
              <a:defRPr sz="5500" b="1"/>
            </a:lvl8pPr>
            <a:lvl9pPr marL="12540155"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300"/>
            </a:lvl1pPr>
            <a:lvl2pPr>
              <a:defRPr sz="68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300" b="1"/>
            </a:lvl1pPr>
            <a:lvl2pPr marL="1567519" indent="0">
              <a:buNone/>
              <a:defRPr sz="6800" b="1"/>
            </a:lvl2pPr>
            <a:lvl3pPr marL="3135038" indent="0">
              <a:buNone/>
              <a:defRPr sz="6100" b="1"/>
            </a:lvl3pPr>
            <a:lvl4pPr marL="4702558" indent="0">
              <a:buNone/>
              <a:defRPr sz="5500" b="1"/>
            </a:lvl4pPr>
            <a:lvl5pPr marL="6270077" indent="0">
              <a:buNone/>
              <a:defRPr sz="5500" b="1"/>
            </a:lvl5pPr>
            <a:lvl6pPr marL="7837597" indent="0">
              <a:buNone/>
              <a:defRPr sz="5500" b="1"/>
            </a:lvl6pPr>
            <a:lvl7pPr marL="9405116" indent="0">
              <a:buNone/>
              <a:defRPr sz="5500" b="1"/>
            </a:lvl7pPr>
            <a:lvl8pPr marL="10972636" indent="0">
              <a:buNone/>
              <a:defRPr sz="5500" b="1"/>
            </a:lvl8pPr>
            <a:lvl9pPr marL="12540155"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300"/>
            </a:lvl1pPr>
            <a:lvl2pPr>
              <a:defRPr sz="68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28AFC0-98A4-1C4D-BE3A-0DB27C21F4C5}" type="datetimeFigureOut">
              <a:rPr lang="en-US" smtClean="0"/>
              <a:t>12/7/15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74968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28AFC0-98A4-1C4D-BE3A-0DB27C21F4C5}" type="datetimeFigureOut">
              <a:rPr lang="en-US" smtClean="0"/>
              <a:t>12/7/15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69100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8AFC0-98A4-1C4D-BE3A-0DB27C21F4C5}" type="datetimeFigureOut">
              <a:rPr lang="en-US" smtClean="0"/>
              <a:t>12/7/15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53210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640"/>
            <a:ext cx="7219951" cy="5577840"/>
          </a:xfrm>
        </p:spPr>
        <p:txBody>
          <a:bodyPr anchor="b"/>
          <a:lstStyle>
            <a:lvl1pPr algn="l">
              <a:defRPr sz="6800" b="1"/>
            </a:lvl1pPr>
          </a:lstStyle>
          <a:p>
            <a:r>
              <a:rPr lang="en-US" smtClean="0"/>
              <a:t>Click to edit Master title style</a:t>
            </a:r>
            <a:endParaRPr lang="en-US"/>
          </a:p>
        </p:txBody>
      </p:sp>
      <p:sp>
        <p:nvSpPr>
          <p:cNvPr id="3" name="Content Placeholder 2"/>
          <p:cNvSpPr>
            <a:spLocks noGrp="1"/>
          </p:cNvSpPr>
          <p:nvPr>
            <p:ph idx="1"/>
          </p:nvPr>
        </p:nvSpPr>
        <p:spPr>
          <a:xfrm>
            <a:off x="8580120" y="1310643"/>
            <a:ext cx="12268200" cy="28094942"/>
          </a:xfrm>
        </p:spPr>
        <p:txBody>
          <a:bodyPr/>
          <a:lstStyle>
            <a:lvl1pPr>
              <a:defRPr sz="10900"/>
            </a:lvl1pPr>
            <a:lvl2pPr>
              <a:defRPr sz="9600"/>
            </a:lvl2pPr>
            <a:lvl3pPr>
              <a:defRPr sz="83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1" y="6888483"/>
            <a:ext cx="7219951" cy="22517102"/>
          </a:xfrm>
        </p:spPr>
        <p:txBody>
          <a:bodyPr/>
          <a:lstStyle>
            <a:lvl1pPr marL="0" indent="0">
              <a:buNone/>
              <a:defRPr sz="4800"/>
            </a:lvl1pPr>
            <a:lvl2pPr marL="1567519" indent="0">
              <a:buNone/>
              <a:defRPr sz="4100"/>
            </a:lvl2pPr>
            <a:lvl3pPr marL="3135038" indent="0">
              <a:buNone/>
              <a:defRPr sz="3500"/>
            </a:lvl3pPr>
            <a:lvl4pPr marL="4702558" indent="0">
              <a:buNone/>
              <a:defRPr sz="3100"/>
            </a:lvl4pPr>
            <a:lvl5pPr marL="6270077" indent="0">
              <a:buNone/>
              <a:defRPr sz="3100"/>
            </a:lvl5pPr>
            <a:lvl6pPr marL="7837597" indent="0">
              <a:buNone/>
              <a:defRPr sz="3100"/>
            </a:lvl6pPr>
            <a:lvl7pPr marL="9405116" indent="0">
              <a:buNone/>
              <a:defRPr sz="3100"/>
            </a:lvl7pPr>
            <a:lvl8pPr marL="10972636" indent="0">
              <a:buNone/>
              <a:defRPr sz="3100"/>
            </a:lvl8pPr>
            <a:lvl9pPr marL="12540155"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8AFC0-98A4-1C4D-BE3A-0DB27C21F4C5}"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173731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8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20"/>
            <a:ext cx="13167360" cy="19751040"/>
          </a:xfrm>
        </p:spPr>
        <p:txBody>
          <a:bodyPr/>
          <a:lstStyle>
            <a:lvl1pPr marL="0" indent="0">
              <a:buNone/>
              <a:defRPr sz="10900"/>
            </a:lvl1pPr>
            <a:lvl2pPr marL="1567519" indent="0">
              <a:buNone/>
              <a:defRPr sz="9600"/>
            </a:lvl2pPr>
            <a:lvl3pPr marL="3135038" indent="0">
              <a:buNone/>
              <a:defRPr sz="8300"/>
            </a:lvl3pPr>
            <a:lvl4pPr marL="4702558" indent="0">
              <a:buNone/>
              <a:defRPr sz="6800"/>
            </a:lvl4pPr>
            <a:lvl5pPr marL="6270077" indent="0">
              <a:buNone/>
              <a:defRPr sz="6800"/>
            </a:lvl5pPr>
            <a:lvl6pPr marL="7837597" indent="0">
              <a:buNone/>
              <a:defRPr sz="6800"/>
            </a:lvl6pPr>
            <a:lvl7pPr marL="9405116" indent="0">
              <a:buNone/>
              <a:defRPr sz="6800"/>
            </a:lvl7pPr>
            <a:lvl8pPr marL="10972636" indent="0">
              <a:buNone/>
              <a:defRPr sz="6800"/>
            </a:lvl8pPr>
            <a:lvl9pPr marL="12540155" indent="0">
              <a:buNone/>
              <a:defRPr sz="6800"/>
            </a:lvl9pPr>
          </a:lstStyle>
          <a:p>
            <a:endParaRPr lang="en-US"/>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7519" indent="0">
              <a:buNone/>
              <a:defRPr sz="4100"/>
            </a:lvl2pPr>
            <a:lvl3pPr marL="3135038" indent="0">
              <a:buNone/>
              <a:defRPr sz="3500"/>
            </a:lvl3pPr>
            <a:lvl4pPr marL="4702558" indent="0">
              <a:buNone/>
              <a:defRPr sz="3100"/>
            </a:lvl4pPr>
            <a:lvl5pPr marL="6270077" indent="0">
              <a:buNone/>
              <a:defRPr sz="3100"/>
            </a:lvl5pPr>
            <a:lvl6pPr marL="7837597" indent="0">
              <a:buNone/>
              <a:defRPr sz="3100"/>
            </a:lvl6pPr>
            <a:lvl7pPr marL="9405116" indent="0">
              <a:buNone/>
              <a:defRPr sz="3100"/>
            </a:lvl7pPr>
            <a:lvl8pPr marL="10972636" indent="0">
              <a:buNone/>
              <a:defRPr sz="3100"/>
            </a:lvl8pPr>
            <a:lvl9pPr marL="12540155"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8AFC0-98A4-1C4D-BE3A-0DB27C21F4C5}"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E560F-7B7E-7443-BA55-96E0F06A21C8}" type="slidenum">
              <a:rPr lang="en-US" smtClean="0"/>
              <a:t>‹#›</a:t>
            </a:fld>
            <a:endParaRPr lang="en-US"/>
          </a:p>
        </p:txBody>
      </p:sp>
    </p:spTree>
    <p:extLst>
      <p:ext uri="{BB962C8B-B14F-4D97-AF65-F5344CB8AC3E}">
        <p14:creationId xmlns:p14="http://schemas.microsoft.com/office/powerpoint/2010/main" val="1777275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2"/>
            <a:ext cx="19751040" cy="5486400"/>
          </a:xfrm>
          <a:prstGeom prst="rect">
            <a:avLst/>
          </a:prstGeom>
        </p:spPr>
        <p:txBody>
          <a:bodyPr vert="horz" lIns="313504" tIns="156752" rIns="313504" bIns="15675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97280" y="7680963"/>
            <a:ext cx="19751040" cy="21724622"/>
          </a:xfrm>
          <a:prstGeom prst="rect">
            <a:avLst/>
          </a:prstGeom>
        </p:spPr>
        <p:txBody>
          <a:bodyPr vert="horz" lIns="313504" tIns="156752" rIns="313504" bIns="1567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97280" y="30510482"/>
            <a:ext cx="5120640" cy="1752600"/>
          </a:xfrm>
          <a:prstGeom prst="rect">
            <a:avLst/>
          </a:prstGeom>
        </p:spPr>
        <p:txBody>
          <a:bodyPr vert="horz" lIns="313504" tIns="156752" rIns="313504" bIns="156752" rtlCol="0" anchor="ctr"/>
          <a:lstStyle>
            <a:lvl1pPr algn="l">
              <a:defRPr sz="4100">
                <a:solidFill>
                  <a:schemeClr val="tx1">
                    <a:tint val="75000"/>
                  </a:schemeClr>
                </a:solidFill>
              </a:defRPr>
            </a:lvl1pPr>
          </a:lstStyle>
          <a:p>
            <a:fld id="{3228AFC0-98A4-1C4D-BE3A-0DB27C21F4C5}" type="datetimeFigureOut">
              <a:rPr lang="en-US" smtClean="0"/>
              <a:t>12/7/15</a:t>
            </a:fld>
            <a:endParaRPr lang="en-US"/>
          </a:p>
        </p:txBody>
      </p:sp>
      <p:sp>
        <p:nvSpPr>
          <p:cNvPr id="5" name="Footer Placeholder 4"/>
          <p:cNvSpPr>
            <a:spLocks noGrp="1"/>
          </p:cNvSpPr>
          <p:nvPr>
            <p:ph type="ftr" sz="quarter" idx="3"/>
          </p:nvPr>
        </p:nvSpPr>
        <p:spPr>
          <a:xfrm>
            <a:off x="7498080" y="30510482"/>
            <a:ext cx="6949440" cy="1752600"/>
          </a:xfrm>
          <a:prstGeom prst="rect">
            <a:avLst/>
          </a:prstGeom>
        </p:spPr>
        <p:txBody>
          <a:bodyPr vert="horz" lIns="313504" tIns="156752" rIns="313504" bIns="156752"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27680" y="30510482"/>
            <a:ext cx="5120640" cy="1752600"/>
          </a:xfrm>
          <a:prstGeom prst="rect">
            <a:avLst/>
          </a:prstGeom>
        </p:spPr>
        <p:txBody>
          <a:bodyPr vert="horz" lIns="313504" tIns="156752" rIns="313504" bIns="156752" rtlCol="0" anchor="ctr"/>
          <a:lstStyle>
            <a:lvl1pPr algn="r">
              <a:defRPr sz="4100">
                <a:solidFill>
                  <a:schemeClr val="tx1">
                    <a:tint val="75000"/>
                  </a:schemeClr>
                </a:solidFill>
              </a:defRPr>
            </a:lvl1pPr>
          </a:lstStyle>
          <a:p>
            <a:fld id="{070E560F-7B7E-7443-BA55-96E0F06A21C8}" type="slidenum">
              <a:rPr lang="en-US" smtClean="0"/>
              <a:t>‹#›</a:t>
            </a:fld>
            <a:endParaRPr lang="en-US"/>
          </a:p>
        </p:txBody>
      </p:sp>
    </p:spTree>
    <p:extLst>
      <p:ext uri="{BB962C8B-B14F-4D97-AF65-F5344CB8AC3E}">
        <p14:creationId xmlns:p14="http://schemas.microsoft.com/office/powerpoint/2010/main" val="3992316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9" rtl="0" eaLnBrk="1" latinLnBrk="0" hangingPunct="1">
        <a:spcBef>
          <a:spcPct val="0"/>
        </a:spcBef>
        <a:buNone/>
        <a:defRPr sz="15100" kern="1200">
          <a:solidFill>
            <a:schemeClr val="tx1"/>
          </a:solidFill>
          <a:latin typeface="+mj-lt"/>
          <a:ea typeface="+mj-ea"/>
          <a:cs typeface="+mj-cs"/>
        </a:defRPr>
      </a:lvl1pPr>
    </p:titleStyle>
    <p:bodyStyle>
      <a:lvl1pPr marL="1175640" indent="-1175640" algn="l" defTabSz="1567519" rtl="0" eaLnBrk="1" latinLnBrk="0" hangingPunct="1">
        <a:spcBef>
          <a:spcPct val="20000"/>
        </a:spcBef>
        <a:buFont typeface="Arial"/>
        <a:buChar char="•"/>
        <a:defRPr sz="10900" kern="1200">
          <a:solidFill>
            <a:schemeClr val="tx1"/>
          </a:solidFill>
          <a:latin typeface="+mn-lt"/>
          <a:ea typeface="+mn-ea"/>
          <a:cs typeface="+mn-cs"/>
        </a:defRPr>
      </a:lvl1pPr>
      <a:lvl2pPr marL="2547218" indent="-979699" algn="l" defTabSz="1567519" rtl="0" eaLnBrk="1" latinLnBrk="0" hangingPunct="1">
        <a:spcBef>
          <a:spcPct val="20000"/>
        </a:spcBef>
        <a:buFont typeface="Arial"/>
        <a:buChar char="–"/>
        <a:defRPr sz="9600" kern="1200">
          <a:solidFill>
            <a:schemeClr val="tx1"/>
          </a:solidFill>
          <a:latin typeface="+mn-lt"/>
          <a:ea typeface="+mn-ea"/>
          <a:cs typeface="+mn-cs"/>
        </a:defRPr>
      </a:lvl2pPr>
      <a:lvl3pPr marL="3918798" indent="-783760" algn="l" defTabSz="1567519" rtl="0" eaLnBrk="1" latinLnBrk="0" hangingPunct="1">
        <a:spcBef>
          <a:spcPct val="20000"/>
        </a:spcBef>
        <a:buFont typeface="Arial"/>
        <a:buChar char="•"/>
        <a:defRPr sz="8300" kern="1200">
          <a:solidFill>
            <a:schemeClr val="tx1"/>
          </a:solidFill>
          <a:latin typeface="+mn-lt"/>
          <a:ea typeface="+mn-ea"/>
          <a:cs typeface="+mn-cs"/>
        </a:defRPr>
      </a:lvl3pPr>
      <a:lvl4pPr marL="5486317" indent="-783760" algn="l" defTabSz="1567519" rtl="0" eaLnBrk="1" latinLnBrk="0" hangingPunct="1">
        <a:spcBef>
          <a:spcPct val="20000"/>
        </a:spcBef>
        <a:buFont typeface="Arial"/>
        <a:buChar char="–"/>
        <a:defRPr sz="6800" kern="1200">
          <a:solidFill>
            <a:schemeClr val="tx1"/>
          </a:solidFill>
          <a:latin typeface="+mn-lt"/>
          <a:ea typeface="+mn-ea"/>
          <a:cs typeface="+mn-cs"/>
        </a:defRPr>
      </a:lvl4pPr>
      <a:lvl5pPr marL="7053838" indent="-783760" algn="l" defTabSz="1567519" rtl="0" eaLnBrk="1" latinLnBrk="0" hangingPunct="1">
        <a:spcBef>
          <a:spcPct val="20000"/>
        </a:spcBef>
        <a:buFont typeface="Arial"/>
        <a:buChar char="»"/>
        <a:defRPr sz="6800" kern="1200">
          <a:solidFill>
            <a:schemeClr val="tx1"/>
          </a:solidFill>
          <a:latin typeface="+mn-lt"/>
          <a:ea typeface="+mn-ea"/>
          <a:cs typeface="+mn-cs"/>
        </a:defRPr>
      </a:lvl5pPr>
      <a:lvl6pPr marL="8621357" indent="-783760" algn="l" defTabSz="1567519" rtl="0" eaLnBrk="1" latinLnBrk="0" hangingPunct="1">
        <a:spcBef>
          <a:spcPct val="20000"/>
        </a:spcBef>
        <a:buFont typeface="Arial"/>
        <a:buChar char="•"/>
        <a:defRPr sz="6800" kern="1200">
          <a:solidFill>
            <a:schemeClr val="tx1"/>
          </a:solidFill>
          <a:latin typeface="+mn-lt"/>
          <a:ea typeface="+mn-ea"/>
          <a:cs typeface="+mn-cs"/>
        </a:defRPr>
      </a:lvl6pPr>
      <a:lvl7pPr marL="10188876" indent="-783760" algn="l" defTabSz="1567519" rtl="0" eaLnBrk="1" latinLnBrk="0" hangingPunct="1">
        <a:spcBef>
          <a:spcPct val="20000"/>
        </a:spcBef>
        <a:buFont typeface="Arial"/>
        <a:buChar char="•"/>
        <a:defRPr sz="6800" kern="1200">
          <a:solidFill>
            <a:schemeClr val="tx1"/>
          </a:solidFill>
          <a:latin typeface="+mn-lt"/>
          <a:ea typeface="+mn-ea"/>
          <a:cs typeface="+mn-cs"/>
        </a:defRPr>
      </a:lvl7pPr>
      <a:lvl8pPr marL="11756395" indent="-783760" algn="l" defTabSz="1567519" rtl="0" eaLnBrk="1" latinLnBrk="0" hangingPunct="1">
        <a:spcBef>
          <a:spcPct val="20000"/>
        </a:spcBef>
        <a:buFont typeface="Arial"/>
        <a:buChar char="•"/>
        <a:defRPr sz="6800" kern="1200">
          <a:solidFill>
            <a:schemeClr val="tx1"/>
          </a:solidFill>
          <a:latin typeface="+mn-lt"/>
          <a:ea typeface="+mn-ea"/>
          <a:cs typeface="+mn-cs"/>
        </a:defRPr>
      </a:lvl8pPr>
      <a:lvl9pPr marL="13323914" indent="-783760" algn="l" defTabSz="1567519" rtl="0" eaLnBrk="1" latinLnBrk="0" hangingPunct="1">
        <a:spcBef>
          <a:spcPct val="20000"/>
        </a:spcBef>
        <a:buFont typeface="Arial"/>
        <a:buChar char="•"/>
        <a:defRPr sz="6800" kern="1200">
          <a:solidFill>
            <a:schemeClr val="tx1"/>
          </a:solidFill>
          <a:latin typeface="+mn-lt"/>
          <a:ea typeface="+mn-ea"/>
          <a:cs typeface="+mn-cs"/>
        </a:defRPr>
      </a:lvl9pPr>
    </p:bodyStyle>
    <p:otherStyle>
      <a:defPPr>
        <a:defRPr lang="en-US"/>
      </a:defPPr>
      <a:lvl1pPr marL="0" algn="l" defTabSz="1567519" rtl="0" eaLnBrk="1" latinLnBrk="0" hangingPunct="1">
        <a:defRPr sz="6100" kern="1200">
          <a:solidFill>
            <a:schemeClr val="tx1"/>
          </a:solidFill>
          <a:latin typeface="+mn-lt"/>
          <a:ea typeface="+mn-ea"/>
          <a:cs typeface="+mn-cs"/>
        </a:defRPr>
      </a:lvl1pPr>
      <a:lvl2pPr marL="1567519" algn="l" defTabSz="1567519" rtl="0" eaLnBrk="1" latinLnBrk="0" hangingPunct="1">
        <a:defRPr sz="6100" kern="1200">
          <a:solidFill>
            <a:schemeClr val="tx1"/>
          </a:solidFill>
          <a:latin typeface="+mn-lt"/>
          <a:ea typeface="+mn-ea"/>
          <a:cs typeface="+mn-cs"/>
        </a:defRPr>
      </a:lvl2pPr>
      <a:lvl3pPr marL="3135038" algn="l" defTabSz="1567519" rtl="0" eaLnBrk="1" latinLnBrk="0" hangingPunct="1">
        <a:defRPr sz="6100" kern="1200">
          <a:solidFill>
            <a:schemeClr val="tx1"/>
          </a:solidFill>
          <a:latin typeface="+mn-lt"/>
          <a:ea typeface="+mn-ea"/>
          <a:cs typeface="+mn-cs"/>
        </a:defRPr>
      </a:lvl3pPr>
      <a:lvl4pPr marL="4702558" algn="l" defTabSz="1567519" rtl="0" eaLnBrk="1" latinLnBrk="0" hangingPunct="1">
        <a:defRPr sz="6100" kern="1200">
          <a:solidFill>
            <a:schemeClr val="tx1"/>
          </a:solidFill>
          <a:latin typeface="+mn-lt"/>
          <a:ea typeface="+mn-ea"/>
          <a:cs typeface="+mn-cs"/>
        </a:defRPr>
      </a:lvl4pPr>
      <a:lvl5pPr marL="6270077" algn="l" defTabSz="1567519" rtl="0" eaLnBrk="1" latinLnBrk="0" hangingPunct="1">
        <a:defRPr sz="6100" kern="1200">
          <a:solidFill>
            <a:schemeClr val="tx1"/>
          </a:solidFill>
          <a:latin typeface="+mn-lt"/>
          <a:ea typeface="+mn-ea"/>
          <a:cs typeface="+mn-cs"/>
        </a:defRPr>
      </a:lvl5pPr>
      <a:lvl6pPr marL="7837597" algn="l" defTabSz="1567519" rtl="0" eaLnBrk="1" latinLnBrk="0" hangingPunct="1">
        <a:defRPr sz="6100" kern="1200">
          <a:solidFill>
            <a:schemeClr val="tx1"/>
          </a:solidFill>
          <a:latin typeface="+mn-lt"/>
          <a:ea typeface="+mn-ea"/>
          <a:cs typeface="+mn-cs"/>
        </a:defRPr>
      </a:lvl6pPr>
      <a:lvl7pPr marL="9405116" algn="l" defTabSz="1567519" rtl="0" eaLnBrk="1" latinLnBrk="0" hangingPunct="1">
        <a:defRPr sz="6100" kern="1200">
          <a:solidFill>
            <a:schemeClr val="tx1"/>
          </a:solidFill>
          <a:latin typeface="+mn-lt"/>
          <a:ea typeface="+mn-ea"/>
          <a:cs typeface="+mn-cs"/>
        </a:defRPr>
      </a:lvl7pPr>
      <a:lvl8pPr marL="10972636" algn="l" defTabSz="1567519" rtl="0" eaLnBrk="1" latinLnBrk="0" hangingPunct="1">
        <a:defRPr sz="6100" kern="1200">
          <a:solidFill>
            <a:schemeClr val="tx1"/>
          </a:solidFill>
          <a:latin typeface="+mn-lt"/>
          <a:ea typeface="+mn-ea"/>
          <a:cs typeface="+mn-cs"/>
        </a:defRPr>
      </a:lvl8pPr>
      <a:lvl9pPr marL="12540155" algn="l" defTabSz="1567519"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2783"/>
            <a:ext cx="21945600" cy="1031051"/>
          </a:xfrm>
          <a:prstGeom prst="rect">
            <a:avLst/>
          </a:prstGeom>
          <a:noFill/>
        </p:spPr>
        <p:txBody>
          <a:bodyPr wrap="square" rtlCol="0">
            <a:spAutoFit/>
          </a:bodyPr>
          <a:lstStyle/>
          <a:p>
            <a:pPr algn="ctr"/>
            <a:r>
              <a:rPr lang="en-US" dirty="0" smtClean="0"/>
              <a:t>Expertise &amp; Network Properties in </a:t>
            </a:r>
            <a:r>
              <a:rPr lang="en-US" dirty="0" err="1" smtClean="0"/>
              <a:t>StackExchange</a:t>
            </a:r>
            <a:r>
              <a:rPr lang="en-US" dirty="0" smtClean="0"/>
              <a:t> Sites</a:t>
            </a:r>
            <a:endParaRPr lang="en-US" dirty="0"/>
          </a:p>
        </p:txBody>
      </p:sp>
      <p:sp>
        <p:nvSpPr>
          <p:cNvPr id="5" name="TextBox 4"/>
          <p:cNvSpPr txBox="1"/>
          <p:nvPr/>
        </p:nvSpPr>
        <p:spPr>
          <a:xfrm>
            <a:off x="0" y="1295409"/>
            <a:ext cx="21945600" cy="553998"/>
          </a:xfrm>
          <a:prstGeom prst="rect">
            <a:avLst/>
          </a:prstGeom>
          <a:noFill/>
        </p:spPr>
        <p:txBody>
          <a:bodyPr wrap="square" rtlCol="0">
            <a:spAutoFit/>
          </a:bodyPr>
          <a:lstStyle/>
          <a:p>
            <a:pPr algn="ctr"/>
            <a:r>
              <a:rPr lang="en-US" sz="3000" dirty="0" smtClean="0"/>
              <a:t>Dan Guo (dguo1113), </a:t>
            </a:r>
            <a:r>
              <a:rPr lang="en-US" sz="3000" dirty="0" err="1" smtClean="0"/>
              <a:t>Vani</a:t>
            </a:r>
            <a:r>
              <a:rPr lang="en-US" sz="3000" dirty="0" smtClean="0"/>
              <a:t> </a:t>
            </a:r>
            <a:r>
              <a:rPr lang="en-US" sz="3000" dirty="0" err="1" smtClean="0"/>
              <a:t>Khosla</a:t>
            </a:r>
            <a:r>
              <a:rPr lang="en-US" sz="3000" dirty="0" smtClean="0"/>
              <a:t> (</a:t>
            </a:r>
            <a:r>
              <a:rPr lang="en-US" sz="3000" dirty="0" err="1" smtClean="0"/>
              <a:t>vkhosla</a:t>
            </a:r>
            <a:r>
              <a:rPr lang="en-US" sz="3000" dirty="0" smtClean="0"/>
              <a:t>), </a:t>
            </a:r>
            <a:r>
              <a:rPr lang="en-US" sz="3000" dirty="0" err="1" smtClean="0"/>
              <a:t>Vignesh</a:t>
            </a:r>
            <a:r>
              <a:rPr lang="en-US" sz="3000" dirty="0" smtClean="0"/>
              <a:t> </a:t>
            </a:r>
            <a:r>
              <a:rPr lang="en-US" sz="3000" dirty="0" err="1" smtClean="0"/>
              <a:t>Venkataraman</a:t>
            </a:r>
            <a:r>
              <a:rPr lang="en-US" sz="3000" dirty="0" smtClean="0"/>
              <a:t> (</a:t>
            </a:r>
            <a:r>
              <a:rPr lang="en-US" sz="3000" dirty="0" err="1" smtClean="0"/>
              <a:t>viggy</a:t>
            </a:r>
            <a:r>
              <a:rPr lang="en-US" sz="3000" dirty="0" smtClean="0"/>
              <a:t>)</a:t>
            </a:r>
            <a:endParaRPr lang="en-US" sz="3000" dirty="0"/>
          </a:p>
        </p:txBody>
      </p:sp>
      <p:sp>
        <p:nvSpPr>
          <p:cNvPr id="6" name="TextBox 5"/>
          <p:cNvSpPr txBox="1"/>
          <p:nvPr/>
        </p:nvSpPr>
        <p:spPr>
          <a:xfrm>
            <a:off x="0" y="0"/>
            <a:ext cx="21945600" cy="2163162"/>
          </a:xfrm>
          <a:prstGeom prst="rect">
            <a:avLst/>
          </a:prstGeom>
          <a:noFill/>
          <a:ln w="76200" cmpd="sng">
            <a:solidFill>
              <a:schemeClr val="tx1"/>
            </a:solidFill>
          </a:ln>
        </p:spPr>
        <p:txBody>
          <a:bodyPr wrap="square" rtlCol="0">
            <a:spAutoFit/>
          </a:bodyPr>
          <a:lstStyle/>
          <a:p>
            <a:endParaRPr lang="en-US" dirty="0"/>
          </a:p>
        </p:txBody>
      </p:sp>
      <p:sp>
        <p:nvSpPr>
          <p:cNvPr id="7" name="TextBox 6"/>
          <p:cNvSpPr txBox="1"/>
          <p:nvPr/>
        </p:nvSpPr>
        <p:spPr>
          <a:xfrm>
            <a:off x="514854" y="2505779"/>
            <a:ext cx="8683850" cy="7709803"/>
          </a:xfrm>
          <a:prstGeom prst="rect">
            <a:avLst/>
          </a:prstGeom>
          <a:noFill/>
        </p:spPr>
        <p:txBody>
          <a:bodyPr wrap="square" rtlCol="0">
            <a:spAutoFit/>
          </a:bodyPr>
          <a:lstStyle/>
          <a:p>
            <a:pPr algn="ctr"/>
            <a:r>
              <a:rPr lang="en-US" sz="4500" dirty="0" smtClean="0"/>
              <a:t>1. Introduction</a:t>
            </a:r>
          </a:p>
          <a:p>
            <a:r>
              <a:rPr lang="en-US" sz="3000" dirty="0" smtClean="0"/>
              <a:t>We aim to Identify, understand, and designate experts and expertise within </a:t>
            </a:r>
            <a:r>
              <a:rPr lang="en-US" sz="3000" dirty="0" err="1" smtClean="0"/>
              <a:t>StackExchange</a:t>
            </a:r>
            <a:r>
              <a:rPr lang="en-US" sz="3000" dirty="0" smtClean="0"/>
              <a:t> and </a:t>
            </a:r>
            <a:r>
              <a:rPr lang="en-US" sz="3000" dirty="0" err="1" smtClean="0"/>
              <a:t>StackOverflow</a:t>
            </a:r>
            <a:r>
              <a:rPr lang="en-US" sz="3000" dirty="0" smtClean="0"/>
              <a:t> data. Because the various subdomains of </a:t>
            </a:r>
            <a:r>
              <a:rPr lang="en-US" sz="3000" dirty="0" err="1" smtClean="0"/>
              <a:t>StackExchange</a:t>
            </a:r>
            <a:r>
              <a:rPr lang="en-US" sz="3000" dirty="0" smtClean="0"/>
              <a:t> cover a wide range of material, experts can be analyzed both globally and over several different subsets of the data in order to see if there are general patterns or trends that can be extracted. Better defining who experts are and what it means to be an expert, especially in a particularly granular field, would allow knowledge to be managed and distributed more judiciously throughout the community. Rating the reputation of users through the use of network properties would create a credibility system that supersedes the </a:t>
            </a:r>
            <a:r>
              <a:rPr lang="en-US" sz="3000" dirty="0" err="1" smtClean="0"/>
              <a:t>StackExchange</a:t>
            </a:r>
            <a:r>
              <a:rPr lang="en-US" sz="3000" dirty="0" smtClean="0"/>
              <a:t> sites’ generic user-specific reputation scores.</a:t>
            </a:r>
          </a:p>
        </p:txBody>
      </p:sp>
      <p:sp>
        <p:nvSpPr>
          <p:cNvPr id="8" name="TextBox 7"/>
          <p:cNvSpPr txBox="1"/>
          <p:nvPr/>
        </p:nvSpPr>
        <p:spPr>
          <a:xfrm>
            <a:off x="9198704" y="2505779"/>
            <a:ext cx="12251918" cy="7709803"/>
          </a:xfrm>
          <a:prstGeom prst="rect">
            <a:avLst/>
          </a:prstGeom>
          <a:noFill/>
        </p:spPr>
        <p:txBody>
          <a:bodyPr wrap="square" rtlCol="0">
            <a:spAutoFit/>
          </a:bodyPr>
          <a:lstStyle/>
          <a:p>
            <a:pPr algn="ctr"/>
            <a:r>
              <a:rPr lang="en-US" sz="4500" dirty="0" smtClean="0"/>
              <a:t>2. Datasets</a:t>
            </a:r>
          </a:p>
          <a:p>
            <a:pPr marL="685800" indent="-685800">
              <a:buFont typeface="Arial"/>
              <a:buChar char="•"/>
            </a:pPr>
            <a:r>
              <a:rPr lang="en-US" sz="3000" dirty="0" smtClean="0"/>
              <a:t>The math subdomain of </a:t>
            </a:r>
            <a:r>
              <a:rPr lang="en-US" sz="3000" dirty="0" err="1" smtClean="0"/>
              <a:t>StackExchange</a:t>
            </a:r>
            <a:r>
              <a:rPr lang="en-US" sz="3000" dirty="0" smtClean="0"/>
              <a:t>, which has 560K Badges, 2M Comments, 1M Posts, 200k Users, 4M votes.</a:t>
            </a:r>
          </a:p>
          <a:p>
            <a:pPr marL="685800" indent="-685800">
              <a:buFont typeface="Arial"/>
              <a:buChar char="•"/>
            </a:pPr>
            <a:endParaRPr lang="en-US" sz="3000" dirty="0" smtClean="0"/>
          </a:p>
          <a:p>
            <a:pPr marL="685800" indent="-685800">
              <a:buFont typeface="Arial"/>
              <a:buChar char="•"/>
            </a:pPr>
            <a:endParaRPr lang="en-US" sz="3000" dirty="0"/>
          </a:p>
          <a:p>
            <a:pPr marL="685800" indent="-685800">
              <a:buFont typeface="Arial"/>
              <a:buChar char="•"/>
            </a:pPr>
            <a:endParaRPr lang="en-US" sz="3000" dirty="0" smtClean="0"/>
          </a:p>
          <a:p>
            <a:pPr marL="685800" indent="-685800">
              <a:buFont typeface="Arial"/>
              <a:buChar char="•"/>
            </a:pPr>
            <a:endParaRPr lang="en-US" sz="3000" dirty="0"/>
          </a:p>
          <a:p>
            <a:pPr marL="685800" indent="-685800">
              <a:buFont typeface="Arial"/>
              <a:buChar char="•"/>
            </a:pPr>
            <a:endParaRPr lang="en-US" sz="3000" dirty="0" smtClean="0"/>
          </a:p>
          <a:p>
            <a:endParaRPr lang="en-US" sz="3000" dirty="0" smtClean="0"/>
          </a:p>
          <a:p>
            <a:endParaRPr lang="en-US" sz="3000" dirty="0"/>
          </a:p>
          <a:p>
            <a:pPr marL="685800" indent="-685800">
              <a:buFont typeface="Arial"/>
              <a:buChar char="•"/>
            </a:pPr>
            <a:endParaRPr lang="en-US" sz="3000" dirty="0" smtClean="0"/>
          </a:p>
          <a:p>
            <a:pPr marL="685800" indent="-685800">
              <a:buFont typeface="Arial"/>
              <a:buChar char="•"/>
            </a:pPr>
            <a:endParaRPr lang="en-US" sz="3000" dirty="0" smtClean="0"/>
          </a:p>
          <a:p>
            <a:pPr marL="457200" indent="-457200">
              <a:buFont typeface="Arial"/>
              <a:buChar char="•"/>
            </a:pPr>
            <a:r>
              <a:rPr lang="en-US" sz="3000" dirty="0" smtClean="0"/>
              <a:t>Post Graph: A directed graph where nodes are posts and edges are from a post and the post it is responding to.</a:t>
            </a:r>
          </a:p>
          <a:p>
            <a:pPr marL="457200" indent="-457200">
              <a:buFont typeface="Arial"/>
              <a:buChar char="•"/>
            </a:pPr>
            <a:r>
              <a:rPr lang="en-US" sz="3000" dirty="0" smtClean="0"/>
              <a:t>User Graph: A directed graph where nodes are users and edges are directed from commenter to original poster.</a:t>
            </a:r>
          </a:p>
        </p:txBody>
      </p:sp>
      <p:sp>
        <p:nvSpPr>
          <p:cNvPr id="9" name="Rectangle 8"/>
          <p:cNvSpPr/>
          <p:nvPr/>
        </p:nvSpPr>
        <p:spPr>
          <a:xfrm>
            <a:off x="6850880" y="10269209"/>
            <a:ext cx="7854096" cy="784830"/>
          </a:xfrm>
          <a:prstGeom prst="rect">
            <a:avLst/>
          </a:prstGeom>
        </p:spPr>
        <p:txBody>
          <a:bodyPr wrap="none">
            <a:spAutoFit/>
          </a:bodyPr>
          <a:lstStyle/>
          <a:p>
            <a:r>
              <a:rPr lang="en-US" sz="4500" dirty="0" smtClean="0"/>
              <a:t>3. Methods &amp; Models &amp; Findings</a:t>
            </a:r>
            <a:endParaRPr lang="en-US" sz="4500" dirty="0"/>
          </a:p>
        </p:txBody>
      </p:sp>
      <p:sp>
        <p:nvSpPr>
          <p:cNvPr id="10" name="Rectangle 9"/>
          <p:cNvSpPr/>
          <p:nvPr/>
        </p:nvSpPr>
        <p:spPr>
          <a:xfrm>
            <a:off x="514854" y="11242387"/>
            <a:ext cx="10434348" cy="3447098"/>
          </a:xfrm>
          <a:prstGeom prst="rect">
            <a:avLst/>
          </a:prstGeom>
        </p:spPr>
        <p:txBody>
          <a:bodyPr wrap="square">
            <a:spAutoFit/>
          </a:bodyPr>
          <a:lstStyle/>
          <a:p>
            <a:pPr algn="ctr"/>
            <a:r>
              <a:rPr lang="en-US" sz="3800" dirty="0" smtClean="0"/>
              <a:t>3.1. Micro-level Structure</a:t>
            </a:r>
          </a:p>
          <a:p>
            <a:r>
              <a:rPr lang="en-US" sz="3000" dirty="0" smtClean="0"/>
              <a:t>experts are and what it means to be an expert, especially in a particularly granular field, would allow knowledge to be managed and distributed more judiciously throughout the community. Rating the reputation of users through the use of network properties would create a credibility system that supersedes the </a:t>
            </a:r>
            <a:r>
              <a:rPr lang="en-US" sz="3000" dirty="0" err="1" smtClean="0"/>
              <a:t>StackExchange</a:t>
            </a:r>
            <a:r>
              <a:rPr lang="en-US" sz="3000" dirty="0" smtClean="0"/>
              <a:t> sites’ generic user-specific reputation scores.</a:t>
            </a:r>
          </a:p>
        </p:txBody>
      </p:sp>
      <p:sp>
        <p:nvSpPr>
          <p:cNvPr id="11" name="Rectangle 10"/>
          <p:cNvSpPr/>
          <p:nvPr/>
        </p:nvSpPr>
        <p:spPr>
          <a:xfrm>
            <a:off x="10949202" y="11242387"/>
            <a:ext cx="10501419" cy="3908762"/>
          </a:xfrm>
          <a:prstGeom prst="rect">
            <a:avLst/>
          </a:prstGeom>
        </p:spPr>
        <p:txBody>
          <a:bodyPr wrap="square">
            <a:spAutoFit/>
          </a:bodyPr>
          <a:lstStyle/>
          <a:p>
            <a:pPr algn="ctr"/>
            <a:r>
              <a:rPr lang="en-US" sz="3800" dirty="0" smtClean="0"/>
              <a:t>3.2. Clustering</a:t>
            </a:r>
          </a:p>
          <a:p>
            <a:pPr algn="ctr"/>
            <a:r>
              <a:rPr lang="en-US" sz="3000" dirty="0" smtClean="0"/>
              <a:t>In order to identify particular network traits to different personas of people in </a:t>
            </a:r>
            <a:r>
              <a:rPr lang="en-US" sz="3000" dirty="0" err="1" smtClean="0"/>
              <a:t>StackOverflow</a:t>
            </a:r>
            <a:r>
              <a:rPr lang="en-US" sz="3000" dirty="0" smtClean="0"/>
              <a:t>, </a:t>
            </a:r>
            <a:r>
              <a:rPr lang="en-US" sz="3000" i="1" dirty="0" smtClean="0"/>
              <a:t>k-</a:t>
            </a:r>
            <a:r>
              <a:rPr lang="en-US" sz="3000" dirty="0" smtClean="0"/>
              <a:t>means clustering was done using the following features: views, down votes, up votes, out degree, in degree, closeness centrality, eigenvector centrality, and PageRank centrality. Given the silhouette values of 0.973 for 2 clusters, 0.959 for 3 cluster, 0.911 for 4 clusters, and 0.887 for 5 clusters, the peak clustering number is at 2 clusters. </a:t>
            </a:r>
          </a:p>
        </p:txBody>
      </p:sp>
      <p:sp>
        <p:nvSpPr>
          <p:cNvPr id="12" name="Rectangle 11"/>
          <p:cNvSpPr/>
          <p:nvPr/>
        </p:nvSpPr>
        <p:spPr>
          <a:xfrm>
            <a:off x="447783" y="20043513"/>
            <a:ext cx="10501419" cy="1661993"/>
          </a:xfrm>
          <a:prstGeom prst="rect">
            <a:avLst/>
          </a:prstGeom>
        </p:spPr>
        <p:txBody>
          <a:bodyPr wrap="square">
            <a:spAutoFit/>
          </a:bodyPr>
          <a:lstStyle/>
          <a:p>
            <a:pPr algn="ctr"/>
            <a:r>
              <a:rPr lang="en-US" sz="3800" dirty="0" smtClean="0"/>
              <a:t>3.3. Heuristic Approaches to Ranking</a:t>
            </a:r>
          </a:p>
          <a:p>
            <a:r>
              <a:rPr lang="en-US" sz="3200" dirty="0"/>
              <a:t>Heuristic functions successfully prioritize domain expertise over total </a:t>
            </a:r>
            <a:r>
              <a:rPr lang="en-US" sz="3200" dirty="0" err="1"/>
              <a:t>StackExchange</a:t>
            </a:r>
            <a:r>
              <a:rPr lang="en-US" sz="3200" dirty="0"/>
              <a:t> reputation.</a:t>
            </a:r>
            <a:endParaRPr lang="en-US" sz="3000" dirty="0" smtClean="0"/>
          </a:p>
        </p:txBody>
      </p:sp>
      <p:sp>
        <p:nvSpPr>
          <p:cNvPr id="13" name="Rectangle 12"/>
          <p:cNvSpPr/>
          <p:nvPr/>
        </p:nvSpPr>
        <p:spPr>
          <a:xfrm>
            <a:off x="10949202" y="19941900"/>
            <a:ext cx="10501419" cy="3447098"/>
          </a:xfrm>
          <a:prstGeom prst="rect">
            <a:avLst/>
          </a:prstGeom>
        </p:spPr>
        <p:txBody>
          <a:bodyPr wrap="square">
            <a:spAutoFit/>
          </a:bodyPr>
          <a:lstStyle/>
          <a:p>
            <a:pPr algn="ctr"/>
            <a:r>
              <a:rPr lang="en-US" sz="3800" dirty="0" smtClean="0"/>
              <a:t>3.4. Supervised Learning</a:t>
            </a:r>
          </a:p>
          <a:p>
            <a:r>
              <a:rPr lang="en-US" sz="3000" dirty="0" smtClean="0"/>
              <a:t>experts are and what it means to be an expert, especially in a particularly granular field, would allow knowledge to be managed and distributed more judiciously throughout the community. Rating the reputation of users through the use of network properties would create a credibility system that supersedes the </a:t>
            </a:r>
            <a:r>
              <a:rPr lang="en-US" sz="3000" dirty="0" err="1" smtClean="0"/>
              <a:t>StackExchange</a:t>
            </a:r>
            <a:r>
              <a:rPr lang="en-US" sz="3000" dirty="0" smtClean="0"/>
              <a:t> sites’ generic user-specific reputation scores.</a:t>
            </a:r>
          </a:p>
        </p:txBody>
      </p:sp>
      <p:pic>
        <p:nvPicPr>
          <p:cNvPr id="2" name="Picture 1"/>
          <p:cNvPicPr>
            <a:picLocks noChangeAspect="1"/>
          </p:cNvPicPr>
          <p:nvPr/>
        </p:nvPicPr>
        <p:blipFill>
          <a:blip r:embed="rId2"/>
          <a:stretch>
            <a:fillRect/>
          </a:stretch>
        </p:blipFill>
        <p:spPr>
          <a:xfrm>
            <a:off x="10774033" y="15515242"/>
            <a:ext cx="5049110" cy="3885559"/>
          </a:xfrm>
          <a:prstGeom prst="rect">
            <a:avLst/>
          </a:prstGeom>
        </p:spPr>
      </p:pic>
      <p:pic>
        <p:nvPicPr>
          <p:cNvPr id="3" name="Picture 2"/>
          <p:cNvPicPr>
            <a:picLocks noChangeAspect="1"/>
          </p:cNvPicPr>
          <p:nvPr/>
        </p:nvPicPr>
        <p:blipFill>
          <a:blip r:embed="rId3"/>
          <a:stretch>
            <a:fillRect/>
          </a:stretch>
        </p:blipFill>
        <p:spPr>
          <a:xfrm>
            <a:off x="13033476" y="4428023"/>
            <a:ext cx="4081386" cy="3569880"/>
          </a:xfrm>
          <a:prstGeom prst="rect">
            <a:avLst/>
          </a:prstGeom>
        </p:spPr>
      </p:pic>
      <p:pic>
        <p:nvPicPr>
          <p:cNvPr id="15" name="Picture 14"/>
          <p:cNvPicPr>
            <a:picLocks noChangeAspect="1"/>
          </p:cNvPicPr>
          <p:nvPr/>
        </p:nvPicPr>
        <p:blipFill>
          <a:blip r:embed="rId4"/>
          <a:stretch>
            <a:fillRect/>
          </a:stretch>
        </p:blipFill>
        <p:spPr>
          <a:xfrm>
            <a:off x="16142810" y="15515242"/>
            <a:ext cx="5307811" cy="3848939"/>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4124312004"/>
              </p:ext>
            </p:extLst>
          </p:nvPr>
        </p:nvGraphicFramePr>
        <p:xfrm>
          <a:off x="104548" y="22277417"/>
          <a:ext cx="10844654" cy="7279432"/>
        </p:xfrm>
        <a:graphic>
          <a:graphicData uri="http://schemas.openxmlformats.org/drawingml/2006/table">
            <a:tbl>
              <a:tblPr firstRow="1" bandRow="1">
                <a:tableStyleId>{5C22544A-7EE6-4342-B048-85BDC9FD1C3A}</a:tableStyleId>
              </a:tblPr>
              <a:tblGrid>
                <a:gridCol w="506285"/>
                <a:gridCol w="1741551"/>
                <a:gridCol w="1342445"/>
                <a:gridCol w="2031809"/>
                <a:gridCol w="1922963"/>
                <a:gridCol w="1750365"/>
                <a:gridCol w="1549236"/>
              </a:tblGrid>
              <a:tr h="720840">
                <a:tc>
                  <a:txBody>
                    <a:bodyPr/>
                    <a:lstStyle/>
                    <a:p>
                      <a:endParaRPr lang="en-US" sz="2000" dirty="0"/>
                    </a:p>
                  </a:txBody>
                  <a:tcPr/>
                </a:tc>
                <a:tc>
                  <a:txBody>
                    <a:bodyPr/>
                    <a:lstStyle/>
                    <a:p>
                      <a:r>
                        <a:rPr lang="en-US" sz="2000" dirty="0" smtClean="0"/>
                        <a:t>1. Reputation</a:t>
                      </a:r>
                      <a:endParaRPr lang="en-US" sz="2000" dirty="0"/>
                    </a:p>
                  </a:txBody>
                  <a:tcPr/>
                </a:tc>
                <a:tc>
                  <a:txBody>
                    <a:bodyPr/>
                    <a:lstStyle/>
                    <a:p>
                      <a:r>
                        <a:rPr lang="en-US" sz="2000" dirty="0" smtClean="0"/>
                        <a:t>2. Degree</a:t>
                      </a:r>
                      <a:endParaRPr lang="en-US" sz="2000" dirty="0"/>
                    </a:p>
                  </a:txBody>
                  <a:tcPr/>
                </a:tc>
                <a:tc>
                  <a:txBody>
                    <a:bodyPr/>
                    <a:lstStyle/>
                    <a:p>
                      <a:r>
                        <a:rPr lang="en-US" sz="2000" dirty="0" smtClean="0"/>
                        <a:t>3. Degree*Votes</a:t>
                      </a:r>
                      <a:endParaRPr lang="en-US" sz="2000" dirty="0"/>
                    </a:p>
                  </a:txBody>
                  <a:tcPr/>
                </a:tc>
                <a:tc>
                  <a:txBody>
                    <a:bodyPr/>
                    <a:lstStyle/>
                    <a:p>
                      <a:r>
                        <a:rPr lang="en-US" sz="2000" dirty="0" smtClean="0"/>
                        <a:t>4.Betweenness</a:t>
                      </a:r>
                      <a:endParaRPr lang="en-US" sz="2000" dirty="0"/>
                    </a:p>
                  </a:txBody>
                  <a:tcPr/>
                </a:tc>
                <a:tc>
                  <a:txBody>
                    <a:bodyPr/>
                    <a:lstStyle/>
                    <a:p>
                      <a:r>
                        <a:rPr lang="en-US" sz="2000" dirty="0" smtClean="0"/>
                        <a:t>5.EigenVector</a:t>
                      </a:r>
                      <a:endParaRPr lang="en-US" sz="2000" dirty="0"/>
                    </a:p>
                  </a:txBody>
                  <a:tcPr/>
                </a:tc>
                <a:tc>
                  <a:txBody>
                    <a:bodyPr/>
                    <a:lstStyle/>
                    <a:p>
                      <a:r>
                        <a:rPr lang="en-US" sz="2000" dirty="0" smtClean="0"/>
                        <a:t>6.PageRank</a:t>
                      </a:r>
                      <a:endParaRPr lang="en-US" sz="2000" dirty="0"/>
                    </a:p>
                  </a:txBody>
                  <a:tcPr/>
                </a:tc>
              </a:tr>
              <a:tr h="523553">
                <a:tc>
                  <a:txBody>
                    <a:bodyPr/>
                    <a:lstStyle/>
                    <a:p>
                      <a:r>
                        <a:rPr lang="en-US" sz="2000" dirty="0" smtClean="0"/>
                        <a:t>1</a:t>
                      </a:r>
                      <a:endParaRPr lang="en-US" sz="2000" dirty="0"/>
                    </a:p>
                  </a:txBody>
                  <a:tcPr/>
                </a:tc>
                <a:tc>
                  <a:txBody>
                    <a:bodyPr/>
                    <a:lstStyle/>
                    <a:p>
                      <a:r>
                        <a:rPr lang="en-US" sz="1800" dirty="0" smtClean="0"/>
                        <a:t>Andre’ Nicolas</a:t>
                      </a:r>
                      <a:endParaRPr lang="en-US" sz="1800" dirty="0"/>
                    </a:p>
                  </a:txBody>
                  <a:tcPr/>
                </a:tc>
                <a:tc>
                  <a:txBody>
                    <a:bodyPr/>
                    <a:lstStyle/>
                    <a:p>
                      <a:r>
                        <a:rPr lang="en-US" sz="1800" dirty="0" err="1" smtClean="0"/>
                        <a:t>MvG</a:t>
                      </a:r>
                      <a:endParaRPr lang="en-US" sz="1800" dirty="0"/>
                    </a:p>
                  </a:txBody>
                  <a:tcPr/>
                </a:tc>
                <a:tc>
                  <a:txBody>
                    <a:bodyPr/>
                    <a:lstStyle/>
                    <a:p>
                      <a:r>
                        <a:rPr lang="en-US" sz="1800" dirty="0" smtClean="0"/>
                        <a:t>Ross Millikan</a:t>
                      </a:r>
                      <a:endParaRPr lang="en-US" sz="1800" dirty="0"/>
                    </a:p>
                  </a:txBody>
                  <a:tcPr/>
                </a:tc>
                <a:tc>
                  <a:txBody>
                    <a:bodyPr/>
                    <a:lstStyle/>
                    <a:p>
                      <a:r>
                        <a:rPr lang="en-US" sz="1800" dirty="0" err="1" smtClean="0"/>
                        <a:t>MvG</a:t>
                      </a:r>
                      <a:endParaRPr lang="en-US" sz="1800" dirty="0"/>
                    </a:p>
                  </a:txBody>
                  <a:tcPr/>
                </a:tc>
                <a:tc>
                  <a:txBody>
                    <a:bodyPr/>
                    <a:lstStyle/>
                    <a:p>
                      <a:r>
                        <a:rPr lang="en-US" sz="1800" dirty="0" err="1" smtClean="0"/>
                        <a:t>MvG</a:t>
                      </a:r>
                      <a:endParaRPr lang="en-US" sz="1800" dirty="0"/>
                    </a:p>
                  </a:txBody>
                  <a:tcPr/>
                </a:tc>
                <a:tc>
                  <a:txBody>
                    <a:bodyPr/>
                    <a:lstStyle/>
                    <a:p>
                      <a:r>
                        <a:rPr lang="en-US" sz="1800" dirty="0" smtClean="0"/>
                        <a:t>Henning </a:t>
                      </a:r>
                      <a:r>
                        <a:rPr lang="en-US" sz="1800" dirty="0" err="1" smtClean="0"/>
                        <a:t>Makholm</a:t>
                      </a:r>
                      <a:endParaRPr lang="en-US" sz="1800" dirty="0"/>
                    </a:p>
                  </a:txBody>
                  <a:tcPr/>
                </a:tc>
              </a:tr>
              <a:tr h="523553">
                <a:tc>
                  <a:txBody>
                    <a:bodyPr/>
                    <a:lstStyle/>
                    <a:p>
                      <a:r>
                        <a:rPr lang="en-US" sz="2000" dirty="0" smtClean="0"/>
                        <a:t>2</a:t>
                      </a:r>
                      <a:endParaRPr lang="en-US" sz="2000" dirty="0"/>
                    </a:p>
                  </a:txBody>
                  <a:tcPr/>
                </a:tc>
                <a:tc>
                  <a:txBody>
                    <a:bodyPr/>
                    <a:lstStyle/>
                    <a:p>
                      <a:r>
                        <a:rPr lang="en-US" sz="1800" dirty="0" smtClean="0"/>
                        <a:t>Brian M. Scott</a:t>
                      </a:r>
                      <a:endParaRPr lang="en-US" sz="1800" dirty="0"/>
                    </a:p>
                  </a:txBody>
                  <a:tcPr/>
                </a:tc>
                <a:tc>
                  <a:txBody>
                    <a:bodyPr/>
                    <a:lstStyle/>
                    <a:p>
                      <a:r>
                        <a:rPr lang="en-US" sz="1800" dirty="0" smtClean="0"/>
                        <a:t>Ross Millikan</a:t>
                      </a:r>
                      <a:endParaRPr lang="en-US" sz="1800" dirty="0"/>
                    </a:p>
                  </a:txBody>
                  <a:tcPr/>
                </a:tc>
                <a:tc>
                  <a:txBody>
                    <a:bodyPr/>
                    <a:lstStyle/>
                    <a:p>
                      <a:r>
                        <a:rPr lang="en-US" sz="1800" dirty="0" smtClean="0"/>
                        <a:t>Andre/ Nicolas</a:t>
                      </a:r>
                      <a:endParaRPr lang="en-US" sz="1800" dirty="0"/>
                    </a:p>
                  </a:txBody>
                  <a:tcPr/>
                </a:tc>
                <a:tc>
                  <a:txBody>
                    <a:bodyPr/>
                    <a:lstStyle/>
                    <a:p>
                      <a:r>
                        <a:rPr lang="en-US" sz="1800" dirty="0" smtClean="0"/>
                        <a:t>Ross Millikan</a:t>
                      </a:r>
                      <a:endParaRPr lang="en-US" sz="1800" dirty="0"/>
                    </a:p>
                  </a:txBody>
                  <a:tcPr/>
                </a:tc>
                <a:tc>
                  <a:txBody>
                    <a:bodyPr/>
                    <a:lstStyle/>
                    <a:p>
                      <a:r>
                        <a:rPr lang="en-US" sz="1800" dirty="0" smtClean="0"/>
                        <a:t>Ross Millikan</a:t>
                      </a:r>
                      <a:endParaRPr lang="en-US" sz="1800" dirty="0"/>
                    </a:p>
                  </a:txBody>
                  <a:tcPr/>
                </a:tc>
                <a:tc>
                  <a:txBody>
                    <a:bodyPr/>
                    <a:lstStyle/>
                    <a:p>
                      <a:r>
                        <a:rPr lang="en-US" sz="1800" dirty="0" smtClean="0"/>
                        <a:t>Andre’ Nicolas</a:t>
                      </a:r>
                      <a:endParaRPr lang="en-US" sz="1800" dirty="0"/>
                    </a:p>
                  </a:txBody>
                  <a:tcPr/>
                </a:tc>
              </a:tr>
              <a:tr h="523553">
                <a:tc>
                  <a:txBody>
                    <a:bodyPr/>
                    <a:lstStyle/>
                    <a:p>
                      <a:r>
                        <a:rPr lang="en-US" sz="2000" dirty="0" smtClean="0"/>
                        <a:t>3</a:t>
                      </a:r>
                      <a:endParaRPr lang="en-US" sz="2000" dirty="0"/>
                    </a:p>
                  </a:txBody>
                  <a:tcPr/>
                </a:tc>
                <a:tc>
                  <a:txBody>
                    <a:bodyPr/>
                    <a:lstStyle/>
                    <a:p>
                      <a:r>
                        <a:rPr lang="en-US" sz="1800" dirty="0" err="1" smtClean="0"/>
                        <a:t>Asaf</a:t>
                      </a:r>
                      <a:r>
                        <a:rPr lang="en-US" sz="1800" dirty="0" smtClean="0"/>
                        <a:t> </a:t>
                      </a:r>
                      <a:r>
                        <a:rPr lang="en-US" sz="1800" dirty="0" err="1" smtClean="0"/>
                        <a:t>Karagila</a:t>
                      </a:r>
                      <a:endParaRPr lang="en-US" sz="1800" dirty="0"/>
                    </a:p>
                  </a:txBody>
                  <a:tcPr/>
                </a:tc>
                <a:tc>
                  <a:txBody>
                    <a:bodyPr/>
                    <a:lstStyle/>
                    <a:p>
                      <a:r>
                        <a:rPr lang="en-US" sz="1800" dirty="0" smtClean="0"/>
                        <a:t>Andre’ Nicolas</a:t>
                      </a:r>
                      <a:endParaRPr lang="en-US" sz="1800" dirty="0"/>
                    </a:p>
                  </a:txBody>
                  <a:tcPr/>
                </a:tc>
                <a:tc>
                  <a:txBody>
                    <a:bodyPr/>
                    <a:lstStyle/>
                    <a:p>
                      <a:r>
                        <a:rPr lang="en-US" sz="1800" dirty="0" err="1" smtClean="0"/>
                        <a:t>amWhy</a:t>
                      </a:r>
                      <a:endParaRPr lang="en-US" sz="1800" dirty="0"/>
                    </a:p>
                  </a:txBody>
                  <a:tcPr/>
                </a:tc>
                <a:tc>
                  <a:txBody>
                    <a:bodyPr/>
                    <a:lstStyle/>
                    <a:p>
                      <a:r>
                        <a:rPr lang="en-US" sz="1800" dirty="0" smtClean="0"/>
                        <a:t>Blue</a:t>
                      </a:r>
                      <a:endParaRPr lang="en-US" sz="1800" dirty="0"/>
                    </a:p>
                  </a:txBody>
                  <a:tcPr/>
                </a:tc>
                <a:tc>
                  <a:txBody>
                    <a:bodyPr/>
                    <a:lstStyle/>
                    <a:p>
                      <a:r>
                        <a:rPr lang="en-US" sz="1800" dirty="0" smtClean="0"/>
                        <a:t>Blue</a:t>
                      </a:r>
                      <a:endParaRPr lang="en-US" sz="1800" dirty="0"/>
                    </a:p>
                  </a:txBody>
                  <a:tcPr/>
                </a:tc>
                <a:tc>
                  <a:txBody>
                    <a:bodyPr/>
                    <a:lstStyle/>
                    <a:p>
                      <a:r>
                        <a:rPr lang="en-US" sz="1800" dirty="0" smtClean="0"/>
                        <a:t>Ross Millikan</a:t>
                      </a:r>
                      <a:endParaRPr lang="en-US" sz="1800" dirty="0"/>
                    </a:p>
                  </a:txBody>
                  <a:tcPr/>
                </a:tc>
              </a:tr>
              <a:tr h="523553">
                <a:tc>
                  <a:txBody>
                    <a:bodyPr/>
                    <a:lstStyle/>
                    <a:p>
                      <a:r>
                        <a:rPr lang="en-US" sz="2000" dirty="0" smtClean="0"/>
                        <a:t>4</a:t>
                      </a:r>
                      <a:endParaRPr lang="en-US" sz="2000" dirty="0"/>
                    </a:p>
                  </a:txBody>
                  <a:tcPr/>
                </a:tc>
                <a:tc>
                  <a:txBody>
                    <a:bodyPr/>
                    <a:lstStyle/>
                    <a:p>
                      <a:r>
                        <a:rPr lang="en-US" sz="1800" dirty="0" smtClean="0"/>
                        <a:t>Did</a:t>
                      </a:r>
                      <a:endParaRPr lang="en-US" sz="1800" dirty="0"/>
                    </a:p>
                  </a:txBody>
                  <a:tcPr/>
                </a:tc>
                <a:tc>
                  <a:txBody>
                    <a:bodyPr/>
                    <a:lstStyle/>
                    <a:p>
                      <a:r>
                        <a:rPr lang="en-US" sz="1800" dirty="0" smtClean="0"/>
                        <a:t>Blue</a:t>
                      </a:r>
                      <a:endParaRPr lang="en-US" sz="1800" dirty="0"/>
                    </a:p>
                  </a:txBody>
                  <a:tcPr/>
                </a:tc>
                <a:tc>
                  <a:txBody>
                    <a:bodyPr/>
                    <a:lstStyle/>
                    <a:p>
                      <a:r>
                        <a:rPr lang="en-US" sz="1800" dirty="0" smtClean="0"/>
                        <a:t>Michael Hardy</a:t>
                      </a:r>
                      <a:endParaRPr lang="en-US" sz="1800" dirty="0"/>
                    </a:p>
                  </a:txBody>
                  <a:tcPr/>
                </a:tc>
                <a:tc>
                  <a:txBody>
                    <a:bodyPr/>
                    <a:lstStyle/>
                    <a:p>
                      <a:r>
                        <a:rPr lang="en-US" sz="1800" dirty="0" smtClean="0"/>
                        <a:t>Andre’ Nicolas</a:t>
                      </a:r>
                      <a:endParaRPr lang="en-US" sz="1800" dirty="0"/>
                    </a:p>
                  </a:txBody>
                  <a:tcPr/>
                </a:tc>
                <a:tc>
                  <a:txBody>
                    <a:bodyPr/>
                    <a:lstStyle/>
                    <a:p>
                      <a:r>
                        <a:rPr lang="en-US" sz="1800" dirty="0" smtClean="0"/>
                        <a:t>Christian </a:t>
                      </a:r>
                      <a:r>
                        <a:rPr lang="en-US" sz="1800" dirty="0" err="1" smtClean="0"/>
                        <a:t>Blatter</a:t>
                      </a:r>
                      <a:endParaRPr lang="en-US" sz="1800" dirty="0"/>
                    </a:p>
                  </a:txBody>
                  <a:tcPr/>
                </a:tc>
                <a:tc>
                  <a:txBody>
                    <a:bodyPr/>
                    <a:lstStyle/>
                    <a:p>
                      <a:r>
                        <a:rPr lang="en-US" sz="1800" dirty="0" smtClean="0"/>
                        <a:t>Hagen von </a:t>
                      </a:r>
                      <a:r>
                        <a:rPr lang="en-US" sz="1800" dirty="0" err="1" smtClean="0"/>
                        <a:t>Eitzen</a:t>
                      </a:r>
                      <a:endParaRPr lang="en-US" sz="1800" dirty="0"/>
                    </a:p>
                  </a:txBody>
                  <a:tcPr/>
                </a:tc>
              </a:tr>
              <a:tr h="0">
                <a:tc>
                  <a:txBody>
                    <a:bodyPr/>
                    <a:lstStyle/>
                    <a:p>
                      <a:r>
                        <a:rPr lang="en-US" sz="2000" dirty="0" smtClean="0"/>
                        <a:t>5</a:t>
                      </a:r>
                      <a:endParaRPr lang="en-US" sz="2000" dirty="0"/>
                    </a:p>
                  </a:txBody>
                  <a:tcPr/>
                </a:tc>
                <a:tc>
                  <a:txBody>
                    <a:bodyPr/>
                    <a:lstStyle/>
                    <a:p>
                      <a:r>
                        <a:rPr lang="en-US" sz="1800" dirty="0" smtClean="0"/>
                        <a:t>Arturo </a:t>
                      </a:r>
                      <a:r>
                        <a:rPr lang="en-US" sz="1800" dirty="0" err="1" smtClean="0"/>
                        <a:t>Magidin</a:t>
                      </a:r>
                      <a:endParaRPr lang="en-US" sz="1800" dirty="0"/>
                    </a:p>
                  </a:txBody>
                  <a:tcPr/>
                </a:tc>
                <a:tc>
                  <a:txBody>
                    <a:bodyPr/>
                    <a:lstStyle/>
                    <a:p>
                      <a:r>
                        <a:rPr lang="en-US" sz="1800" dirty="0" smtClean="0"/>
                        <a:t>Christian</a:t>
                      </a:r>
                      <a:r>
                        <a:rPr lang="en-US" sz="1800" baseline="0" dirty="0" smtClean="0"/>
                        <a:t> </a:t>
                      </a:r>
                      <a:r>
                        <a:rPr lang="en-US" sz="1800" dirty="0" smtClean="0"/>
                        <a:t> </a:t>
                      </a:r>
                      <a:r>
                        <a:rPr lang="en-US" sz="1800" dirty="0" err="1" smtClean="0"/>
                        <a:t>Blatter</a:t>
                      </a:r>
                      <a:endParaRPr lang="en-US" sz="1800" dirty="0"/>
                    </a:p>
                  </a:txBody>
                  <a:tcPr/>
                </a:tc>
                <a:tc>
                  <a:txBody>
                    <a:bodyPr/>
                    <a:lstStyle/>
                    <a:p>
                      <a:r>
                        <a:rPr lang="en-US" sz="1800" dirty="0" err="1" smtClean="0"/>
                        <a:t>Ihf</a:t>
                      </a:r>
                      <a:endParaRPr lang="en-US" sz="1800" dirty="0"/>
                    </a:p>
                  </a:txBody>
                  <a:tcPr/>
                </a:tc>
                <a:tc>
                  <a:txBody>
                    <a:bodyPr/>
                    <a:lstStyle/>
                    <a:p>
                      <a:r>
                        <a:rPr lang="en-US" sz="1800" dirty="0" smtClean="0"/>
                        <a:t>Christian </a:t>
                      </a:r>
                      <a:r>
                        <a:rPr lang="en-US" sz="1800" dirty="0" err="1" smtClean="0"/>
                        <a:t>Blatter</a:t>
                      </a:r>
                      <a:endParaRPr lang="en-US" sz="1800" dirty="0"/>
                    </a:p>
                  </a:txBody>
                  <a:tcPr/>
                </a:tc>
                <a:tc>
                  <a:txBody>
                    <a:bodyPr/>
                    <a:lstStyle/>
                    <a:p>
                      <a:r>
                        <a:rPr lang="en-US" sz="1800" dirty="0" smtClean="0"/>
                        <a:t>Andre’ Nicolas</a:t>
                      </a:r>
                      <a:endParaRPr lang="en-US" sz="1800" dirty="0"/>
                    </a:p>
                  </a:txBody>
                  <a:tcPr/>
                </a:tc>
                <a:tc>
                  <a:txBody>
                    <a:bodyPr/>
                    <a:lstStyle/>
                    <a:p>
                      <a:r>
                        <a:rPr lang="en-US" sz="1800" dirty="0" err="1" smtClean="0"/>
                        <a:t>robkohn</a:t>
                      </a:r>
                      <a:endParaRPr lang="en-US" sz="1800" dirty="0"/>
                    </a:p>
                  </a:txBody>
                  <a:tcPr/>
                </a:tc>
              </a:tr>
              <a:tr h="523553">
                <a:tc>
                  <a:txBody>
                    <a:bodyPr/>
                    <a:lstStyle/>
                    <a:p>
                      <a:r>
                        <a:rPr lang="en-US" sz="2000" dirty="0" smtClean="0"/>
                        <a:t>6</a:t>
                      </a:r>
                      <a:endParaRPr lang="en-US" sz="2000" dirty="0"/>
                    </a:p>
                  </a:txBody>
                  <a:tcPr/>
                </a:tc>
                <a:tc>
                  <a:txBody>
                    <a:bodyPr/>
                    <a:lstStyle/>
                    <a:p>
                      <a:r>
                        <a:rPr lang="en-US" sz="1800" dirty="0" err="1" smtClean="0"/>
                        <a:t>Qiaochu</a:t>
                      </a:r>
                      <a:r>
                        <a:rPr lang="en-US" sz="1800" dirty="0" smtClean="0"/>
                        <a:t> Yuan</a:t>
                      </a:r>
                      <a:endParaRPr lang="en-US" sz="1800" dirty="0"/>
                    </a:p>
                  </a:txBody>
                  <a:tcPr/>
                </a:tc>
                <a:tc>
                  <a:txBody>
                    <a:bodyPr/>
                    <a:lstStyle/>
                    <a:p>
                      <a:r>
                        <a:rPr lang="en-US" sz="1800" dirty="0" smtClean="0"/>
                        <a:t>Hagen von </a:t>
                      </a:r>
                      <a:r>
                        <a:rPr lang="en-US" sz="1800" dirty="0" err="1" smtClean="0"/>
                        <a:t>Eitzen</a:t>
                      </a:r>
                      <a:endParaRPr lang="en-US" sz="1800" dirty="0"/>
                    </a:p>
                  </a:txBody>
                  <a:tcPr/>
                </a:tc>
                <a:tc>
                  <a:txBody>
                    <a:bodyPr/>
                    <a:lstStyle/>
                    <a:p>
                      <a:r>
                        <a:rPr lang="en-US" sz="1800" dirty="0" err="1" smtClean="0"/>
                        <a:t>Robjohn</a:t>
                      </a:r>
                      <a:endParaRPr lang="en-US" sz="1800" dirty="0"/>
                    </a:p>
                  </a:txBody>
                  <a:tcPr/>
                </a:tc>
                <a:tc>
                  <a:txBody>
                    <a:bodyPr/>
                    <a:lstStyle/>
                    <a:p>
                      <a:r>
                        <a:rPr lang="en-US" sz="1800" dirty="0" smtClean="0"/>
                        <a:t>Mick</a:t>
                      </a:r>
                      <a:endParaRPr lang="en-US" sz="1800" dirty="0"/>
                    </a:p>
                  </a:txBody>
                  <a:tcPr/>
                </a:tc>
                <a:tc>
                  <a:txBody>
                    <a:bodyPr/>
                    <a:lstStyle/>
                    <a:p>
                      <a:r>
                        <a:rPr lang="en-US" sz="1800" dirty="0" smtClean="0"/>
                        <a:t>Mick</a:t>
                      </a:r>
                      <a:endParaRPr lang="en-US" sz="1800" dirty="0"/>
                    </a:p>
                  </a:txBody>
                  <a:tcPr/>
                </a:tc>
                <a:tc>
                  <a:txBody>
                    <a:bodyPr/>
                    <a:lstStyle/>
                    <a:p>
                      <a:r>
                        <a:rPr lang="en-US" sz="1800" dirty="0" err="1" smtClean="0"/>
                        <a:t>joriki</a:t>
                      </a:r>
                      <a:endParaRPr lang="en-US" sz="1800" dirty="0"/>
                    </a:p>
                  </a:txBody>
                  <a:tcPr/>
                </a:tc>
              </a:tr>
              <a:tr h="523553">
                <a:tc>
                  <a:txBody>
                    <a:bodyPr/>
                    <a:lstStyle/>
                    <a:p>
                      <a:r>
                        <a:rPr lang="en-US" sz="2000" dirty="0" smtClean="0"/>
                        <a:t>7</a:t>
                      </a:r>
                      <a:endParaRPr lang="en-US" sz="2000" dirty="0"/>
                    </a:p>
                  </a:txBody>
                  <a:tcPr/>
                </a:tc>
                <a:tc>
                  <a:txBody>
                    <a:bodyPr/>
                    <a:lstStyle/>
                    <a:p>
                      <a:r>
                        <a:rPr lang="en-US" sz="1800" dirty="0" smtClean="0"/>
                        <a:t>Robert </a:t>
                      </a:r>
                      <a:r>
                        <a:rPr lang="en-US" sz="1800" dirty="0" err="1" smtClean="0"/>
                        <a:t>Isreal</a:t>
                      </a:r>
                      <a:endParaRPr lang="en-US" sz="1800" dirty="0"/>
                    </a:p>
                  </a:txBody>
                  <a:tcPr/>
                </a:tc>
                <a:tc>
                  <a:txBody>
                    <a:bodyPr/>
                    <a:lstStyle/>
                    <a:p>
                      <a:r>
                        <a:rPr lang="en-US" sz="1800" dirty="0" smtClean="0"/>
                        <a:t>Jack </a:t>
                      </a:r>
                      <a:r>
                        <a:rPr lang="en-US" sz="1800" dirty="0" err="1" smtClean="0"/>
                        <a:t>D’Aurizio</a:t>
                      </a:r>
                      <a:endParaRPr lang="en-US" sz="1800" dirty="0"/>
                    </a:p>
                  </a:txBody>
                  <a:tcPr/>
                </a:tc>
                <a:tc>
                  <a:txBody>
                    <a:bodyPr/>
                    <a:lstStyle/>
                    <a:p>
                      <a:r>
                        <a:rPr lang="en-US" sz="1800" dirty="0" smtClean="0"/>
                        <a:t>Hagen von </a:t>
                      </a:r>
                      <a:r>
                        <a:rPr lang="en-US" sz="1800" dirty="0" err="1" smtClean="0"/>
                        <a:t>Eitzen</a:t>
                      </a:r>
                      <a:endParaRPr lang="en-US" sz="1800" dirty="0"/>
                    </a:p>
                  </a:txBody>
                  <a:tcPr/>
                </a:tc>
                <a:tc>
                  <a:txBody>
                    <a:bodyPr/>
                    <a:lstStyle/>
                    <a:p>
                      <a:r>
                        <a:rPr lang="en-US" sz="1800" dirty="0" smtClean="0"/>
                        <a:t>Hagen von </a:t>
                      </a:r>
                      <a:r>
                        <a:rPr lang="en-US" sz="1800" dirty="0" err="1" smtClean="0"/>
                        <a:t>Eitzen</a:t>
                      </a:r>
                      <a:endParaRPr lang="en-US" sz="1800" dirty="0"/>
                    </a:p>
                  </a:txBody>
                  <a:tcPr/>
                </a:tc>
                <a:tc>
                  <a:txBody>
                    <a:bodyPr/>
                    <a:lstStyle/>
                    <a:p>
                      <a:r>
                        <a:rPr lang="en-US" sz="1800" dirty="0" smtClean="0"/>
                        <a:t>Jack </a:t>
                      </a:r>
                      <a:r>
                        <a:rPr lang="en-US" sz="1800" dirty="0" err="1" smtClean="0"/>
                        <a:t>D’Aurizio</a:t>
                      </a:r>
                      <a:endParaRPr lang="en-US" sz="1800" dirty="0"/>
                    </a:p>
                  </a:txBody>
                  <a:tcPr/>
                </a:tc>
                <a:tc>
                  <a:txBody>
                    <a:bodyPr/>
                    <a:lstStyle/>
                    <a:p>
                      <a:r>
                        <a:rPr lang="en-US" sz="1800" dirty="0" smtClean="0"/>
                        <a:t>Blue</a:t>
                      </a:r>
                      <a:endParaRPr lang="en-US" sz="1800" dirty="0"/>
                    </a:p>
                  </a:txBody>
                  <a:tcPr/>
                </a:tc>
              </a:tr>
              <a:tr h="523553">
                <a:tc>
                  <a:txBody>
                    <a:bodyPr/>
                    <a:lstStyle/>
                    <a:p>
                      <a:r>
                        <a:rPr lang="en-US" sz="2000" dirty="0" smtClean="0"/>
                        <a:t>8</a:t>
                      </a:r>
                      <a:endParaRPr lang="en-US" sz="2000" dirty="0"/>
                    </a:p>
                  </a:txBody>
                  <a:tcPr/>
                </a:tc>
                <a:tc>
                  <a:txBody>
                    <a:bodyPr/>
                    <a:lstStyle/>
                    <a:p>
                      <a:r>
                        <a:rPr lang="en-US" sz="1800" dirty="0" err="1" smtClean="0"/>
                        <a:t>Robjohn</a:t>
                      </a:r>
                      <a:endParaRPr lang="en-US" sz="1800" dirty="0"/>
                    </a:p>
                  </a:txBody>
                  <a:tcPr/>
                </a:tc>
                <a:tc>
                  <a:txBody>
                    <a:bodyPr/>
                    <a:lstStyle/>
                    <a:p>
                      <a:r>
                        <a:rPr lang="en-US" sz="1800" dirty="0" err="1" smtClean="0"/>
                        <a:t>Joriki</a:t>
                      </a:r>
                      <a:endParaRPr lang="en-US" sz="1800" dirty="0"/>
                    </a:p>
                  </a:txBody>
                  <a:tcPr/>
                </a:tc>
                <a:tc>
                  <a:txBody>
                    <a:bodyPr/>
                    <a:lstStyle/>
                    <a:p>
                      <a:r>
                        <a:rPr lang="en-US" sz="1800" dirty="0" smtClean="0"/>
                        <a:t>Gerry Myerson</a:t>
                      </a:r>
                      <a:endParaRPr lang="en-US" sz="1800" dirty="0"/>
                    </a:p>
                  </a:txBody>
                  <a:tcPr/>
                </a:tc>
                <a:tc>
                  <a:txBody>
                    <a:bodyPr/>
                    <a:lstStyle/>
                    <a:p>
                      <a:r>
                        <a:rPr lang="en-US" sz="1800" dirty="0" smtClean="0"/>
                        <a:t>Joseph O’Rourke</a:t>
                      </a:r>
                      <a:endParaRPr lang="en-US" sz="1800" dirty="0"/>
                    </a:p>
                  </a:txBody>
                  <a:tcPr/>
                </a:tc>
                <a:tc>
                  <a:txBody>
                    <a:bodyPr/>
                    <a:lstStyle/>
                    <a:p>
                      <a:r>
                        <a:rPr lang="en-US" sz="1800" dirty="0" smtClean="0"/>
                        <a:t>Hagen von </a:t>
                      </a:r>
                      <a:r>
                        <a:rPr lang="en-US" sz="1800" dirty="0" err="1" smtClean="0"/>
                        <a:t>Eitzen</a:t>
                      </a:r>
                      <a:endParaRPr lang="en-US" sz="1800" dirty="0"/>
                    </a:p>
                  </a:txBody>
                  <a:tcPr/>
                </a:tc>
                <a:tc>
                  <a:txBody>
                    <a:bodyPr/>
                    <a:lstStyle/>
                    <a:p>
                      <a:r>
                        <a:rPr lang="en-US" sz="1800" dirty="0" smtClean="0"/>
                        <a:t>Jack </a:t>
                      </a:r>
                      <a:r>
                        <a:rPr lang="en-US" sz="1800" dirty="0" err="1" smtClean="0"/>
                        <a:t>D’Aurisio</a:t>
                      </a:r>
                      <a:endParaRPr lang="en-US" sz="1800" dirty="0"/>
                    </a:p>
                  </a:txBody>
                  <a:tcPr/>
                </a:tc>
              </a:tr>
              <a:tr h="523553">
                <a:tc>
                  <a:txBody>
                    <a:bodyPr/>
                    <a:lstStyle/>
                    <a:p>
                      <a:r>
                        <a:rPr lang="en-US" sz="2000" dirty="0" smtClean="0"/>
                        <a:t>9</a:t>
                      </a:r>
                      <a:endParaRPr lang="en-US" sz="2000" dirty="0"/>
                    </a:p>
                  </a:txBody>
                  <a:tcPr/>
                </a:tc>
                <a:tc>
                  <a:txBody>
                    <a:bodyPr/>
                    <a:lstStyle/>
                    <a:p>
                      <a:r>
                        <a:rPr lang="en-US" sz="1800" dirty="0" smtClean="0"/>
                        <a:t>Ross Millikan</a:t>
                      </a:r>
                      <a:endParaRPr lang="en-US" sz="1800" dirty="0"/>
                    </a:p>
                  </a:txBody>
                  <a:tcPr/>
                </a:tc>
                <a:tc>
                  <a:txBody>
                    <a:bodyPr/>
                    <a:lstStyle/>
                    <a:p>
                      <a:r>
                        <a:rPr lang="en-US" sz="1800" dirty="0" smtClean="0"/>
                        <a:t>Mick</a:t>
                      </a:r>
                      <a:endParaRPr lang="en-US" sz="1800" dirty="0"/>
                    </a:p>
                  </a:txBody>
                  <a:tcPr/>
                </a:tc>
                <a:tc>
                  <a:txBody>
                    <a:bodyPr/>
                    <a:lstStyle/>
                    <a:p>
                      <a:r>
                        <a:rPr lang="en-US" sz="1800" dirty="0" smtClean="0"/>
                        <a:t>Guess who it is.</a:t>
                      </a:r>
                      <a:endParaRPr lang="en-US" sz="1800" dirty="0"/>
                    </a:p>
                  </a:txBody>
                  <a:tcPr/>
                </a:tc>
                <a:tc>
                  <a:txBody>
                    <a:bodyPr/>
                    <a:lstStyle/>
                    <a:p>
                      <a:r>
                        <a:rPr lang="en-US" sz="1800" dirty="0" smtClean="0"/>
                        <a:t>Bubba</a:t>
                      </a:r>
                      <a:endParaRPr lang="en-US" sz="1800" dirty="0"/>
                    </a:p>
                  </a:txBody>
                  <a:tcPr/>
                </a:tc>
                <a:tc>
                  <a:txBody>
                    <a:bodyPr/>
                    <a:lstStyle/>
                    <a:p>
                      <a:r>
                        <a:rPr lang="en-US" sz="1800" dirty="0" smtClean="0"/>
                        <a:t>Bubba</a:t>
                      </a:r>
                      <a:endParaRPr lang="en-US" sz="1800" dirty="0"/>
                    </a:p>
                  </a:txBody>
                  <a:tcPr/>
                </a:tc>
                <a:tc>
                  <a:txBody>
                    <a:bodyPr/>
                    <a:lstStyle/>
                    <a:p>
                      <a:r>
                        <a:rPr lang="en-US" sz="1800" dirty="0" err="1" smtClean="0"/>
                        <a:t>MvG</a:t>
                      </a:r>
                      <a:endParaRPr lang="en-US" sz="1800" dirty="0"/>
                    </a:p>
                  </a:txBody>
                  <a:tcPr/>
                </a:tc>
              </a:tr>
              <a:tr h="583823">
                <a:tc>
                  <a:txBody>
                    <a:bodyPr/>
                    <a:lstStyle/>
                    <a:p>
                      <a:r>
                        <a:rPr lang="en-US" sz="2000" dirty="0" smtClean="0"/>
                        <a:t>10</a:t>
                      </a:r>
                      <a:endParaRPr lang="en-US" sz="2000" dirty="0"/>
                    </a:p>
                  </a:txBody>
                  <a:tcPr/>
                </a:tc>
                <a:tc>
                  <a:txBody>
                    <a:bodyPr/>
                    <a:lstStyle/>
                    <a:p>
                      <a:r>
                        <a:rPr lang="en-US" sz="1800" dirty="0" smtClean="0"/>
                        <a:t>Bill Dubuque</a:t>
                      </a:r>
                      <a:endParaRPr lang="en-US" sz="1800" dirty="0"/>
                    </a:p>
                  </a:txBody>
                  <a:tcPr/>
                </a:tc>
                <a:tc>
                  <a:txBody>
                    <a:bodyPr/>
                    <a:lstStyle/>
                    <a:p>
                      <a:r>
                        <a:rPr lang="en-US" sz="1800" dirty="0" smtClean="0"/>
                        <a:t>Lab</a:t>
                      </a:r>
                      <a:r>
                        <a:rPr lang="en-US" sz="1800" baseline="0" dirty="0" smtClean="0"/>
                        <a:t> </a:t>
                      </a:r>
                      <a:r>
                        <a:rPr lang="en-US" sz="1800" baseline="0" dirty="0" err="1" smtClean="0"/>
                        <a:t>bhattacharjee</a:t>
                      </a:r>
                      <a:endParaRPr lang="en-US" sz="1800" dirty="0"/>
                    </a:p>
                  </a:txBody>
                  <a:tcPr/>
                </a:tc>
                <a:tc>
                  <a:txBody>
                    <a:bodyPr/>
                    <a:lstStyle/>
                    <a:p>
                      <a:r>
                        <a:rPr lang="en-US" sz="1800" dirty="0" smtClean="0"/>
                        <a:t>Christia</a:t>
                      </a:r>
                      <a:r>
                        <a:rPr lang="en-US" sz="1800" baseline="0" dirty="0" smtClean="0"/>
                        <a:t>n </a:t>
                      </a:r>
                      <a:r>
                        <a:rPr lang="en-US" sz="1800" baseline="0" dirty="0" err="1" smtClean="0"/>
                        <a:t>Blatter</a:t>
                      </a:r>
                      <a:endParaRPr lang="en-US" sz="1800" dirty="0"/>
                    </a:p>
                  </a:txBody>
                  <a:tcPr/>
                </a:tc>
                <a:tc>
                  <a:txBody>
                    <a:bodyPr/>
                    <a:lstStyle/>
                    <a:p>
                      <a:r>
                        <a:rPr lang="en-US" sz="1800" dirty="0" smtClean="0"/>
                        <a:t>Jack D/</a:t>
                      </a:r>
                      <a:r>
                        <a:rPr lang="en-US" sz="1800" dirty="0" err="1" smtClean="0"/>
                        <a:t>Aurizio</a:t>
                      </a:r>
                      <a:endParaRPr lang="en-US" sz="1800" dirty="0"/>
                    </a:p>
                  </a:txBody>
                  <a:tcPr/>
                </a:tc>
                <a:tc>
                  <a:txBody>
                    <a:bodyPr/>
                    <a:lstStyle/>
                    <a:p>
                      <a:r>
                        <a:rPr lang="en-US" sz="1800" dirty="0" err="1" smtClean="0"/>
                        <a:t>Harasimham</a:t>
                      </a:r>
                      <a:endParaRPr lang="en-US" sz="1800" dirty="0"/>
                    </a:p>
                  </a:txBody>
                  <a:tcPr/>
                </a:tc>
                <a:tc>
                  <a:txBody>
                    <a:bodyPr/>
                    <a:lstStyle/>
                    <a:p>
                      <a:r>
                        <a:rPr lang="en-US" sz="1800" dirty="0" smtClean="0"/>
                        <a:t>Robert </a:t>
                      </a:r>
                      <a:r>
                        <a:rPr lang="en-US" sz="1800" dirty="0" err="1" smtClean="0"/>
                        <a:t>Isreal</a:t>
                      </a:r>
                      <a:endParaRPr lang="en-US" sz="1800" dirty="0"/>
                    </a:p>
                  </a:txBody>
                  <a:tcPr/>
                </a:tc>
              </a:tr>
            </a:tbl>
          </a:graphicData>
        </a:graphic>
      </p:graphicFrame>
    </p:spTree>
    <p:extLst>
      <p:ext uri="{BB962C8B-B14F-4D97-AF65-F5344CB8AC3E}">
        <p14:creationId xmlns:p14="http://schemas.microsoft.com/office/powerpoint/2010/main" val="208071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915</TotalTime>
  <Words>612</Words>
  <Application>Microsoft Macintosh PowerPoint</Application>
  <PresentationFormat>Custom</PresentationFormat>
  <Paragraphs>102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Guo</dc:creator>
  <cp:lastModifiedBy>Vani Khosla</cp:lastModifiedBy>
  <cp:revision>9</cp:revision>
  <dcterms:created xsi:type="dcterms:W3CDTF">2015-12-06T18:46:34Z</dcterms:created>
  <dcterms:modified xsi:type="dcterms:W3CDTF">2015-12-07T20:27:32Z</dcterms:modified>
</cp:coreProperties>
</file>