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3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4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9CD8-CC4A-3D4F-8542-56FC0D044EDD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4398-FA11-064E-86BC-446A14D22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64"/>
          <a:stretch/>
        </p:blipFill>
        <p:spPr>
          <a:xfrm>
            <a:off x="685800" y="0"/>
            <a:ext cx="801601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4288" y="407677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4288" y="2287595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363376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34528" y="407677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2988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5079" y="40767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5079" y="228759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34528" y="228759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4528" y="638477"/>
            <a:ext cx="76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13112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33987" y="228759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773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5079" y="63847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4288" y="566317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6688" y="64975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8784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58200" y="40767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9921" y="6384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Guo</dc:creator>
  <cp:lastModifiedBy>Dan Guo</cp:lastModifiedBy>
  <cp:revision>1</cp:revision>
  <dcterms:created xsi:type="dcterms:W3CDTF">2015-11-16T01:26:03Z</dcterms:created>
  <dcterms:modified xsi:type="dcterms:W3CDTF">2015-11-16T01:32:10Z</dcterms:modified>
</cp:coreProperties>
</file>