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258" r:id="rId3"/>
    <p:sldId id="307" r:id="rId4"/>
    <p:sldId id="260" r:id="rId5"/>
    <p:sldId id="317" r:id="rId6"/>
    <p:sldId id="259" r:id="rId7"/>
    <p:sldId id="308" r:id="rId8"/>
    <p:sldId id="309" r:id="rId9"/>
    <p:sldId id="310" r:id="rId10"/>
    <p:sldId id="311" r:id="rId11"/>
    <p:sldId id="312" r:id="rId12"/>
    <p:sldId id="313" r:id="rId13"/>
    <p:sldId id="280" r:id="rId14"/>
    <p:sldId id="315" r:id="rId15"/>
    <p:sldId id="316" r:id="rId16"/>
    <p:sldId id="318" r:id="rId17"/>
    <p:sldId id="319" r:id="rId18"/>
    <p:sldId id="314" r:id="rId19"/>
    <p:sldId id="288" r:id="rId20"/>
    <p:sldId id="287" r:id="rId21"/>
  </p:sldIdLst>
  <p:sldSz cx="9144000" cy="5143500" type="screen16x9"/>
  <p:notesSz cx="6858000" cy="9144000"/>
  <p:embeddedFontLst>
    <p:embeddedFont>
      <p:font typeface="Anaheim" panose="020B0604020202020204" charset="0"/>
      <p:regular r:id="rId23"/>
    </p:embeddedFont>
    <p:embeddedFont>
      <p:font typeface="Arvo" panose="020B0604020202020204" charset="0"/>
      <p:regular r:id="rId24"/>
      <p:bold r:id="rId25"/>
      <p:italic r:id="rId26"/>
      <p:boldItalic r:id="rId27"/>
    </p:embeddedFont>
    <p:embeddedFont>
      <p:font typeface="Bebas Neue" panose="020B0606020202050201" pitchFamily="34" charset="0"/>
      <p:regular r:id="rId28"/>
    </p:embeddedFont>
    <p:embeddedFont>
      <p:font typeface="Fira Sans Condensed" panose="020B0503050000020004" pitchFamily="34" charset="0"/>
      <p:regular r:id="rId29"/>
      <p:bold r:id="rId30"/>
      <p:italic r:id="rId31"/>
      <p:boldItalic r:id="rId32"/>
    </p:embeddedFont>
    <p:embeddedFont>
      <p:font typeface="Harrington" panose="04040505050A02020702" pitchFamily="82" charset="0"/>
      <p:regular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05F31-B1EF-49B6-A766-06DE8786D356}">
  <a:tblStyle styleId="{79C05F31-B1EF-49B6-A766-06DE8786D3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53"/>
  </p:normalViewPr>
  <p:slideViewPr>
    <p:cSldViewPr snapToGrid="0">
      <p:cViewPr varScale="1">
        <p:scale>
          <a:sx n="127" d="100"/>
          <a:sy n="127" d="100"/>
        </p:scale>
        <p:origin x="1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c9d35c0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c9d35c0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9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479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39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2d6b191379_0_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2d6b191379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965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68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4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5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12deb29815e_0_20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12deb29815e_0_20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2d6b191379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2d6b191379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12deb29815e_0_20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3" name="Google Shape;1573;g12deb29815e_0_20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2d6b191379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2d6b191379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94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2d6b191379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2d6b191379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73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20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756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deb29815e_0_1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deb29815e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43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title"/>
          </p:nvPr>
        </p:nvSpPr>
        <p:spPr>
          <a:xfrm>
            <a:off x="713225" y="1645400"/>
            <a:ext cx="3869100" cy="6351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713225" y="2444500"/>
            <a:ext cx="3248400" cy="133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9"/>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13225" y="1152475"/>
            <a:ext cx="3420600" cy="345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892839"/>
              </a:buClr>
              <a:buSzPts val="1400"/>
              <a:buFont typeface="Anaheim"/>
              <a:buChar char="●"/>
              <a:defRPr/>
            </a:lvl1pPr>
            <a:lvl2pPr marL="914400" lvl="1" indent="-317500">
              <a:spcBef>
                <a:spcPts val="0"/>
              </a:spcBef>
              <a:spcAft>
                <a:spcPts val="0"/>
              </a:spcAft>
              <a:buClr>
                <a:srgbClr val="892839"/>
              </a:buClr>
              <a:buSzPts val="1400"/>
              <a:buFont typeface="Anaheim"/>
              <a:buChar char="○"/>
              <a:defRPr/>
            </a:lvl2pPr>
            <a:lvl3pPr marL="1371600" lvl="2" indent="-317500">
              <a:spcBef>
                <a:spcPts val="0"/>
              </a:spcBef>
              <a:spcAft>
                <a:spcPts val="0"/>
              </a:spcAft>
              <a:buClr>
                <a:srgbClr val="892839"/>
              </a:buClr>
              <a:buSzPts val="1400"/>
              <a:buFont typeface="Anaheim"/>
              <a:buChar char="■"/>
              <a:defRPr/>
            </a:lvl3pPr>
            <a:lvl4pPr marL="1828800" lvl="3" indent="-317500">
              <a:spcBef>
                <a:spcPts val="0"/>
              </a:spcBef>
              <a:spcAft>
                <a:spcPts val="0"/>
              </a:spcAft>
              <a:buClr>
                <a:srgbClr val="892839"/>
              </a:buClr>
              <a:buSzPts val="1400"/>
              <a:buFont typeface="Anaheim"/>
              <a:buChar char="●"/>
              <a:defRPr/>
            </a:lvl4pPr>
            <a:lvl5pPr marL="2286000" lvl="4" indent="-317500">
              <a:spcBef>
                <a:spcPts val="0"/>
              </a:spcBef>
              <a:spcAft>
                <a:spcPts val="0"/>
              </a:spcAft>
              <a:buClr>
                <a:srgbClr val="892839"/>
              </a:buClr>
              <a:buSzPts val="1400"/>
              <a:buFont typeface="Anaheim"/>
              <a:buChar char="○"/>
              <a:defRPr/>
            </a:lvl5pPr>
            <a:lvl6pPr marL="2743200" lvl="5" indent="-317500">
              <a:spcBef>
                <a:spcPts val="0"/>
              </a:spcBef>
              <a:spcAft>
                <a:spcPts val="0"/>
              </a:spcAft>
              <a:buClr>
                <a:srgbClr val="892839"/>
              </a:buClr>
              <a:buSzPts val="1400"/>
              <a:buFont typeface="Anaheim"/>
              <a:buChar char="■"/>
              <a:defRPr/>
            </a:lvl6pPr>
            <a:lvl7pPr marL="3200400" lvl="6" indent="-317500">
              <a:spcBef>
                <a:spcPts val="0"/>
              </a:spcBef>
              <a:spcAft>
                <a:spcPts val="0"/>
              </a:spcAft>
              <a:buClr>
                <a:srgbClr val="892839"/>
              </a:buClr>
              <a:buSzPts val="1400"/>
              <a:buFont typeface="Anaheim"/>
              <a:buChar char="●"/>
              <a:defRPr/>
            </a:lvl7pPr>
            <a:lvl8pPr marL="3657600" lvl="7" indent="-317500">
              <a:spcBef>
                <a:spcPts val="0"/>
              </a:spcBef>
              <a:spcAft>
                <a:spcPts val="0"/>
              </a:spcAft>
              <a:buClr>
                <a:srgbClr val="892839"/>
              </a:buClr>
              <a:buSzPts val="1400"/>
              <a:buFont typeface="Anaheim"/>
              <a:buChar char="○"/>
              <a:defRPr/>
            </a:lvl8pPr>
            <a:lvl9pPr marL="4114800" lvl="8" indent="-317500">
              <a:spcBef>
                <a:spcPts val="0"/>
              </a:spcBef>
              <a:spcAft>
                <a:spcPts val="0"/>
              </a:spcAft>
              <a:buClr>
                <a:srgbClr val="892839"/>
              </a:buClr>
              <a:buSzPts val="1400"/>
              <a:buFont typeface="Anaheim"/>
              <a:buChar char="■"/>
              <a:defRPr/>
            </a:lvl9pPr>
          </a:lstStyle>
          <a:p>
            <a:endParaRPr/>
          </a:p>
        </p:txBody>
      </p:sp>
      <p:sp>
        <p:nvSpPr>
          <p:cNvPr id="24" name="Google Shape;24;p4"/>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3295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a:spLocks noGrp="1"/>
          </p:cNvSpPr>
          <p:nvPr>
            <p:ph type="title"/>
          </p:nvPr>
        </p:nvSpPr>
        <p:spPr>
          <a:xfrm>
            <a:off x="713225" y="539500"/>
            <a:ext cx="6333300" cy="47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Fira Sans Condensed"/>
              <a:buNone/>
              <a:defRPr sz="35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0" name="Google Shape;70;p13"/>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
        <p:nvSpPr>
          <p:cNvPr id="71" name="Google Shape;71;p13"/>
          <p:cNvSpPr txBox="1">
            <a:spLocks noGrp="1"/>
          </p:cNvSpPr>
          <p:nvPr>
            <p:ph type="title" idx="2" hasCustomPrompt="1"/>
          </p:nvPr>
        </p:nvSpPr>
        <p:spPr>
          <a:xfrm>
            <a:off x="717550" y="1526125"/>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17550" y="24495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3" hasCustomPrompt="1"/>
          </p:nvPr>
        </p:nvSpPr>
        <p:spPr>
          <a:xfrm>
            <a:off x="3320700" y="1526125"/>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4" name="Google Shape;74;p13"/>
          <p:cNvSpPr txBox="1">
            <a:spLocks noGrp="1"/>
          </p:cNvSpPr>
          <p:nvPr>
            <p:ph type="subTitle" idx="4"/>
          </p:nvPr>
        </p:nvSpPr>
        <p:spPr>
          <a:xfrm>
            <a:off x="3320700" y="2449556"/>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5" hasCustomPrompt="1"/>
          </p:nvPr>
        </p:nvSpPr>
        <p:spPr>
          <a:xfrm>
            <a:off x="717550" y="3167426"/>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 name="Google Shape;76;p13"/>
          <p:cNvSpPr txBox="1">
            <a:spLocks noGrp="1"/>
          </p:cNvSpPr>
          <p:nvPr>
            <p:ph type="subTitle" idx="6"/>
          </p:nvPr>
        </p:nvSpPr>
        <p:spPr>
          <a:xfrm>
            <a:off x="717550" y="40919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7" hasCustomPrompt="1"/>
          </p:nvPr>
        </p:nvSpPr>
        <p:spPr>
          <a:xfrm>
            <a:off x="3320700" y="3167426"/>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8" name="Google Shape;78;p13"/>
          <p:cNvSpPr txBox="1">
            <a:spLocks noGrp="1"/>
          </p:cNvSpPr>
          <p:nvPr>
            <p:ph type="subTitle" idx="8"/>
          </p:nvPr>
        </p:nvSpPr>
        <p:spPr>
          <a:xfrm>
            <a:off x="3320700" y="40919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9" hasCustomPrompt="1"/>
          </p:nvPr>
        </p:nvSpPr>
        <p:spPr>
          <a:xfrm>
            <a:off x="5923850" y="3167425"/>
            <a:ext cx="2502600" cy="484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0" name="Google Shape;80;p13"/>
          <p:cNvSpPr txBox="1">
            <a:spLocks noGrp="1"/>
          </p:cNvSpPr>
          <p:nvPr>
            <p:ph type="subTitle" idx="13"/>
          </p:nvPr>
        </p:nvSpPr>
        <p:spPr>
          <a:xfrm>
            <a:off x="5923850" y="4091944"/>
            <a:ext cx="25026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14"/>
          </p:nvPr>
        </p:nvSpPr>
        <p:spPr>
          <a:xfrm>
            <a:off x="717550" y="2116404"/>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5"/>
          </p:nvPr>
        </p:nvSpPr>
        <p:spPr>
          <a:xfrm>
            <a:off x="3320700" y="2116404"/>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6"/>
          </p:nvPr>
        </p:nvSpPr>
        <p:spPr>
          <a:xfrm>
            <a:off x="717550" y="3764316"/>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7"/>
          </p:nvPr>
        </p:nvSpPr>
        <p:spPr>
          <a:xfrm>
            <a:off x="3320700" y="3764316"/>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8"/>
          </p:nvPr>
        </p:nvSpPr>
        <p:spPr>
          <a:xfrm>
            <a:off x="5923850" y="3764316"/>
            <a:ext cx="2502600" cy="311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86"/>
        <p:cNvGrpSpPr/>
        <p:nvPr/>
      </p:nvGrpSpPr>
      <p:grpSpPr>
        <a:xfrm>
          <a:off x="0" y="0"/>
          <a:ext cx="0" cy="0"/>
          <a:chOff x="0" y="0"/>
          <a:chExt cx="0" cy="0"/>
        </a:xfrm>
      </p:grpSpPr>
      <p:sp>
        <p:nvSpPr>
          <p:cNvPr id="87" name="Google Shape;87;p14"/>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9" name="Google Shape;89;p14"/>
          <p:cNvSpPr txBox="1">
            <a:spLocks noGrp="1"/>
          </p:cNvSpPr>
          <p:nvPr>
            <p:ph type="subTitle" idx="1"/>
          </p:nvPr>
        </p:nvSpPr>
        <p:spPr>
          <a:xfrm>
            <a:off x="975450" y="936750"/>
            <a:ext cx="7193100" cy="2460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title"/>
          </p:nvPr>
        </p:nvSpPr>
        <p:spPr>
          <a:xfrm>
            <a:off x="1835850" y="3495375"/>
            <a:ext cx="5472300" cy="504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ira Sans Condensed"/>
              <a:buNone/>
              <a:defRPr sz="20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grpSp>
        <p:nvGrpSpPr>
          <p:cNvPr id="91" name="Google Shape;91;p14"/>
          <p:cNvGrpSpPr/>
          <p:nvPr/>
        </p:nvGrpSpPr>
        <p:grpSpPr>
          <a:xfrm flipH="1">
            <a:off x="3917055" y="4380900"/>
            <a:ext cx="1309890" cy="3473963"/>
            <a:chOff x="7046610" y="-2160463"/>
            <a:chExt cx="1309890" cy="3473963"/>
          </a:xfrm>
        </p:grpSpPr>
        <p:sp>
          <p:nvSpPr>
            <p:cNvPr id="92" name="Google Shape;92;p14"/>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4"/>
          <p:cNvGrpSpPr/>
          <p:nvPr/>
        </p:nvGrpSpPr>
        <p:grpSpPr>
          <a:xfrm>
            <a:off x="3917055" y="-2705850"/>
            <a:ext cx="1309890" cy="3473963"/>
            <a:chOff x="7046610" y="-2160463"/>
            <a:chExt cx="1309890" cy="3473963"/>
          </a:xfrm>
        </p:grpSpPr>
        <p:sp>
          <p:nvSpPr>
            <p:cNvPr id="95" name="Google Shape;95;p14"/>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10"/>
        <p:cNvGrpSpPr/>
        <p:nvPr/>
      </p:nvGrpSpPr>
      <p:grpSpPr>
        <a:xfrm>
          <a:off x="0" y="0"/>
          <a:ext cx="0" cy="0"/>
          <a:chOff x="0" y="0"/>
          <a:chExt cx="0" cy="0"/>
        </a:xfrm>
      </p:grpSpPr>
      <p:sp>
        <p:nvSpPr>
          <p:cNvPr id="111" name="Google Shape;111;p17"/>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7"/>
          <p:cNvSpPr txBox="1">
            <a:spLocks noGrp="1"/>
          </p:cNvSpPr>
          <p:nvPr>
            <p:ph type="body" idx="1"/>
          </p:nvPr>
        </p:nvSpPr>
        <p:spPr>
          <a:xfrm>
            <a:off x="713225" y="1152475"/>
            <a:ext cx="7717500" cy="345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4" name="Google Shape;114;p17"/>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7"/>
        <p:cNvGrpSpPr/>
        <p:nvPr/>
      </p:nvGrpSpPr>
      <p:grpSpPr>
        <a:xfrm>
          <a:off x="0" y="0"/>
          <a:ext cx="0" cy="0"/>
          <a:chOff x="0" y="0"/>
          <a:chExt cx="0" cy="0"/>
        </a:xfrm>
      </p:grpSpPr>
      <p:sp>
        <p:nvSpPr>
          <p:cNvPr id="238" name="Google Shape;238;p32"/>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32"/>
          <p:cNvGrpSpPr/>
          <p:nvPr/>
        </p:nvGrpSpPr>
        <p:grpSpPr>
          <a:xfrm>
            <a:off x="6929329" y="1976223"/>
            <a:ext cx="724500" cy="610337"/>
            <a:chOff x="1592919" y="3740132"/>
            <a:chExt cx="476144" cy="401089"/>
          </a:xfrm>
        </p:grpSpPr>
        <p:grpSp>
          <p:nvGrpSpPr>
            <p:cNvPr id="240" name="Google Shape;240;p32"/>
            <p:cNvGrpSpPr/>
            <p:nvPr/>
          </p:nvGrpSpPr>
          <p:grpSpPr>
            <a:xfrm>
              <a:off x="1592919" y="3740132"/>
              <a:ext cx="476144" cy="401089"/>
              <a:chOff x="1592919" y="3740132"/>
              <a:chExt cx="476144" cy="401089"/>
            </a:xfrm>
          </p:grpSpPr>
          <p:sp>
            <p:nvSpPr>
              <p:cNvPr id="241" name="Google Shape;241;p32"/>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2"/>
            <p:cNvGrpSpPr/>
            <p:nvPr/>
          </p:nvGrpSpPr>
          <p:grpSpPr>
            <a:xfrm>
              <a:off x="1652147" y="3797173"/>
              <a:ext cx="344159" cy="296665"/>
              <a:chOff x="1652147" y="3797173"/>
              <a:chExt cx="344159" cy="296665"/>
            </a:xfrm>
          </p:grpSpPr>
          <p:sp>
            <p:nvSpPr>
              <p:cNvPr id="259" name="Google Shape;259;p32"/>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32"/>
            <p:cNvGrpSpPr/>
            <p:nvPr/>
          </p:nvGrpSpPr>
          <p:grpSpPr>
            <a:xfrm>
              <a:off x="1635575" y="3766941"/>
              <a:ext cx="428670" cy="346060"/>
              <a:chOff x="1635575" y="3766941"/>
              <a:chExt cx="428670" cy="346060"/>
            </a:xfrm>
          </p:grpSpPr>
          <p:sp>
            <p:nvSpPr>
              <p:cNvPr id="268" name="Google Shape;268;p32"/>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32"/>
          <p:cNvGrpSpPr/>
          <p:nvPr/>
        </p:nvGrpSpPr>
        <p:grpSpPr>
          <a:xfrm>
            <a:off x="6828622" y="539499"/>
            <a:ext cx="1602156" cy="1838279"/>
            <a:chOff x="1942700" y="539499"/>
            <a:chExt cx="1602156" cy="1838279"/>
          </a:xfrm>
        </p:grpSpPr>
        <p:sp>
          <p:nvSpPr>
            <p:cNvPr id="284" name="Google Shape;284;p32"/>
            <p:cNvSpPr/>
            <p:nvPr/>
          </p:nvSpPr>
          <p:spPr>
            <a:xfrm>
              <a:off x="2124812" y="588238"/>
              <a:ext cx="1303200" cy="1303200"/>
            </a:xfrm>
            <a:prstGeom prst="ellipse">
              <a:avLst/>
            </a:prstGeom>
            <a:solidFill>
              <a:srgbClr val="076B97">
                <a:alpha val="15639"/>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1942700" y="539499"/>
              <a:ext cx="1602156" cy="1838279"/>
            </a:xfrm>
            <a:custGeom>
              <a:avLst/>
              <a:gdLst/>
              <a:ahLst/>
              <a:cxnLst/>
              <a:rect l="l" t="t" r="r" b="b"/>
              <a:pathLst>
                <a:path w="179463" h="205912" fill="none" extrusionOk="0">
                  <a:moveTo>
                    <a:pt x="93281" y="178"/>
                  </a:moveTo>
                  <a:cubicBezTo>
                    <a:pt x="38342" y="178"/>
                    <a:pt x="0" y="54496"/>
                    <a:pt x="18373" y="106240"/>
                  </a:cubicBezTo>
                  <a:cubicBezTo>
                    <a:pt x="18461" y="107039"/>
                    <a:pt x="18639" y="107838"/>
                    <a:pt x="18905" y="108636"/>
                  </a:cubicBezTo>
                  <a:lnTo>
                    <a:pt x="46242" y="197746"/>
                  </a:lnTo>
                  <a:cubicBezTo>
                    <a:pt x="47484" y="203693"/>
                    <a:pt x="54851" y="205912"/>
                    <a:pt x="59200" y="201651"/>
                  </a:cubicBezTo>
                  <a:lnTo>
                    <a:pt x="59200" y="201651"/>
                  </a:lnTo>
                  <a:lnTo>
                    <a:pt x="140321" y="143783"/>
                  </a:lnTo>
                  <a:cubicBezTo>
                    <a:pt x="141031" y="143251"/>
                    <a:pt x="141741" y="142718"/>
                    <a:pt x="142274" y="142097"/>
                  </a:cubicBezTo>
                  <a:cubicBezTo>
                    <a:pt x="168989" y="121151"/>
                    <a:pt x="179462" y="85649"/>
                    <a:pt x="168457" y="53608"/>
                  </a:cubicBezTo>
                  <a:cubicBezTo>
                    <a:pt x="157362" y="21479"/>
                    <a:pt x="127186" y="1"/>
                    <a:pt x="93281" y="89"/>
                  </a:cubicBezTo>
                  <a:close/>
                </a:path>
              </a:pathLst>
            </a:custGeom>
            <a:noFill/>
            <a:ln w="19050" cap="flat" cmpd="sng">
              <a:solidFill>
                <a:schemeClr val="dk1"/>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2352437" y="2210100"/>
              <a:ext cx="143700" cy="149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2"/>
          <p:cNvGrpSpPr/>
          <p:nvPr/>
        </p:nvGrpSpPr>
        <p:grpSpPr>
          <a:xfrm>
            <a:off x="6977376" y="680239"/>
            <a:ext cx="1274398" cy="1073475"/>
            <a:chOff x="2091454" y="680239"/>
            <a:chExt cx="1274398" cy="1073475"/>
          </a:xfrm>
        </p:grpSpPr>
        <p:grpSp>
          <p:nvGrpSpPr>
            <p:cNvPr id="288" name="Google Shape;288;p32"/>
            <p:cNvGrpSpPr/>
            <p:nvPr/>
          </p:nvGrpSpPr>
          <p:grpSpPr>
            <a:xfrm>
              <a:off x="2091454" y="680239"/>
              <a:ext cx="1274398" cy="1073475"/>
              <a:chOff x="1592919" y="3740132"/>
              <a:chExt cx="476144" cy="401089"/>
            </a:xfrm>
          </p:grpSpPr>
          <p:sp>
            <p:nvSpPr>
              <p:cNvPr id="289" name="Google Shape;289;p32"/>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2"/>
            <p:cNvGrpSpPr/>
            <p:nvPr/>
          </p:nvGrpSpPr>
          <p:grpSpPr>
            <a:xfrm>
              <a:off x="2249976" y="832902"/>
              <a:ext cx="921142" cy="793995"/>
              <a:chOff x="1652147" y="3797173"/>
              <a:chExt cx="344159" cy="296665"/>
            </a:xfrm>
          </p:grpSpPr>
          <p:sp>
            <p:nvSpPr>
              <p:cNvPr id="307" name="Google Shape;307;p32"/>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32"/>
            <p:cNvGrpSpPr/>
            <p:nvPr/>
          </p:nvGrpSpPr>
          <p:grpSpPr>
            <a:xfrm>
              <a:off x="2205622" y="751989"/>
              <a:ext cx="1147336" cy="926194"/>
              <a:chOff x="1635575" y="3766941"/>
              <a:chExt cx="428670" cy="346060"/>
            </a:xfrm>
          </p:grpSpPr>
          <p:sp>
            <p:nvSpPr>
              <p:cNvPr id="316" name="Google Shape;316;p32"/>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 name="Google Shape;331;p32"/>
          <p:cNvGrpSpPr/>
          <p:nvPr/>
        </p:nvGrpSpPr>
        <p:grpSpPr>
          <a:xfrm>
            <a:off x="1035785" y="4105887"/>
            <a:ext cx="1309890" cy="3473963"/>
            <a:chOff x="7046610" y="-2160463"/>
            <a:chExt cx="1309890" cy="3473963"/>
          </a:xfrm>
        </p:grpSpPr>
        <p:sp>
          <p:nvSpPr>
            <p:cNvPr id="332" name="Google Shape;332;p32"/>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334"/>
        <p:cNvGrpSpPr/>
        <p:nvPr/>
      </p:nvGrpSpPr>
      <p:grpSpPr>
        <a:xfrm>
          <a:off x="0" y="0"/>
          <a:ext cx="0" cy="0"/>
          <a:chOff x="0" y="0"/>
          <a:chExt cx="0" cy="0"/>
        </a:xfrm>
      </p:grpSpPr>
      <p:sp>
        <p:nvSpPr>
          <p:cNvPr id="335" name="Google Shape;335;p33"/>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33"/>
          <p:cNvGrpSpPr/>
          <p:nvPr/>
        </p:nvGrpSpPr>
        <p:grpSpPr>
          <a:xfrm>
            <a:off x="713325" y="539499"/>
            <a:ext cx="1602156" cy="1838279"/>
            <a:chOff x="713325" y="539499"/>
            <a:chExt cx="1602156" cy="1838279"/>
          </a:xfrm>
        </p:grpSpPr>
        <p:grpSp>
          <p:nvGrpSpPr>
            <p:cNvPr id="337" name="Google Shape;337;p33"/>
            <p:cNvGrpSpPr/>
            <p:nvPr/>
          </p:nvGrpSpPr>
          <p:grpSpPr>
            <a:xfrm flipH="1">
              <a:off x="713325" y="539499"/>
              <a:ext cx="1602156" cy="1838279"/>
              <a:chOff x="1942700" y="539499"/>
              <a:chExt cx="1602156" cy="1838279"/>
            </a:xfrm>
          </p:grpSpPr>
          <p:sp>
            <p:nvSpPr>
              <p:cNvPr id="338" name="Google Shape;338;p33"/>
              <p:cNvSpPr/>
              <p:nvPr/>
            </p:nvSpPr>
            <p:spPr>
              <a:xfrm>
                <a:off x="2124812" y="588238"/>
                <a:ext cx="1303200" cy="1303200"/>
              </a:xfrm>
              <a:prstGeom prst="ellipse">
                <a:avLst/>
              </a:prstGeom>
              <a:solidFill>
                <a:srgbClr val="076B97">
                  <a:alpha val="15639"/>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942700" y="539499"/>
                <a:ext cx="1602156" cy="1838279"/>
              </a:xfrm>
              <a:custGeom>
                <a:avLst/>
                <a:gdLst/>
                <a:ahLst/>
                <a:cxnLst/>
                <a:rect l="l" t="t" r="r" b="b"/>
                <a:pathLst>
                  <a:path w="179463" h="205912" fill="none" extrusionOk="0">
                    <a:moveTo>
                      <a:pt x="93281" y="178"/>
                    </a:moveTo>
                    <a:cubicBezTo>
                      <a:pt x="38342" y="178"/>
                      <a:pt x="0" y="54496"/>
                      <a:pt x="18373" y="106240"/>
                    </a:cubicBezTo>
                    <a:cubicBezTo>
                      <a:pt x="18461" y="107039"/>
                      <a:pt x="18639" y="107838"/>
                      <a:pt x="18905" y="108636"/>
                    </a:cubicBezTo>
                    <a:lnTo>
                      <a:pt x="46242" y="197746"/>
                    </a:lnTo>
                    <a:cubicBezTo>
                      <a:pt x="47484" y="203693"/>
                      <a:pt x="54851" y="205912"/>
                      <a:pt x="59200" y="201651"/>
                    </a:cubicBezTo>
                    <a:lnTo>
                      <a:pt x="59200" y="201651"/>
                    </a:lnTo>
                    <a:lnTo>
                      <a:pt x="140321" y="143783"/>
                    </a:lnTo>
                    <a:cubicBezTo>
                      <a:pt x="141031" y="143251"/>
                      <a:pt x="141741" y="142718"/>
                      <a:pt x="142274" y="142097"/>
                    </a:cubicBezTo>
                    <a:cubicBezTo>
                      <a:pt x="168989" y="121151"/>
                      <a:pt x="179462" y="85649"/>
                      <a:pt x="168457" y="53608"/>
                    </a:cubicBezTo>
                    <a:cubicBezTo>
                      <a:pt x="157362" y="21479"/>
                      <a:pt x="127186" y="1"/>
                      <a:pt x="93281" y="89"/>
                    </a:cubicBezTo>
                    <a:close/>
                  </a:path>
                </a:pathLst>
              </a:custGeom>
              <a:noFill/>
              <a:ln w="19050" cap="flat" cmpd="sng">
                <a:solidFill>
                  <a:schemeClr val="dk1"/>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352437" y="2210100"/>
                <a:ext cx="143700" cy="149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33"/>
            <p:cNvGrpSpPr/>
            <p:nvPr/>
          </p:nvGrpSpPr>
          <p:grpSpPr>
            <a:xfrm flipH="1">
              <a:off x="900460" y="693808"/>
              <a:ext cx="1227879" cy="1034329"/>
              <a:chOff x="1592919" y="3740132"/>
              <a:chExt cx="476144" cy="401089"/>
            </a:xfrm>
          </p:grpSpPr>
          <p:grpSp>
            <p:nvGrpSpPr>
              <p:cNvPr id="342" name="Google Shape;342;p33"/>
              <p:cNvGrpSpPr/>
              <p:nvPr/>
            </p:nvGrpSpPr>
            <p:grpSpPr>
              <a:xfrm>
                <a:off x="1592919" y="3740132"/>
                <a:ext cx="476144" cy="401089"/>
                <a:chOff x="1592919" y="3740132"/>
                <a:chExt cx="476144" cy="401089"/>
              </a:xfrm>
            </p:grpSpPr>
            <p:sp>
              <p:nvSpPr>
                <p:cNvPr id="343" name="Google Shape;343;p33"/>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3"/>
              <p:cNvGrpSpPr/>
              <p:nvPr/>
            </p:nvGrpSpPr>
            <p:grpSpPr>
              <a:xfrm>
                <a:off x="1652147" y="3797173"/>
                <a:ext cx="344159" cy="296665"/>
                <a:chOff x="1652147" y="3797173"/>
                <a:chExt cx="344159" cy="296665"/>
              </a:xfrm>
            </p:grpSpPr>
            <p:sp>
              <p:nvSpPr>
                <p:cNvPr id="361" name="Google Shape;361;p33"/>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33"/>
              <p:cNvGrpSpPr/>
              <p:nvPr/>
            </p:nvGrpSpPr>
            <p:grpSpPr>
              <a:xfrm>
                <a:off x="1635575" y="3766941"/>
                <a:ext cx="428670" cy="346060"/>
                <a:chOff x="1635575" y="3766941"/>
                <a:chExt cx="428670" cy="346060"/>
              </a:xfrm>
            </p:grpSpPr>
            <p:sp>
              <p:nvSpPr>
                <p:cNvPr id="370" name="Google Shape;370;p33"/>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85" name="Google Shape;385;p33"/>
          <p:cNvGrpSpPr/>
          <p:nvPr/>
        </p:nvGrpSpPr>
        <p:grpSpPr>
          <a:xfrm>
            <a:off x="7046610" y="-2160463"/>
            <a:ext cx="1309890" cy="3473963"/>
            <a:chOff x="7046610" y="-2160463"/>
            <a:chExt cx="1309890" cy="3473963"/>
          </a:xfrm>
        </p:grpSpPr>
        <p:sp>
          <p:nvSpPr>
            <p:cNvPr id="386" name="Google Shape;386;p33"/>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F4961D">
            <a:alpha val="48040"/>
          </a:srgbClr>
        </a:solidFill>
        <a:effectLst/>
      </p:bgPr>
    </p:bg>
    <p:spTree>
      <p:nvGrpSpPr>
        <p:cNvPr id="1" name="Shape 9"/>
        <p:cNvGrpSpPr/>
        <p:nvPr/>
      </p:nvGrpSpPr>
      <p:grpSpPr>
        <a:xfrm>
          <a:off x="0" y="0"/>
          <a:ext cx="0" cy="0"/>
          <a:chOff x="0" y="0"/>
          <a:chExt cx="0" cy="0"/>
        </a:xfrm>
      </p:grpSpPr>
      <p:sp>
        <p:nvSpPr>
          <p:cNvPr id="10" name="Google Shape;10;p2"/>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05050" y="1660350"/>
            <a:ext cx="6333900" cy="11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884950" y="2921975"/>
            <a:ext cx="2259000" cy="59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ctrTitle" idx="2"/>
          </p:nvPr>
        </p:nvSpPr>
        <p:spPr>
          <a:xfrm>
            <a:off x="2000050" y="2921975"/>
            <a:ext cx="2771100" cy="595800"/>
          </a:xfrm>
          <a:prstGeom prst="rect">
            <a:avLst/>
          </a:prstGeom>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extLst>
      <p:ext uri="{BB962C8B-B14F-4D97-AF65-F5344CB8AC3E}">
        <p14:creationId xmlns:p14="http://schemas.microsoft.com/office/powerpoint/2010/main" val="357898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20"/>
        <p:cNvGrpSpPr/>
        <p:nvPr/>
      </p:nvGrpSpPr>
      <p:grpSpPr>
        <a:xfrm>
          <a:off x="0" y="0"/>
          <a:ext cx="0" cy="0"/>
          <a:chOff x="0" y="0"/>
          <a:chExt cx="0" cy="0"/>
        </a:xfrm>
      </p:grpSpPr>
      <p:sp>
        <p:nvSpPr>
          <p:cNvPr id="221" name="Google Shape;221;p29"/>
          <p:cNvSpPr/>
          <p:nvPr/>
        </p:nvSpPr>
        <p:spPr>
          <a:xfrm>
            <a:off x="170500" y="170400"/>
            <a:ext cx="8802900" cy="48027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lvl1pPr lvl="0" algn="ctr" rtl="0">
              <a:buNone/>
              <a:defRPr sz="1400"/>
            </a:lvl1pPr>
            <a:lvl2pPr lvl="1" algn="ctr" rtl="0">
              <a:buNone/>
              <a:defRPr sz="1400"/>
            </a:lvl2pPr>
            <a:lvl3pPr lvl="2" algn="ctr" rtl="0">
              <a:buNone/>
              <a:defRPr sz="1400"/>
            </a:lvl3pPr>
            <a:lvl4pPr lvl="3" algn="ctr" rtl="0">
              <a:buNone/>
              <a:defRPr sz="1400"/>
            </a:lvl4pPr>
            <a:lvl5pPr lvl="4" algn="ctr" rtl="0">
              <a:buNone/>
              <a:defRPr sz="1400"/>
            </a:lvl5pPr>
            <a:lvl6pPr lvl="5" algn="ctr" rtl="0">
              <a:buNone/>
              <a:defRPr sz="1400"/>
            </a:lvl6pPr>
            <a:lvl7pPr lvl="6" algn="ctr" rtl="0">
              <a:buNone/>
              <a:defRPr sz="1400"/>
            </a:lvl7pPr>
            <a:lvl8pPr lvl="7" algn="ctr" rtl="0">
              <a:buNone/>
              <a:defRPr sz="1400"/>
            </a:lvl8pPr>
            <a:lvl9pPr lvl="8" algn="ctr" rtl="0">
              <a:buNone/>
              <a:defRPr sz="1400"/>
            </a:lvl9pPr>
          </a:lstStyle>
          <a:p>
            <a:pPr marL="0" lvl="0" indent="0" algn="ctr" rtl="0">
              <a:spcBef>
                <a:spcPts val="0"/>
              </a:spcBef>
              <a:spcAft>
                <a:spcPts val="0"/>
              </a:spcAft>
              <a:buNone/>
            </a:pPr>
            <a:fld id="{00000000-1234-1234-1234-123412341234}" type="slidenum">
              <a:rPr lang="en"/>
              <a:t>‹#›</a:t>
            </a:fld>
            <a:endParaRPr/>
          </a:p>
        </p:txBody>
      </p:sp>
      <p:sp>
        <p:nvSpPr>
          <p:cNvPr id="223" name="Google Shape;223;p29"/>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ira Sans Condensed"/>
              <a:buNone/>
              <a:defRPr sz="35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extLst>
      <p:ext uri="{BB962C8B-B14F-4D97-AF65-F5344CB8AC3E}">
        <p14:creationId xmlns:p14="http://schemas.microsoft.com/office/powerpoint/2010/main" val="61822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4961D">
            <a:alpha val="480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Arvo"/>
              <a:buNone/>
              <a:defRPr sz="3500">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24000" y="4609500"/>
            <a:ext cx="418500" cy="325500"/>
          </a:xfrm>
          <a:prstGeom prst="rect">
            <a:avLst/>
          </a:prstGeom>
          <a:noFill/>
          <a:ln>
            <a:noFill/>
          </a:ln>
        </p:spPr>
        <p:txBody>
          <a:bodyPr spcFirstLastPara="1" wrap="square" lIns="91425" tIns="91425" rIns="91425" bIns="91425" anchor="ctr" anchorCtr="0">
            <a:noAutofit/>
          </a:bodyPr>
          <a:lstStyle>
            <a:lvl1pPr lvl="0" algn="ctr" rtl="0">
              <a:buNone/>
              <a:defRPr sz="1400">
                <a:latin typeface="Montserrat"/>
                <a:ea typeface="Montserrat"/>
                <a:cs typeface="Montserrat"/>
                <a:sym typeface="Montserrat"/>
              </a:defRPr>
            </a:lvl1pPr>
            <a:lvl2pPr lvl="1" algn="ctr" rtl="0">
              <a:buNone/>
              <a:defRPr sz="1400">
                <a:latin typeface="Montserrat"/>
                <a:ea typeface="Montserrat"/>
                <a:cs typeface="Montserrat"/>
                <a:sym typeface="Montserrat"/>
              </a:defRPr>
            </a:lvl2pPr>
            <a:lvl3pPr lvl="2" algn="ctr" rtl="0">
              <a:buNone/>
              <a:defRPr sz="1400">
                <a:latin typeface="Montserrat"/>
                <a:ea typeface="Montserrat"/>
                <a:cs typeface="Montserrat"/>
                <a:sym typeface="Montserrat"/>
              </a:defRPr>
            </a:lvl3pPr>
            <a:lvl4pPr lvl="3" algn="ctr" rtl="0">
              <a:buNone/>
              <a:defRPr sz="1400">
                <a:latin typeface="Montserrat"/>
                <a:ea typeface="Montserrat"/>
                <a:cs typeface="Montserrat"/>
                <a:sym typeface="Montserrat"/>
              </a:defRPr>
            </a:lvl4pPr>
            <a:lvl5pPr lvl="4" algn="ctr" rtl="0">
              <a:buNone/>
              <a:defRPr sz="1400">
                <a:latin typeface="Montserrat"/>
                <a:ea typeface="Montserrat"/>
                <a:cs typeface="Montserrat"/>
                <a:sym typeface="Montserrat"/>
              </a:defRPr>
            </a:lvl5pPr>
            <a:lvl6pPr lvl="5" algn="ctr" rtl="0">
              <a:buNone/>
              <a:defRPr sz="1400">
                <a:latin typeface="Montserrat"/>
                <a:ea typeface="Montserrat"/>
                <a:cs typeface="Montserrat"/>
                <a:sym typeface="Montserrat"/>
              </a:defRPr>
            </a:lvl6pPr>
            <a:lvl7pPr lvl="6" algn="ctr" rtl="0">
              <a:buNone/>
              <a:defRPr sz="1400">
                <a:latin typeface="Montserrat"/>
                <a:ea typeface="Montserrat"/>
                <a:cs typeface="Montserrat"/>
                <a:sym typeface="Montserrat"/>
              </a:defRPr>
            </a:lvl7pPr>
            <a:lvl8pPr lvl="7" algn="ctr" rtl="0">
              <a:buNone/>
              <a:defRPr sz="1400">
                <a:latin typeface="Montserrat"/>
                <a:ea typeface="Montserrat"/>
                <a:cs typeface="Montserrat"/>
                <a:sym typeface="Montserrat"/>
              </a:defRPr>
            </a:lvl8pPr>
            <a:lvl9pPr lvl="8" algn="ctr" rtl="0">
              <a:buNone/>
              <a:defRPr sz="1400">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 id="2147483659" r:id="rId3"/>
    <p:sldLayoutId id="2147483660" r:id="rId4"/>
    <p:sldLayoutId id="2147483663" r:id="rId5"/>
    <p:sldLayoutId id="2147483678" r:id="rId6"/>
    <p:sldLayoutId id="2147483679" r:id="rId7"/>
    <p:sldLayoutId id="2147483684" r:id="rId8"/>
    <p:sldLayoutId id="2147483685" r:id="rId9"/>
    <p:sldLayoutId id="214748368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7"/>
          <p:cNvSpPr txBox="1">
            <a:spLocks noGrp="1"/>
          </p:cNvSpPr>
          <p:nvPr>
            <p:ph type="ctrTitle"/>
          </p:nvPr>
        </p:nvSpPr>
        <p:spPr>
          <a:xfrm>
            <a:off x="1293664" y="1461450"/>
            <a:ext cx="6798775" cy="11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Liver Disease Prediction </a:t>
            </a:r>
            <a:endParaRPr sz="4800" dirty="0"/>
          </a:p>
        </p:txBody>
      </p:sp>
      <p:sp>
        <p:nvSpPr>
          <p:cNvPr id="399" name="Google Shape;399;p37"/>
          <p:cNvSpPr txBox="1">
            <a:spLocks noGrp="1"/>
          </p:cNvSpPr>
          <p:nvPr>
            <p:ph type="subTitle" idx="1"/>
          </p:nvPr>
        </p:nvSpPr>
        <p:spPr>
          <a:xfrm>
            <a:off x="4884950" y="2921975"/>
            <a:ext cx="2259000" cy="59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Karthik Macha</a:t>
            </a:r>
          </a:p>
          <a:p>
            <a:pPr marL="0" lvl="0" indent="0" algn="l" rtl="0">
              <a:spcBef>
                <a:spcPts val="0"/>
              </a:spcBef>
              <a:spcAft>
                <a:spcPts val="0"/>
              </a:spcAft>
              <a:buNone/>
            </a:pPr>
            <a:r>
              <a:rPr lang="en-US" dirty="0"/>
              <a:t>Vignesh Sivakumar</a:t>
            </a:r>
            <a:endParaRPr dirty="0"/>
          </a:p>
        </p:txBody>
      </p:sp>
      <p:sp>
        <p:nvSpPr>
          <p:cNvPr id="400" name="Google Shape;400;p37"/>
          <p:cNvSpPr txBox="1">
            <a:spLocks noGrp="1"/>
          </p:cNvSpPr>
          <p:nvPr>
            <p:ph type="ctrTitle" idx="2"/>
          </p:nvPr>
        </p:nvSpPr>
        <p:spPr>
          <a:xfrm>
            <a:off x="2000050" y="2921975"/>
            <a:ext cx="2771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Group 15</a:t>
            </a:r>
            <a:endParaRPr dirty="0"/>
          </a:p>
        </p:txBody>
      </p:sp>
      <p:grpSp>
        <p:nvGrpSpPr>
          <p:cNvPr id="401" name="Google Shape;401;p37"/>
          <p:cNvGrpSpPr/>
          <p:nvPr/>
        </p:nvGrpSpPr>
        <p:grpSpPr>
          <a:xfrm>
            <a:off x="552785" y="3830079"/>
            <a:ext cx="1309881" cy="3473868"/>
            <a:chOff x="552785" y="3830079"/>
            <a:chExt cx="1309881" cy="3473868"/>
          </a:xfrm>
        </p:grpSpPr>
        <p:sp>
          <p:nvSpPr>
            <p:cNvPr id="402" name="Google Shape;402;p37"/>
            <p:cNvSpPr/>
            <p:nvPr/>
          </p:nvSpPr>
          <p:spPr>
            <a:xfrm rot="10800000">
              <a:off x="1281712" y="3830079"/>
              <a:ext cx="580955" cy="3417202"/>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rot="10800000">
              <a:off x="552785" y="3830079"/>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7"/>
          <p:cNvGrpSpPr/>
          <p:nvPr/>
        </p:nvGrpSpPr>
        <p:grpSpPr>
          <a:xfrm>
            <a:off x="7046610" y="-2160463"/>
            <a:ext cx="1309890" cy="3473963"/>
            <a:chOff x="7046610" y="-2160463"/>
            <a:chExt cx="1309890" cy="3473963"/>
          </a:xfrm>
        </p:grpSpPr>
        <p:sp>
          <p:nvSpPr>
            <p:cNvPr id="405" name="Google Shape;405;p37"/>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685086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Dimension Reduction and Variable Selection</a:t>
            </a:r>
            <a:endParaRPr dirty="0"/>
          </a:p>
        </p:txBody>
      </p:sp>
      <p:sp>
        <p:nvSpPr>
          <p:cNvPr id="446" name="Google Shape;446;p40"/>
          <p:cNvSpPr txBox="1">
            <a:spLocks noGrp="1"/>
          </p:cNvSpPr>
          <p:nvPr>
            <p:ph type="subTitle" idx="1"/>
          </p:nvPr>
        </p:nvSpPr>
        <p:spPr>
          <a:xfrm>
            <a:off x="975450" y="1820670"/>
            <a:ext cx="7193100" cy="2460000"/>
          </a:xfrm>
          <a:prstGeom prst="rect">
            <a:avLst/>
          </a:prstGeom>
        </p:spPr>
        <p:txBody>
          <a:bodyPr spcFirstLastPara="1" wrap="square" lIns="91425" tIns="91425" rIns="91425" bIns="91425" anchor="ctr" anchorCtr="0">
            <a:noAutofit/>
          </a:bodyPr>
          <a:lstStyle/>
          <a:p>
            <a:pPr marL="0" indent="0"/>
            <a:r>
              <a:rPr lang="en-US" sz="1800" dirty="0">
                <a:effectLst/>
                <a:latin typeface="Times New Roman" panose="02020603050405020304" pitchFamily="18" charset="0"/>
                <a:ea typeface="Times New Roman" panose="02020603050405020304" pitchFamily="18" charset="0"/>
              </a:rPr>
              <a:t>We need to transform data from a high-dimensional space into a low-dimensional space with the intention of keeping the low-dimensional representation as close as possible to the inherent dimension of the original data, this in turn is called as dimension reduction. Working with high-dimensional spaces can be undesirable for different reasons such as the fact that the data analysis is typically computationally uncontrollable, and that the raw data are frequently sparse as a result of the curse of dimensionality.</a:t>
            </a:r>
          </a:p>
          <a:p>
            <a:pPr marL="0" lvl="0" indent="0" algn="ctr" rtl="0">
              <a:spcBef>
                <a:spcPts val="0"/>
              </a:spcBef>
              <a:spcAft>
                <a:spcPts val="0"/>
              </a:spcAft>
              <a:buNone/>
            </a:pP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98931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685086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Dimension Reduction and Variable Selection</a:t>
            </a:r>
            <a:endParaRPr dirty="0"/>
          </a:p>
        </p:txBody>
      </p:sp>
      <p:sp>
        <p:nvSpPr>
          <p:cNvPr id="446" name="Google Shape;446;p40"/>
          <p:cNvSpPr txBox="1">
            <a:spLocks noGrp="1"/>
          </p:cNvSpPr>
          <p:nvPr>
            <p:ph type="subTitle" idx="1"/>
          </p:nvPr>
        </p:nvSpPr>
        <p:spPr>
          <a:xfrm>
            <a:off x="388014" y="1564830"/>
            <a:ext cx="3931830" cy="3207420"/>
          </a:xfrm>
          <a:prstGeom prst="rect">
            <a:avLst/>
          </a:prstGeom>
        </p:spPr>
        <p:txBody>
          <a:bodyPr spcFirstLastPara="1" wrap="square" lIns="91425" tIns="91425" rIns="91425" bIns="91425" anchor="ctr" anchorCtr="0">
            <a:noAutofit/>
          </a:bodyPr>
          <a:lstStyle/>
          <a:p>
            <a:pPr marL="0" indent="0" algn="l"/>
            <a:r>
              <a:rPr lang="en-US" sz="1400" dirty="0">
                <a:effectLst/>
                <a:latin typeface="Times New Roman" panose="02020603050405020304" pitchFamily="18" charset="0"/>
                <a:ea typeface="Times New Roman" panose="02020603050405020304" pitchFamily="18" charset="0"/>
              </a:rPr>
              <a:t>From the heatmap, we can say that the columns, Direct Bilirubin and Total Bilirubin, Sgpt</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Alamine</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Aminotransferase</a:t>
            </a:r>
            <a:r>
              <a:rPr lang="en-US" sz="1400" spc="-70" dirty="0">
                <a:effectLst/>
                <a:latin typeface="Times New Roman" panose="02020603050405020304" pitchFamily="18" charset="0"/>
                <a:ea typeface="Times New Roman" panose="02020603050405020304" pitchFamily="18" charset="0"/>
              </a:rPr>
              <a:t> and </a:t>
            </a:r>
            <a:r>
              <a:rPr lang="en-US" sz="1400" dirty="0">
                <a:effectLst/>
                <a:latin typeface="Times New Roman" panose="02020603050405020304" pitchFamily="18" charset="0"/>
                <a:ea typeface="Times New Roman" panose="02020603050405020304" pitchFamily="18" charset="0"/>
              </a:rPr>
              <a:t>Sgot</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Aspartate</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Aminotransferase, Total Proteins and ALB</a:t>
            </a:r>
            <a:r>
              <a:rPr lang="en-US" sz="1400" spc="200" dirty="0">
                <a:effectLst/>
                <a:latin typeface="Times New Roman" panose="02020603050405020304" pitchFamily="18" charset="0"/>
                <a:ea typeface="Times New Roman" panose="02020603050405020304" pitchFamily="18" charset="0"/>
              </a:rPr>
              <a:t> </a:t>
            </a:r>
            <a:r>
              <a:rPr lang="en-US" sz="1400" dirty="0">
                <a:solidFill>
                  <a:srgbClr val="202020"/>
                </a:solidFill>
                <a:effectLst/>
                <a:latin typeface="Times New Roman" panose="02020603050405020304" pitchFamily="18" charset="0"/>
                <a:ea typeface="Times New Roman" panose="02020603050405020304" pitchFamily="18" charset="0"/>
              </a:rPr>
              <a:t>albumin, Gender of the patient Female, Gender of the patient Male are highly correlated, but we will be dropping ALB Albumin and Gender of the patient Male as it’s not a good correlation with the target variable from the dataset i.e., reducing the dimension of the dataset.</a:t>
            </a:r>
            <a:endParaRPr lang="en-US" sz="14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2800"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descr="Chart, treemap chart&#10;&#10;Description automatically generated">
            <a:extLst>
              <a:ext uri="{FF2B5EF4-FFF2-40B4-BE49-F238E27FC236}">
                <a16:creationId xmlns:a16="http://schemas.microsoft.com/office/drawing/2014/main" id="{AE951ED1-7286-F680-4413-264949729D0B}"/>
              </a:ext>
            </a:extLst>
          </p:cNvPr>
          <p:cNvPicPr>
            <a:picLocks noChangeAspect="1"/>
          </p:cNvPicPr>
          <p:nvPr/>
        </p:nvPicPr>
        <p:blipFill>
          <a:blip r:embed="rId3"/>
          <a:stretch>
            <a:fillRect/>
          </a:stretch>
        </p:blipFill>
        <p:spPr>
          <a:xfrm>
            <a:off x="4572000" y="1775789"/>
            <a:ext cx="4183986" cy="2460001"/>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03787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PCA</a:t>
            </a:r>
            <a:endParaRPr dirty="0"/>
          </a:p>
        </p:txBody>
      </p:sp>
      <p:sp>
        <p:nvSpPr>
          <p:cNvPr id="446" name="Google Shape;446;p40"/>
          <p:cNvSpPr txBox="1">
            <a:spLocks noGrp="1"/>
          </p:cNvSpPr>
          <p:nvPr>
            <p:ph type="subTitle" idx="1"/>
          </p:nvPr>
        </p:nvSpPr>
        <p:spPr>
          <a:xfrm>
            <a:off x="229039" y="1742648"/>
            <a:ext cx="4222191" cy="2460000"/>
          </a:xfrm>
          <a:prstGeom prst="rect">
            <a:avLst/>
          </a:prstGeom>
        </p:spPr>
        <p:txBody>
          <a:bodyPr spcFirstLastPara="1" wrap="square" lIns="91425" tIns="91425" rIns="91425" bIns="91425" anchor="ctr" anchorCtr="0">
            <a:noAutofit/>
          </a:bodyPr>
          <a:lstStyle/>
          <a:p>
            <a:pPr marL="0" indent="0" algn="l"/>
            <a:r>
              <a:rPr lang="en-US" sz="1600" dirty="0">
                <a:solidFill>
                  <a:srgbClr val="000000"/>
                </a:solidFill>
                <a:effectLst/>
                <a:latin typeface="Times New Roman" panose="02020603050405020304" pitchFamily="18" charset="0"/>
                <a:ea typeface="Times New Roman" panose="02020603050405020304" pitchFamily="18" charset="0"/>
              </a:rPr>
              <a:t>We will be incorporating an unsupervised learning method for lowering the dimensionality of data using principal component analysis. While minimizing information loss, it simultaneously improves interpretability and makes data easier to plot in 2D and 3D. The large sets of information is retained in a smaller set of dimensions</a:t>
            </a:r>
            <a:r>
              <a:rPr lang="en-US" sz="16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0"/>
              </a:spcAft>
              <a:buNone/>
            </a:pPr>
            <a:endParaRPr sz="2800"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627B0410-8906-1CD4-1D85-6DEF87630159}"/>
              </a:ext>
            </a:extLst>
          </p:cNvPr>
          <p:cNvSpPr txBox="1"/>
          <p:nvPr/>
        </p:nvSpPr>
        <p:spPr>
          <a:xfrm>
            <a:off x="6964680" y="2941320"/>
            <a:ext cx="184731" cy="307777"/>
          </a:xfrm>
          <a:prstGeom prst="rect">
            <a:avLst/>
          </a:prstGeom>
          <a:noFill/>
        </p:spPr>
        <p:txBody>
          <a:bodyPr wrap="none" rtlCol="0">
            <a:spAutoFit/>
          </a:bodyPr>
          <a:lstStyle/>
          <a:p>
            <a:endParaRPr lang="en-US" dirty="0"/>
          </a:p>
        </p:txBody>
      </p:sp>
      <p:pic>
        <p:nvPicPr>
          <p:cNvPr id="3" name="Picture 2" descr="Chart, scatter chart&#10;&#10;Description automatically generated">
            <a:extLst>
              <a:ext uri="{FF2B5EF4-FFF2-40B4-BE49-F238E27FC236}">
                <a16:creationId xmlns:a16="http://schemas.microsoft.com/office/drawing/2014/main" id="{CFE74049-46E7-A2FE-4076-49853A52B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267" y="1499385"/>
            <a:ext cx="2208886" cy="1609576"/>
          </a:xfrm>
          <a:prstGeom prst="rect">
            <a:avLst/>
          </a:prstGeom>
        </p:spPr>
      </p:pic>
      <p:pic>
        <p:nvPicPr>
          <p:cNvPr id="4" name="Picture 3" descr="Chart, histogram&#10;&#10;Description automatically generated">
            <a:extLst>
              <a:ext uri="{FF2B5EF4-FFF2-40B4-BE49-F238E27FC236}">
                <a16:creationId xmlns:a16="http://schemas.microsoft.com/office/drawing/2014/main" id="{F6B20015-7C54-A2DC-C2CE-0463D02CC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529" y="3351668"/>
            <a:ext cx="2124971" cy="1502209"/>
          </a:xfrm>
          <a:prstGeom prst="rect">
            <a:avLst/>
          </a:prstGeom>
        </p:spPr>
      </p:pic>
    </p:spTree>
    <p:extLst>
      <p:ext uri="{BB962C8B-B14F-4D97-AF65-F5344CB8AC3E}">
        <p14:creationId xmlns:p14="http://schemas.microsoft.com/office/powerpoint/2010/main" val="283922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61"/>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421" name="Google Shape;1421;p61"/>
          <p:cNvSpPr txBox="1">
            <a:spLocks noGrp="1"/>
          </p:cNvSpPr>
          <p:nvPr>
            <p:ph type="title"/>
          </p:nvPr>
        </p:nvSpPr>
        <p:spPr>
          <a:xfrm>
            <a:off x="2425951" y="537950"/>
            <a:ext cx="5928615" cy="4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Model Exploration and Model Selection</a:t>
            </a:r>
            <a:endParaRPr sz="2000" dirty="0"/>
          </a:p>
        </p:txBody>
      </p:sp>
      <p:sp>
        <p:nvSpPr>
          <p:cNvPr id="1424" name="Google Shape;1424;p61"/>
          <p:cNvSpPr txBox="1"/>
          <p:nvPr/>
        </p:nvSpPr>
        <p:spPr>
          <a:xfrm>
            <a:off x="748575" y="1643475"/>
            <a:ext cx="1513647"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Arvo"/>
                <a:ea typeface="Arvo"/>
                <a:cs typeface="Arvo"/>
                <a:sym typeface="Arvo"/>
              </a:rPr>
              <a:t>Logistic Regression</a:t>
            </a:r>
            <a:endParaRPr dirty="0">
              <a:solidFill>
                <a:schemeClr val="dk1"/>
              </a:solidFill>
              <a:latin typeface="Arvo"/>
              <a:ea typeface="Arvo"/>
              <a:cs typeface="Arvo"/>
              <a:sym typeface="Arvo"/>
            </a:endParaRPr>
          </a:p>
        </p:txBody>
      </p:sp>
      <p:sp>
        <p:nvSpPr>
          <p:cNvPr id="1426" name="Google Shape;1426;p61"/>
          <p:cNvSpPr txBox="1"/>
          <p:nvPr/>
        </p:nvSpPr>
        <p:spPr>
          <a:xfrm>
            <a:off x="4704856" y="1643475"/>
            <a:ext cx="1434511"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Arvo"/>
                <a:ea typeface="Arvo"/>
                <a:cs typeface="Arvo"/>
                <a:sym typeface="Arvo"/>
              </a:rPr>
              <a:t>Random Forest Classifier</a:t>
            </a:r>
            <a:endParaRPr sz="1200" dirty="0">
              <a:solidFill>
                <a:schemeClr val="dk1"/>
              </a:solidFill>
              <a:latin typeface="Arvo"/>
              <a:ea typeface="Arvo"/>
              <a:cs typeface="Arvo"/>
              <a:sym typeface="Arvo"/>
            </a:endParaRPr>
          </a:p>
        </p:txBody>
      </p:sp>
      <p:sp>
        <p:nvSpPr>
          <p:cNvPr id="1427" name="Google Shape;1427;p61"/>
          <p:cNvSpPr txBox="1"/>
          <p:nvPr/>
        </p:nvSpPr>
        <p:spPr>
          <a:xfrm>
            <a:off x="2925494" y="3854800"/>
            <a:ext cx="1275300"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Arvo"/>
                <a:ea typeface="Arvo"/>
                <a:cs typeface="Arvo"/>
                <a:sym typeface="Arvo"/>
              </a:rPr>
              <a:t>K-NN</a:t>
            </a:r>
            <a:endParaRPr sz="1600" dirty="0">
              <a:solidFill>
                <a:schemeClr val="dk1"/>
              </a:solidFill>
              <a:latin typeface="Arvo"/>
              <a:ea typeface="Arvo"/>
              <a:cs typeface="Arvo"/>
              <a:sym typeface="Arvo"/>
            </a:endParaRPr>
          </a:p>
        </p:txBody>
      </p:sp>
      <p:sp>
        <p:nvSpPr>
          <p:cNvPr id="1428" name="Google Shape;1428;p61"/>
          <p:cNvSpPr txBox="1"/>
          <p:nvPr/>
        </p:nvSpPr>
        <p:spPr>
          <a:xfrm>
            <a:off x="6802639" y="3854800"/>
            <a:ext cx="1513648" cy="411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Arvo"/>
                <a:ea typeface="Arvo"/>
                <a:cs typeface="Arvo"/>
                <a:sym typeface="Arvo"/>
              </a:rPr>
              <a:t>Decision Tree Classifier</a:t>
            </a:r>
            <a:endParaRPr sz="1200" dirty="0">
              <a:solidFill>
                <a:schemeClr val="dk1"/>
              </a:solidFill>
              <a:latin typeface="Arvo"/>
              <a:ea typeface="Arvo"/>
              <a:cs typeface="Arvo"/>
              <a:sym typeface="Arvo"/>
            </a:endParaRPr>
          </a:p>
        </p:txBody>
      </p:sp>
      <p:cxnSp>
        <p:nvCxnSpPr>
          <p:cNvPr id="1430" name="Google Shape;1430;p61"/>
          <p:cNvCxnSpPr>
            <a:cxnSpLocks/>
            <a:stCxn id="1424" idx="3"/>
            <a:endCxn id="1427" idx="1"/>
          </p:cNvCxnSpPr>
          <p:nvPr/>
        </p:nvCxnSpPr>
        <p:spPr>
          <a:xfrm>
            <a:off x="2262222" y="1849275"/>
            <a:ext cx="663272" cy="221132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431" name="Google Shape;1431;p61"/>
          <p:cNvCxnSpPr>
            <a:cxnSpLocks/>
            <a:stCxn id="1427" idx="3"/>
            <a:endCxn id="1426" idx="1"/>
          </p:cNvCxnSpPr>
          <p:nvPr/>
        </p:nvCxnSpPr>
        <p:spPr>
          <a:xfrm flipV="1">
            <a:off x="4200794" y="1849275"/>
            <a:ext cx="504062" cy="221132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432" name="Google Shape;1432;p61"/>
          <p:cNvCxnSpPr>
            <a:cxnSpLocks/>
            <a:stCxn id="1426" idx="3"/>
            <a:endCxn id="1428" idx="1"/>
          </p:cNvCxnSpPr>
          <p:nvPr/>
        </p:nvCxnSpPr>
        <p:spPr>
          <a:xfrm>
            <a:off x="6139367" y="1849275"/>
            <a:ext cx="663272" cy="2211325"/>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1433" name="Google Shape;1433;p61"/>
          <p:cNvSpPr/>
          <p:nvPr/>
        </p:nvSpPr>
        <p:spPr>
          <a:xfrm>
            <a:off x="1235772"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1"/>
          <p:cNvSpPr/>
          <p:nvPr/>
        </p:nvSpPr>
        <p:spPr>
          <a:xfrm>
            <a:off x="3174344"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1"/>
          <p:cNvSpPr/>
          <p:nvPr/>
        </p:nvSpPr>
        <p:spPr>
          <a:xfrm>
            <a:off x="5112917"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1"/>
          <p:cNvSpPr/>
          <p:nvPr/>
        </p:nvSpPr>
        <p:spPr>
          <a:xfrm>
            <a:off x="7051489" y="2561720"/>
            <a:ext cx="777600" cy="7776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7" name="Google Shape;1437;p61"/>
          <p:cNvCxnSpPr>
            <a:cxnSpLocks/>
            <a:stCxn id="1424" idx="2"/>
            <a:endCxn id="1433" idx="0"/>
          </p:cNvCxnSpPr>
          <p:nvPr/>
        </p:nvCxnSpPr>
        <p:spPr>
          <a:xfrm>
            <a:off x="1505399" y="2055075"/>
            <a:ext cx="119173" cy="506645"/>
          </a:xfrm>
          <a:prstGeom prst="straightConnector1">
            <a:avLst/>
          </a:prstGeom>
          <a:noFill/>
          <a:ln w="19050" cap="flat" cmpd="sng">
            <a:solidFill>
              <a:schemeClr val="dk1"/>
            </a:solidFill>
            <a:prstDash val="solid"/>
            <a:round/>
            <a:headEnd type="none" w="med" len="med"/>
            <a:tailEnd type="none" w="med" len="med"/>
          </a:ln>
        </p:spPr>
      </p:cxnSp>
      <p:cxnSp>
        <p:nvCxnSpPr>
          <p:cNvPr id="1440" name="Google Shape;1440;p61"/>
          <p:cNvCxnSpPr>
            <a:stCxn id="1434" idx="2"/>
            <a:endCxn id="1427" idx="0"/>
          </p:cNvCxnSpPr>
          <p:nvPr/>
        </p:nvCxnSpPr>
        <p:spPr>
          <a:xfrm>
            <a:off x="3563144" y="3339320"/>
            <a:ext cx="0" cy="515400"/>
          </a:xfrm>
          <a:prstGeom prst="straightConnector1">
            <a:avLst/>
          </a:prstGeom>
          <a:noFill/>
          <a:ln w="19050" cap="flat" cmpd="sng">
            <a:solidFill>
              <a:schemeClr val="dk1"/>
            </a:solidFill>
            <a:prstDash val="solid"/>
            <a:round/>
            <a:headEnd type="none" w="med" len="med"/>
            <a:tailEnd type="none" w="med" len="med"/>
          </a:ln>
        </p:spPr>
      </p:cxnSp>
      <p:cxnSp>
        <p:nvCxnSpPr>
          <p:cNvPr id="1441" name="Google Shape;1441;p61"/>
          <p:cNvCxnSpPr>
            <a:cxnSpLocks/>
            <a:stCxn id="1426" idx="2"/>
            <a:endCxn id="1435" idx="0"/>
          </p:cNvCxnSpPr>
          <p:nvPr/>
        </p:nvCxnSpPr>
        <p:spPr>
          <a:xfrm>
            <a:off x="5422112" y="2055075"/>
            <a:ext cx="79605" cy="506645"/>
          </a:xfrm>
          <a:prstGeom prst="straightConnector1">
            <a:avLst/>
          </a:prstGeom>
          <a:noFill/>
          <a:ln w="19050" cap="flat" cmpd="sng">
            <a:solidFill>
              <a:schemeClr val="dk1"/>
            </a:solidFill>
            <a:prstDash val="solid"/>
            <a:round/>
            <a:headEnd type="none" w="med" len="med"/>
            <a:tailEnd type="none" w="med" len="med"/>
          </a:ln>
        </p:spPr>
      </p:cxnSp>
      <p:cxnSp>
        <p:nvCxnSpPr>
          <p:cNvPr id="1444" name="Google Shape;1444;p61"/>
          <p:cNvCxnSpPr>
            <a:cxnSpLocks/>
            <a:stCxn id="1436" idx="2"/>
            <a:endCxn id="1428" idx="0"/>
          </p:cNvCxnSpPr>
          <p:nvPr/>
        </p:nvCxnSpPr>
        <p:spPr>
          <a:xfrm>
            <a:off x="7440289" y="3339320"/>
            <a:ext cx="119174" cy="515480"/>
          </a:xfrm>
          <a:prstGeom prst="straightConnector1">
            <a:avLst/>
          </a:prstGeom>
          <a:noFill/>
          <a:ln w="19050" cap="flat" cmpd="sng">
            <a:solidFill>
              <a:schemeClr val="dk1"/>
            </a:solidFill>
            <a:prstDash val="solid"/>
            <a:round/>
            <a:headEnd type="none" w="med" len="med"/>
            <a:tailEnd type="none" w="med" len="med"/>
          </a:ln>
        </p:spPr>
      </p:cxnSp>
      <p:grpSp>
        <p:nvGrpSpPr>
          <p:cNvPr id="1465" name="Google Shape;1465;p61"/>
          <p:cNvGrpSpPr/>
          <p:nvPr/>
        </p:nvGrpSpPr>
        <p:grpSpPr>
          <a:xfrm flipH="1">
            <a:off x="789435" y="-2160455"/>
            <a:ext cx="1309890" cy="3473963"/>
            <a:chOff x="7046610" y="-2160463"/>
            <a:chExt cx="1309890" cy="3473963"/>
          </a:xfrm>
        </p:grpSpPr>
        <p:sp>
          <p:nvSpPr>
            <p:cNvPr id="1466" name="Google Shape;1466;p61"/>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1"/>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721;p86">
            <a:extLst>
              <a:ext uri="{FF2B5EF4-FFF2-40B4-BE49-F238E27FC236}">
                <a16:creationId xmlns:a16="http://schemas.microsoft.com/office/drawing/2014/main" id="{5095839D-DB58-63B5-E6AA-6679BDF9726A}"/>
              </a:ext>
            </a:extLst>
          </p:cNvPr>
          <p:cNvGrpSpPr/>
          <p:nvPr/>
        </p:nvGrpSpPr>
        <p:grpSpPr>
          <a:xfrm>
            <a:off x="3365601" y="2729202"/>
            <a:ext cx="420775" cy="420811"/>
            <a:chOff x="-5251625" y="3272950"/>
            <a:chExt cx="292225" cy="292250"/>
          </a:xfrm>
          <a:solidFill>
            <a:schemeClr val="tx1"/>
          </a:solidFill>
        </p:grpSpPr>
        <p:sp>
          <p:nvSpPr>
            <p:cNvPr id="10" name="Google Shape;8722;p86">
              <a:extLst>
                <a:ext uri="{FF2B5EF4-FFF2-40B4-BE49-F238E27FC236}">
                  <a16:creationId xmlns:a16="http://schemas.microsoft.com/office/drawing/2014/main" id="{FB9D1FBA-BD55-05D4-AC31-24C5BD43E714}"/>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1" name="Google Shape;8723;p86">
              <a:extLst>
                <a:ext uri="{FF2B5EF4-FFF2-40B4-BE49-F238E27FC236}">
                  <a16:creationId xmlns:a16="http://schemas.microsoft.com/office/drawing/2014/main" id="{0F88CC97-D201-D821-47B6-704E4D5C29A2}"/>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2" name="Google Shape;8724;p86">
              <a:extLst>
                <a:ext uri="{FF2B5EF4-FFF2-40B4-BE49-F238E27FC236}">
                  <a16:creationId xmlns:a16="http://schemas.microsoft.com/office/drawing/2014/main" id="{AB424E56-C9FF-FA4F-8E3E-CBC74620575A}"/>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grpSp>
      <p:grpSp>
        <p:nvGrpSpPr>
          <p:cNvPr id="13" name="Google Shape;6656;p82">
            <a:extLst>
              <a:ext uri="{FF2B5EF4-FFF2-40B4-BE49-F238E27FC236}">
                <a16:creationId xmlns:a16="http://schemas.microsoft.com/office/drawing/2014/main" id="{08B76EDC-CA1E-F54C-7D91-77AC397B68A5}"/>
              </a:ext>
            </a:extLst>
          </p:cNvPr>
          <p:cNvGrpSpPr/>
          <p:nvPr/>
        </p:nvGrpSpPr>
        <p:grpSpPr>
          <a:xfrm>
            <a:off x="5342505" y="2755962"/>
            <a:ext cx="366364" cy="367290"/>
            <a:chOff x="-61784125" y="3377700"/>
            <a:chExt cx="316650" cy="317450"/>
          </a:xfrm>
          <a:solidFill>
            <a:schemeClr val="tx1"/>
          </a:solidFill>
        </p:grpSpPr>
        <p:sp>
          <p:nvSpPr>
            <p:cNvPr id="14" name="Google Shape;6657;p82">
              <a:extLst>
                <a:ext uri="{FF2B5EF4-FFF2-40B4-BE49-F238E27FC236}">
                  <a16:creationId xmlns:a16="http://schemas.microsoft.com/office/drawing/2014/main" id="{35E23C84-B684-223C-CD34-4829A2A30576}"/>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5" name="Google Shape;6658;p82">
              <a:extLst>
                <a:ext uri="{FF2B5EF4-FFF2-40B4-BE49-F238E27FC236}">
                  <a16:creationId xmlns:a16="http://schemas.microsoft.com/office/drawing/2014/main" id="{69AAE523-F5D1-F9A9-E3DB-196255808C8A}"/>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6" name="Google Shape;6659;p82">
              <a:extLst>
                <a:ext uri="{FF2B5EF4-FFF2-40B4-BE49-F238E27FC236}">
                  <a16:creationId xmlns:a16="http://schemas.microsoft.com/office/drawing/2014/main" id="{29466EA4-974D-6551-4169-7E6554DD7CE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7" name="Google Shape;6660;p82">
              <a:extLst>
                <a:ext uri="{FF2B5EF4-FFF2-40B4-BE49-F238E27FC236}">
                  <a16:creationId xmlns:a16="http://schemas.microsoft.com/office/drawing/2014/main" id="{30B51CDF-58E9-B994-6738-57FC1B0541D7}"/>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8" name="Google Shape;6661;p82">
              <a:extLst>
                <a:ext uri="{FF2B5EF4-FFF2-40B4-BE49-F238E27FC236}">
                  <a16:creationId xmlns:a16="http://schemas.microsoft.com/office/drawing/2014/main" id="{66CE7580-23CF-BDC4-3607-B6339D345D57}"/>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19" name="Google Shape;6662;p82">
              <a:extLst>
                <a:ext uri="{FF2B5EF4-FFF2-40B4-BE49-F238E27FC236}">
                  <a16:creationId xmlns:a16="http://schemas.microsoft.com/office/drawing/2014/main" id="{DB95ADB4-10B9-C2E1-B1C2-8175C32856D0}"/>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20" name="Google Shape;6663;p82">
              <a:extLst>
                <a:ext uri="{FF2B5EF4-FFF2-40B4-BE49-F238E27FC236}">
                  <a16:creationId xmlns:a16="http://schemas.microsoft.com/office/drawing/2014/main" id="{3870D2E7-DAE3-1E18-D8DA-F560833C5C5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grpSp>
      <p:grpSp>
        <p:nvGrpSpPr>
          <p:cNvPr id="21" name="Google Shape;8290;p85">
            <a:extLst>
              <a:ext uri="{FF2B5EF4-FFF2-40B4-BE49-F238E27FC236}">
                <a16:creationId xmlns:a16="http://schemas.microsoft.com/office/drawing/2014/main" id="{C4629ACC-6EDF-5B28-6A34-C6D3496DE73B}"/>
              </a:ext>
            </a:extLst>
          </p:cNvPr>
          <p:cNvGrpSpPr/>
          <p:nvPr/>
        </p:nvGrpSpPr>
        <p:grpSpPr>
          <a:xfrm>
            <a:off x="7215054" y="2703057"/>
            <a:ext cx="450470" cy="449325"/>
            <a:chOff x="-20946600" y="3317850"/>
            <a:chExt cx="304825" cy="304050"/>
          </a:xfrm>
          <a:solidFill>
            <a:schemeClr val="tx1"/>
          </a:solidFill>
        </p:grpSpPr>
        <p:sp>
          <p:nvSpPr>
            <p:cNvPr id="22" name="Google Shape;8291;p85">
              <a:extLst>
                <a:ext uri="{FF2B5EF4-FFF2-40B4-BE49-F238E27FC236}">
                  <a16:creationId xmlns:a16="http://schemas.microsoft.com/office/drawing/2014/main" id="{A28C014D-6237-076E-7F7C-49406657D1E0}"/>
                </a:ext>
              </a:extLst>
            </p:cNvPr>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23" name="Google Shape;8292;p85">
              <a:extLst>
                <a:ext uri="{FF2B5EF4-FFF2-40B4-BE49-F238E27FC236}">
                  <a16:creationId xmlns:a16="http://schemas.microsoft.com/office/drawing/2014/main" id="{CE4DA011-A4B5-1BEE-E9CC-10B4EF89FB09}"/>
                </a:ext>
              </a:extLst>
            </p:cNvPr>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sp>
          <p:nvSpPr>
            <p:cNvPr id="24" name="Google Shape;8293;p85">
              <a:extLst>
                <a:ext uri="{FF2B5EF4-FFF2-40B4-BE49-F238E27FC236}">
                  <a16:creationId xmlns:a16="http://schemas.microsoft.com/office/drawing/2014/main" id="{7535263D-D9C8-0C48-D35F-60E67C34EFA3}"/>
                </a:ext>
              </a:extLst>
            </p:cNvPr>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endParaRPr>
            </a:p>
          </p:txBody>
        </p:sp>
      </p:grpSp>
      <p:grpSp>
        <p:nvGrpSpPr>
          <p:cNvPr id="25" name="Google Shape;6664;p82">
            <a:extLst>
              <a:ext uri="{FF2B5EF4-FFF2-40B4-BE49-F238E27FC236}">
                <a16:creationId xmlns:a16="http://schemas.microsoft.com/office/drawing/2014/main" id="{FE86D640-8F50-270E-6AA5-1F0859E69756}"/>
              </a:ext>
            </a:extLst>
          </p:cNvPr>
          <p:cNvGrpSpPr/>
          <p:nvPr/>
        </p:nvGrpSpPr>
        <p:grpSpPr>
          <a:xfrm>
            <a:off x="1381803" y="2782723"/>
            <a:ext cx="366364" cy="367290"/>
            <a:chOff x="-61783350" y="3743950"/>
            <a:chExt cx="316650" cy="317450"/>
          </a:xfrm>
          <a:solidFill>
            <a:schemeClr val="tx1"/>
          </a:solidFill>
        </p:grpSpPr>
        <p:sp>
          <p:nvSpPr>
            <p:cNvPr id="26" name="Google Shape;6665;p82">
              <a:extLst>
                <a:ext uri="{FF2B5EF4-FFF2-40B4-BE49-F238E27FC236}">
                  <a16:creationId xmlns:a16="http://schemas.microsoft.com/office/drawing/2014/main" id="{BF43FEAB-635C-B5E9-733F-E0A8B7C94680}"/>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highlight>
                  <a:srgbClr val="000000"/>
                </a:highlight>
              </a:endParaRPr>
            </a:p>
          </p:txBody>
        </p:sp>
        <p:sp>
          <p:nvSpPr>
            <p:cNvPr id="27" name="Google Shape;6666;p82">
              <a:extLst>
                <a:ext uri="{FF2B5EF4-FFF2-40B4-BE49-F238E27FC236}">
                  <a16:creationId xmlns:a16="http://schemas.microsoft.com/office/drawing/2014/main" id="{18E91BDD-4DB5-FD5B-CE47-C7E4DADEE04E}"/>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highlight>
                  <a:srgbClr val="000000"/>
                </a:high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Logistic Regression</a:t>
            </a:r>
            <a:endParaRPr dirty="0"/>
          </a:p>
        </p:txBody>
      </p:sp>
      <p:sp>
        <p:nvSpPr>
          <p:cNvPr id="446" name="Google Shape;446;p40"/>
          <p:cNvSpPr txBox="1">
            <a:spLocks noGrp="1"/>
          </p:cNvSpPr>
          <p:nvPr>
            <p:ph type="subTitle" idx="1"/>
          </p:nvPr>
        </p:nvSpPr>
        <p:spPr>
          <a:xfrm>
            <a:off x="909892" y="1189200"/>
            <a:ext cx="7514108" cy="20198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The logistic model in statistics is a statistical model that depicts the likelihood that an event will occur by making the event's log-odds a linear combination of one or more independent variables. </a:t>
            </a: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C5F31771-77F7-F0F8-CB5E-D8D177DB251E}"/>
              </a:ext>
            </a:extLst>
          </p:cNvPr>
          <p:cNvPicPr>
            <a:picLocks noChangeAspect="1"/>
          </p:cNvPicPr>
          <p:nvPr/>
        </p:nvPicPr>
        <p:blipFill>
          <a:blip r:embed="rId3"/>
          <a:stretch>
            <a:fillRect/>
          </a:stretch>
        </p:blipFill>
        <p:spPr>
          <a:xfrm>
            <a:off x="736968" y="2999911"/>
            <a:ext cx="4008844" cy="1492715"/>
          </a:xfrm>
          <a:prstGeom prst="rect">
            <a:avLst/>
          </a:prstGeom>
        </p:spPr>
      </p:pic>
      <p:pic>
        <p:nvPicPr>
          <p:cNvPr id="7" name="Picture 6">
            <a:extLst>
              <a:ext uri="{FF2B5EF4-FFF2-40B4-BE49-F238E27FC236}">
                <a16:creationId xmlns:a16="http://schemas.microsoft.com/office/drawing/2014/main" id="{CC2A063E-218F-CBB4-8D21-448C1BC07454}"/>
              </a:ext>
            </a:extLst>
          </p:cNvPr>
          <p:cNvPicPr>
            <a:picLocks noChangeAspect="1"/>
          </p:cNvPicPr>
          <p:nvPr/>
        </p:nvPicPr>
        <p:blipFill>
          <a:blip r:embed="rId4"/>
          <a:stretch>
            <a:fillRect/>
          </a:stretch>
        </p:blipFill>
        <p:spPr>
          <a:xfrm>
            <a:off x="5590489" y="2872154"/>
            <a:ext cx="2399001" cy="1683509"/>
          </a:xfrm>
          <a:prstGeom prst="rect">
            <a:avLst/>
          </a:prstGeom>
        </p:spPr>
      </p:pic>
    </p:spTree>
    <p:extLst>
      <p:ext uri="{BB962C8B-B14F-4D97-AF65-F5344CB8AC3E}">
        <p14:creationId xmlns:p14="http://schemas.microsoft.com/office/powerpoint/2010/main" val="291338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K-NN</a:t>
            </a:r>
            <a:endParaRPr dirty="0"/>
          </a:p>
        </p:txBody>
      </p:sp>
      <p:sp>
        <p:nvSpPr>
          <p:cNvPr id="446" name="Google Shape;446;p40"/>
          <p:cNvSpPr txBox="1">
            <a:spLocks noGrp="1"/>
          </p:cNvSpPr>
          <p:nvPr>
            <p:ph type="subTitle" idx="1"/>
          </p:nvPr>
        </p:nvSpPr>
        <p:spPr>
          <a:xfrm>
            <a:off x="975450" y="936750"/>
            <a:ext cx="7193100" cy="24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The K-nearest neighbors' algorithm, sometimes referred to as KNN or k-NN, is a supervised learning classifier that employs proximity to produce classifications or predictions about the grouping of a single data point. </a:t>
            </a: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5" name="Picture 4">
            <a:extLst>
              <a:ext uri="{FF2B5EF4-FFF2-40B4-BE49-F238E27FC236}">
                <a16:creationId xmlns:a16="http://schemas.microsoft.com/office/drawing/2014/main" id="{140D04A4-3BD1-A0CA-30F2-5D955DC0EA6D}"/>
              </a:ext>
            </a:extLst>
          </p:cNvPr>
          <p:cNvPicPr>
            <a:picLocks noChangeAspect="1"/>
          </p:cNvPicPr>
          <p:nvPr/>
        </p:nvPicPr>
        <p:blipFill>
          <a:blip r:embed="rId3"/>
          <a:stretch>
            <a:fillRect/>
          </a:stretch>
        </p:blipFill>
        <p:spPr>
          <a:xfrm>
            <a:off x="619677" y="2807178"/>
            <a:ext cx="4913732" cy="1813980"/>
          </a:xfrm>
          <a:prstGeom prst="rect">
            <a:avLst/>
          </a:prstGeom>
        </p:spPr>
      </p:pic>
      <p:pic>
        <p:nvPicPr>
          <p:cNvPr id="7" name="Picture 6">
            <a:extLst>
              <a:ext uri="{FF2B5EF4-FFF2-40B4-BE49-F238E27FC236}">
                <a16:creationId xmlns:a16="http://schemas.microsoft.com/office/drawing/2014/main" id="{98626ED9-79F8-4AB3-5C70-05414E85F330}"/>
              </a:ext>
            </a:extLst>
          </p:cNvPr>
          <p:cNvPicPr>
            <a:picLocks noChangeAspect="1"/>
          </p:cNvPicPr>
          <p:nvPr/>
        </p:nvPicPr>
        <p:blipFill>
          <a:blip r:embed="rId4"/>
          <a:stretch>
            <a:fillRect/>
          </a:stretch>
        </p:blipFill>
        <p:spPr>
          <a:xfrm>
            <a:off x="6101086" y="2846834"/>
            <a:ext cx="2489685" cy="1734668"/>
          </a:xfrm>
          <a:prstGeom prst="rect">
            <a:avLst/>
          </a:prstGeom>
        </p:spPr>
      </p:pic>
    </p:spTree>
    <p:extLst>
      <p:ext uri="{BB962C8B-B14F-4D97-AF65-F5344CB8AC3E}">
        <p14:creationId xmlns:p14="http://schemas.microsoft.com/office/powerpoint/2010/main" val="397988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 Classifier</a:t>
            </a:r>
            <a:endParaRPr dirty="0"/>
          </a:p>
        </p:txBody>
      </p:sp>
      <p:sp>
        <p:nvSpPr>
          <p:cNvPr id="446" name="Google Shape;446;p40"/>
          <p:cNvSpPr txBox="1">
            <a:spLocks noGrp="1"/>
          </p:cNvSpPr>
          <p:nvPr>
            <p:ph type="subTitle" idx="1"/>
          </p:nvPr>
        </p:nvSpPr>
        <p:spPr>
          <a:xfrm>
            <a:off x="777330" y="1567740"/>
            <a:ext cx="7193100" cy="15087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classification system made up of several decision trees is called the random forest.</a:t>
            </a:r>
            <a:r>
              <a:rPr lang="en-US" sz="160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Random Forest Algorithm's ability to handle data sets with both continuous variables, as in regression, and categorical variables, as in classification, is one of its most crucial qualities</a:t>
            </a:r>
            <a:r>
              <a:rPr lang="en-US" sz="1800" dirty="0">
                <a:effectLst/>
                <a:latin typeface="Times New Roman" panose="02020603050405020304" pitchFamily="18" charset="0"/>
                <a:ea typeface="Times New Roman" panose="02020603050405020304" pitchFamily="18" charset="0"/>
              </a:rPr>
              <a:t>. </a:t>
            </a: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2D7BECB5-C7FE-E860-472E-D31553EA3651}"/>
              </a:ext>
            </a:extLst>
          </p:cNvPr>
          <p:cNvPicPr>
            <a:picLocks noChangeAspect="1"/>
          </p:cNvPicPr>
          <p:nvPr/>
        </p:nvPicPr>
        <p:blipFill>
          <a:blip r:embed="rId3"/>
          <a:stretch>
            <a:fillRect/>
          </a:stretch>
        </p:blipFill>
        <p:spPr>
          <a:xfrm>
            <a:off x="1744035" y="2826835"/>
            <a:ext cx="5259689" cy="1945415"/>
          </a:xfrm>
          <a:prstGeom prst="rect">
            <a:avLst/>
          </a:prstGeom>
        </p:spPr>
      </p:pic>
    </p:spTree>
    <p:extLst>
      <p:ext uri="{BB962C8B-B14F-4D97-AF65-F5344CB8AC3E}">
        <p14:creationId xmlns:p14="http://schemas.microsoft.com/office/powerpoint/2010/main" val="71523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2004890" y="69954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Decision Tree Classifier</a:t>
            </a:r>
            <a:endParaRPr dirty="0"/>
          </a:p>
        </p:txBody>
      </p:sp>
      <p:sp>
        <p:nvSpPr>
          <p:cNvPr id="446" name="Google Shape;446;p40"/>
          <p:cNvSpPr txBox="1">
            <a:spLocks noGrp="1"/>
          </p:cNvSpPr>
          <p:nvPr>
            <p:ph type="subTitle" idx="1"/>
          </p:nvPr>
        </p:nvSpPr>
        <p:spPr>
          <a:xfrm>
            <a:off x="975450" y="1341750"/>
            <a:ext cx="7193100" cy="2460000"/>
          </a:xfrm>
          <a:prstGeom prst="rect">
            <a:avLst/>
          </a:prstGeom>
        </p:spPr>
        <p:txBody>
          <a:bodyPr spcFirstLastPara="1" wrap="square" lIns="91425" tIns="91425" rIns="91425" bIns="91425" anchor="ctr" anchorCtr="0">
            <a:noAutofit/>
          </a:bodyPr>
          <a:lstStyle/>
          <a:p>
            <a:pPr marL="0" indent="0" algn="l"/>
            <a:r>
              <a:rPr lang="en-US" sz="1800" dirty="0">
                <a:solidFill>
                  <a:srgbClr val="000000"/>
                </a:solidFill>
                <a:effectLst/>
                <a:latin typeface="Times New Roman" panose="02020603050405020304" pitchFamily="18" charset="0"/>
                <a:ea typeface="Times New Roman" panose="02020603050405020304" pitchFamily="18" charset="0"/>
              </a:rPr>
              <a:t>A supervised learning method used in statistics, data mining, and machine learning is decision tree. A classification or regression decision tree is employed in this formalization as a prediction model to draw conclusions from a set of observations.</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4" name="Picture 3">
            <a:extLst>
              <a:ext uri="{FF2B5EF4-FFF2-40B4-BE49-F238E27FC236}">
                <a16:creationId xmlns:a16="http://schemas.microsoft.com/office/drawing/2014/main" id="{EFD88788-4FA8-8958-A026-CD823366BF90}"/>
              </a:ext>
            </a:extLst>
          </p:cNvPr>
          <p:cNvPicPr>
            <a:picLocks noChangeAspect="1"/>
          </p:cNvPicPr>
          <p:nvPr/>
        </p:nvPicPr>
        <p:blipFill>
          <a:blip r:embed="rId3"/>
          <a:stretch>
            <a:fillRect/>
          </a:stretch>
        </p:blipFill>
        <p:spPr>
          <a:xfrm>
            <a:off x="2365347" y="2927817"/>
            <a:ext cx="4757147" cy="1747866"/>
          </a:xfrm>
          <a:prstGeom prst="rect">
            <a:avLst/>
          </a:prstGeom>
        </p:spPr>
      </p:pic>
    </p:spTree>
    <p:extLst>
      <p:ext uri="{BB962C8B-B14F-4D97-AF65-F5344CB8AC3E}">
        <p14:creationId xmlns:p14="http://schemas.microsoft.com/office/powerpoint/2010/main" val="333159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63410" y="862830"/>
            <a:ext cx="5472300" cy="504900"/>
          </a:xfrm>
          <a:prstGeom prst="rect">
            <a:avLst/>
          </a:prstGeom>
        </p:spPr>
        <p:txBody>
          <a:bodyPr spcFirstLastPara="1" wrap="square" lIns="91425" tIns="91425" rIns="91425" bIns="91425" anchor="ctr" anchorCtr="0">
            <a:noAutofit/>
          </a:bodyPr>
          <a:lstStyle/>
          <a:p>
            <a:r>
              <a:rPr lang="en-US" sz="2000" dirty="0"/>
              <a:t>Model Exploration and Model Selection</a:t>
            </a: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6" name="TextBox 5">
            <a:extLst>
              <a:ext uri="{FF2B5EF4-FFF2-40B4-BE49-F238E27FC236}">
                <a16:creationId xmlns:a16="http://schemas.microsoft.com/office/drawing/2014/main" id="{5795DAD5-E4FB-A20D-B303-BF2B775535C4}"/>
              </a:ext>
            </a:extLst>
          </p:cNvPr>
          <p:cNvSpPr txBox="1"/>
          <p:nvPr/>
        </p:nvSpPr>
        <p:spPr>
          <a:xfrm>
            <a:off x="5268035" y="1468222"/>
            <a:ext cx="3807727" cy="3077766"/>
          </a:xfrm>
          <a:prstGeom prst="rect">
            <a:avLst/>
          </a:prstGeom>
          <a:noFill/>
        </p:spPr>
        <p:txBody>
          <a:bodyPr wrap="square" rtlCol="0">
            <a:spAutoFit/>
          </a:bodyPr>
          <a:lstStyle/>
          <a:p>
            <a:pPr marL="342900" marR="0" lvl="0" indent="-342900">
              <a:spcBef>
                <a:spcPts val="0"/>
              </a:spcBef>
              <a:spcAft>
                <a:spcPts val="0"/>
              </a:spcAft>
              <a:buFont typeface="Wingdings" pitchFamily="2" charset="2"/>
              <a:buChar char="v"/>
              <a:tabLst>
                <a:tab pos="457200" algn="l"/>
              </a:tabLst>
            </a:pPr>
            <a:r>
              <a:rPr lang="en-US" sz="1800" dirty="0">
                <a:effectLst/>
                <a:latin typeface="Times New Roman" panose="02020603050405020304" pitchFamily="18" charset="0"/>
                <a:ea typeface="Times New Roman" panose="02020603050405020304" pitchFamily="18" charset="0"/>
              </a:rPr>
              <a:t>When compared to the other models we utilized for this project, the random forest classifier has performed exceptionally well as it gives highest accuracy,f1,precision and recall scores.</a:t>
            </a:r>
          </a:p>
          <a:p>
            <a:pPr marR="0" lvl="0">
              <a:spcBef>
                <a:spcPts val="0"/>
              </a:spcBef>
              <a:spcAft>
                <a:spcPts val="0"/>
              </a:spcAft>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itchFamily="2" charset="2"/>
              <a:buChar char="v"/>
              <a:tabLst>
                <a:tab pos="457200" algn="l"/>
              </a:tabLst>
            </a:pPr>
            <a:r>
              <a:rPr lang="en-US" sz="1800" dirty="0">
                <a:effectLst/>
                <a:latin typeface="Times New Roman" panose="02020603050405020304" pitchFamily="18" charset="0"/>
                <a:ea typeface="Times New Roman" panose="02020603050405020304" pitchFamily="18" charset="0"/>
              </a:rPr>
              <a:t>While the accuracy,f1,precision and recall scores for the logistic regression is the Least.</a:t>
            </a:r>
          </a:p>
          <a:p>
            <a:endParaRPr lang="en-US" dirty="0"/>
          </a:p>
        </p:txBody>
      </p:sp>
      <p:graphicFrame>
        <p:nvGraphicFramePr>
          <p:cNvPr id="3" name="Table 2">
            <a:extLst>
              <a:ext uri="{FF2B5EF4-FFF2-40B4-BE49-F238E27FC236}">
                <a16:creationId xmlns:a16="http://schemas.microsoft.com/office/drawing/2014/main" id="{721EDD3C-7C8C-B051-CD7A-6253043B862A}"/>
              </a:ext>
            </a:extLst>
          </p:cNvPr>
          <p:cNvGraphicFramePr>
            <a:graphicFrameLocks noGrp="1"/>
          </p:cNvGraphicFramePr>
          <p:nvPr>
            <p:extLst>
              <p:ext uri="{D42A27DB-BD31-4B8C-83A1-F6EECF244321}">
                <p14:modId xmlns:p14="http://schemas.microsoft.com/office/powerpoint/2010/main" val="3652398363"/>
              </p:ext>
            </p:extLst>
          </p:nvPr>
        </p:nvGraphicFramePr>
        <p:xfrm>
          <a:off x="574254" y="1413412"/>
          <a:ext cx="4881915" cy="3279501"/>
        </p:xfrm>
        <a:graphic>
          <a:graphicData uri="http://schemas.openxmlformats.org/drawingml/2006/table">
            <a:tbl>
              <a:tblPr firstRow="1" firstCol="1" bandRow="1">
                <a:tableStyleId>{79C05F31-B1EF-49B6-A766-06DE8786D356}</a:tableStyleId>
              </a:tblPr>
              <a:tblGrid>
                <a:gridCol w="976383">
                  <a:extLst>
                    <a:ext uri="{9D8B030D-6E8A-4147-A177-3AD203B41FA5}">
                      <a16:colId xmlns:a16="http://schemas.microsoft.com/office/drawing/2014/main" val="2248231394"/>
                    </a:ext>
                  </a:extLst>
                </a:gridCol>
                <a:gridCol w="976383">
                  <a:extLst>
                    <a:ext uri="{9D8B030D-6E8A-4147-A177-3AD203B41FA5}">
                      <a16:colId xmlns:a16="http://schemas.microsoft.com/office/drawing/2014/main" val="394023479"/>
                    </a:ext>
                  </a:extLst>
                </a:gridCol>
                <a:gridCol w="976383">
                  <a:extLst>
                    <a:ext uri="{9D8B030D-6E8A-4147-A177-3AD203B41FA5}">
                      <a16:colId xmlns:a16="http://schemas.microsoft.com/office/drawing/2014/main" val="367712051"/>
                    </a:ext>
                  </a:extLst>
                </a:gridCol>
                <a:gridCol w="976383">
                  <a:extLst>
                    <a:ext uri="{9D8B030D-6E8A-4147-A177-3AD203B41FA5}">
                      <a16:colId xmlns:a16="http://schemas.microsoft.com/office/drawing/2014/main" val="725953892"/>
                    </a:ext>
                  </a:extLst>
                </a:gridCol>
                <a:gridCol w="976383">
                  <a:extLst>
                    <a:ext uri="{9D8B030D-6E8A-4147-A177-3AD203B41FA5}">
                      <a16:colId xmlns:a16="http://schemas.microsoft.com/office/drawing/2014/main" val="544749935"/>
                    </a:ext>
                  </a:extLst>
                </a:gridCol>
              </a:tblGrid>
              <a:tr h="530457">
                <a:tc>
                  <a:txBody>
                    <a:bodyPr/>
                    <a:lstStyle/>
                    <a:p>
                      <a:pPr marL="0" marR="210185" algn="just">
                        <a:lnSpc>
                          <a:spcPct val="150000"/>
                        </a:lnSpc>
                        <a:spcBef>
                          <a:spcPts val="1160"/>
                        </a:spcBef>
                        <a:spcAft>
                          <a:spcPts val="0"/>
                        </a:spcAft>
                      </a:pPr>
                      <a:r>
                        <a:rPr lang="en-US" sz="1200">
                          <a:effectLst/>
                        </a:rPr>
                        <a:t>Models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210185" algn="just">
                        <a:lnSpc>
                          <a:spcPct val="150000"/>
                        </a:lnSpc>
                        <a:spcBef>
                          <a:spcPts val="1160"/>
                        </a:spcBef>
                        <a:spcAft>
                          <a:spcPts val="0"/>
                        </a:spcAft>
                      </a:pPr>
                      <a:r>
                        <a:rPr lang="en-US" sz="1200">
                          <a:effectLst/>
                        </a:rPr>
                        <a:t>F1 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4935170"/>
                  </a:ext>
                </a:extLst>
              </a:tr>
              <a:tr h="687261">
                <a:tc>
                  <a:txBody>
                    <a:bodyPr/>
                    <a:lstStyle/>
                    <a:p>
                      <a:pPr marL="0" marR="210185" algn="just">
                        <a:lnSpc>
                          <a:spcPct val="150000"/>
                        </a:lnSpc>
                        <a:spcBef>
                          <a:spcPts val="1160"/>
                        </a:spcBef>
                        <a:spcAft>
                          <a:spcPts val="0"/>
                        </a:spcAft>
                      </a:pPr>
                      <a:r>
                        <a:rPr lang="en-US" sz="1200">
                          <a:effectLst/>
                        </a:rPr>
                        <a:t>Logistic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69.37 %</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0.7111</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0.9383</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0.8090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0861886"/>
                  </a:ext>
                </a:extLst>
              </a:tr>
              <a:tr h="687261">
                <a:tc>
                  <a:txBody>
                    <a:bodyPr/>
                    <a:lstStyle/>
                    <a:p>
                      <a:pPr marL="0" marR="210185" algn="just">
                        <a:lnSpc>
                          <a:spcPct val="150000"/>
                        </a:lnSpc>
                        <a:spcBef>
                          <a:spcPts val="1160"/>
                        </a:spcBef>
                        <a:spcAft>
                          <a:spcPts val="0"/>
                        </a:spcAft>
                      </a:pPr>
                      <a:r>
                        <a:rPr lang="en-US" sz="1200">
                          <a:effectLst/>
                        </a:rPr>
                        <a:t>KNN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95.26 %</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0.9782</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0.9527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0.9653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8430806"/>
                  </a:ext>
                </a:extLst>
              </a:tr>
              <a:tr h="687261">
                <a:tc>
                  <a:txBody>
                    <a:bodyPr/>
                    <a:lstStyle/>
                    <a:p>
                      <a:pPr marL="0" marR="210185" algn="just">
                        <a:lnSpc>
                          <a:spcPct val="150000"/>
                        </a:lnSpc>
                        <a:spcBef>
                          <a:spcPts val="1160"/>
                        </a:spcBef>
                        <a:spcAft>
                          <a:spcPts val="0"/>
                        </a:spcAft>
                      </a:pPr>
                      <a:r>
                        <a:rPr lang="en-US" sz="1200">
                          <a:effectLst/>
                        </a:rPr>
                        <a:t>Random Forest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99.54 %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0.9959</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0.9974</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0.9966</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4962652"/>
                  </a:ext>
                </a:extLst>
              </a:tr>
              <a:tr h="687261">
                <a:tc>
                  <a:txBody>
                    <a:bodyPr/>
                    <a:lstStyle/>
                    <a:p>
                      <a:pPr marL="0" marR="210185" algn="just">
                        <a:lnSpc>
                          <a:spcPct val="150000"/>
                        </a:lnSpc>
                        <a:spcBef>
                          <a:spcPts val="1160"/>
                        </a:spcBef>
                        <a:spcAft>
                          <a:spcPts val="0"/>
                        </a:spcAft>
                      </a:pPr>
                      <a:r>
                        <a:rPr lang="en-US" sz="1200">
                          <a:effectLst/>
                        </a:rPr>
                        <a:t>Decision Tree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95.37 %</a:t>
                      </a:r>
                      <a:endParaRPr lang="en-US" sz="1100">
                        <a:effectLst/>
                      </a:endParaRPr>
                    </a:p>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0.9581</a:t>
                      </a:r>
                      <a:endParaRPr lang="en-US" sz="1100">
                        <a:effectLst/>
                      </a:endParaRPr>
                    </a:p>
                    <a:p>
                      <a:pPr marL="0" marR="210185" algn="just">
                        <a:lnSpc>
                          <a:spcPct val="150000"/>
                        </a:lnSpc>
                        <a:spcBef>
                          <a:spcPts val="116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0.9757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0.9668</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3918536"/>
                  </a:ext>
                </a:extLst>
              </a:tr>
            </a:tbl>
          </a:graphicData>
        </a:graphic>
      </p:graphicFrame>
    </p:spTree>
    <p:extLst>
      <p:ext uri="{BB962C8B-B14F-4D97-AF65-F5344CB8AC3E}">
        <p14:creationId xmlns:p14="http://schemas.microsoft.com/office/powerpoint/2010/main" val="165318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69"/>
          <p:cNvSpPr txBox="1">
            <a:spLocks noGrp="1"/>
          </p:cNvSpPr>
          <p:nvPr>
            <p:ph type="title"/>
          </p:nvPr>
        </p:nvSpPr>
        <p:spPr>
          <a:xfrm>
            <a:off x="713225" y="539500"/>
            <a:ext cx="7717500" cy="47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1727" name="Google Shape;1727;p69"/>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728" name="Google Shape;1728;p69"/>
          <p:cNvSpPr txBox="1">
            <a:spLocks noGrp="1"/>
          </p:cNvSpPr>
          <p:nvPr>
            <p:ph type="body" idx="1"/>
          </p:nvPr>
        </p:nvSpPr>
        <p:spPr>
          <a:xfrm>
            <a:off x="713225" y="1152475"/>
            <a:ext cx="7717500" cy="3456900"/>
          </a:xfrm>
          <a:prstGeom prst="rect">
            <a:avLst/>
          </a:prstGeom>
        </p:spPr>
        <p:txBody>
          <a:bodyPr spcFirstLastPara="1" wrap="square" lIns="91425" tIns="91425" rIns="91425" bIns="91425" anchor="t" anchorCtr="0">
            <a:noAutofit/>
          </a:bodyPr>
          <a:lstStyle/>
          <a:p>
            <a:pPr marL="0" indent="0">
              <a:buNone/>
            </a:pPr>
            <a:r>
              <a:rPr lang="en-US" sz="1800" dirty="0">
                <a:effectLst/>
                <a:latin typeface="Times New Roman" panose="02020603050405020304" pitchFamily="18" charset="0"/>
                <a:ea typeface="Times New Roman" panose="02020603050405020304" pitchFamily="18" charset="0"/>
              </a:rPr>
              <a:t>The ability to forecast liver disease is essential in the medical industry since liver disease is devastating. Our study focuses on predicting liver disease while taking a number of factors into account, such as age, gender, and protein levels. Liver disorders are caused by elevated levels of Sgpt Alamine Aminotransferase and Sgot Aspartate Aminotransferase. Our project will be extremely beneficial to the medical industry because it would reduce the strain on the doctors.</a:t>
            </a:r>
          </a:p>
          <a:p>
            <a:pPr marL="0" lvl="0" indent="0" algn="l" rtl="0">
              <a:spcBef>
                <a:spcPts val="0"/>
              </a:spcBef>
              <a:spcAft>
                <a:spcPts val="0"/>
              </a:spcAft>
              <a:buNone/>
            </a:pPr>
            <a:endParaRPr dirty="0"/>
          </a:p>
        </p:txBody>
      </p:sp>
      <p:grpSp>
        <p:nvGrpSpPr>
          <p:cNvPr id="1729" name="Google Shape;1729;p69"/>
          <p:cNvGrpSpPr/>
          <p:nvPr/>
        </p:nvGrpSpPr>
        <p:grpSpPr>
          <a:xfrm flipH="1">
            <a:off x="6428310" y="3429231"/>
            <a:ext cx="1309890" cy="3473963"/>
            <a:chOff x="7046610" y="-2160463"/>
            <a:chExt cx="1309890" cy="3473963"/>
          </a:xfrm>
        </p:grpSpPr>
        <p:sp>
          <p:nvSpPr>
            <p:cNvPr id="1730" name="Google Shape;1730;p69"/>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9"/>
          <p:cNvSpPr txBox="1">
            <a:spLocks noGrp="1"/>
          </p:cNvSpPr>
          <p:nvPr>
            <p:ph type="title"/>
          </p:nvPr>
        </p:nvSpPr>
        <p:spPr>
          <a:xfrm>
            <a:off x="713225" y="539500"/>
            <a:ext cx="4149332" cy="47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422" name="Google Shape;422;p39"/>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23" name="Google Shape;423;p39"/>
          <p:cNvSpPr txBox="1">
            <a:spLocks noGrp="1"/>
          </p:cNvSpPr>
          <p:nvPr>
            <p:ph type="title" idx="2"/>
          </p:nvPr>
        </p:nvSpPr>
        <p:spPr>
          <a:xfrm>
            <a:off x="606454" y="1130090"/>
            <a:ext cx="123089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25" name="Google Shape;425;p39"/>
          <p:cNvSpPr txBox="1">
            <a:spLocks noGrp="1"/>
          </p:cNvSpPr>
          <p:nvPr>
            <p:ph type="title" idx="3"/>
          </p:nvPr>
        </p:nvSpPr>
        <p:spPr>
          <a:xfrm>
            <a:off x="2264868" y="1156562"/>
            <a:ext cx="135185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27" name="Google Shape;427;p39"/>
          <p:cNvSpPr txBox="1">
            <a:spLocks noGrp="1"/>
          </p:cNvSpPr>
          <p:nvPr>
            <p:ph type="title" idx="5"/>
          </p:nvPr>
        </p:nvSpPr>
        <p:spPr>
          <a:xfrm>
            <a:off x="529543" y="2720722"/>
            <a:ext cx="1179616"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29" name="Google Shape;429;p39"/>
          <p:cNvSpPr txBox="1">
            <a:spLocks noGrp="1"/>
          </p:cNvSpPr>
          <p:nvPr>
            <p:ph type="title" idx="7"/>
          </p:nvPr>
        </p:nvSpPr>
        <p:spPr>
          <a:xfrm>
            <a:off x="2346479" y="2721560"/>
            <a:ext cx="91054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31" name="Google Shape;431;p39"/>
          <p:cNvSpPr txBox="1">
            <a:spLocks noGrp="1"/>
          </p:cNvSpPr>
          <p:nvPr>
            <p:ph type="title" idx="9"/>
          </p:nvPr>
        </p:nvSpPr>
        <p:spPr>
          <a:xfrm>
            <a:off x="4017610" y="2706765"/>
            <a:ext cx="99745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33" name="Google Shape;433;p39"/>
          <p:cNvSpPr txBox="1">
            <a:spLocks noGrp="1"/>
          </p:cNvSpPr>
          <p:nvPr>
            <p:ph type="subTitle" idx="14"/>
          </p:nvPr>
        </p:nvSpPr>
        <p:spPr>
          <a:xfrm>
            <a:off x="606454" y="1945433"/>
            <a:ext cx="1230892" cy="3117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Problem Definition</a:t>
            </a:r>
            <a:endParaRPr sz="1200" dirty="0"/>
          </a:p>
        </p:txBody>
      </p:sp>
      <p:sp>
        <p:nvSpPr>
          <p:cNvPr id="434" name="Google Shape;434;p39"/>
          <p:cNvSpPr txBox="1">
            <a:spLocks noGrp="1"/>
          </p:cNvSpPr>
          <p:nvPr>
            <p:ph type="subTitle" idx="15"/>
          </p:nvPr>
        </p:nvSpPr>
        <p:spPr>
          <a:xfrm>
            <a:off x="2242544" y="1972737"/>
            <a:ext cx="1311121" cy="128441"/>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sz="1200" dirty="0"/>
              <a:t>Data Collection</a:t>
            </a:r>
            <a:endParaRPr sz="1200" dirty="0"/>
          </a:p>
        </p:txBody>
      </p:sp>
      <p:sp>
        <p:nvSpPr>
          <p:cNvPr id="435" name="Google Shape;435;p39"/>
          <p:cNvSpPr txBox="1">
            <a:spLocks noGrp="1"/>
          </p:cNvSpPr>
          <p:nvPr>
            <p:ph type="subTitle" idx="16"/>
          </p:nvPr>
        </p:nvSpPr>
        <p:spPr>
          <a:xfrm>
            <a:off x="317511" y="3492083"/>
            <a:ext cx="2088789" cy="484799"/>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Dimension Reduction and Variable Selection</a:t>
            </a:r>
            <a:endParaRPr sz="1200" dirty="0"/>
          </a:p>
        </p:txBody>
      </p:sp>
      <p:sp>
        <p:nvSpPr>
          <p:cNvPr id="436" name="Google Shape;436;p39"/>
          <p:cNvSpPr txBox="1">
            <a:spLocks noGrp="1"/>
          </p:cNvSpPr>
          <p:nvPr>
            <p:ph type="subTitle" idx="17"/>
          </p:nvPr>
        </p:nvSpPr>
        <p:spPr>
          <a:xfrm>
            <a:off x="2390288" y="3518555"/>
            <a:ext cx="1311121" cy="3117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Model Exploration and Model Selection</a:t>
            </a:r>
            <a:endParaRPr sz="1200" dirty="0"/>
          </a:p>
        </p:txBody>
      </p:sp>
      <p:sp>
        <p:nvSpPr>
          <p:cNvPr id="437" name="Google Shape;437;p39"/>
          <p:cNvSpPr txBox="1">
            <a:spLocks noGrp="1"/>
          </p:cNvSpPr>
          <p:nvPr>
            <p:ph type="subTitle" idx="18"/>
          </p:nvPr>
        </p:nvSpPr>
        <p:spPr>
          <a:xfrm>
            <a:off x="3963211" y="3518554"/>
            <a:ext cx="1614629" cy="494855"/>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1200" dirty="0"/>
              <a:t>Model Performance Evaluation and Visualization</a:t>
            </a:r>
            <a:endParaRPr sz="1200" dirty="0"/>
          </a:p>
        </p:txBody>
      </p:sp>
      <p:grpSp>
        <p:nvGrpSpPr>
          <p:cNvPr id="438" name="Google Shape;438;p39"/>
          <p:cNvGrpSpPr/>
          <p:nvPr/>
        </p:nvGrpSpPr>
        <p:grpSpPr>
          <a:xfrm flipH="1">
            <a:off x="6520210" y="-929625"/>
            <a:ext cx="1309890" cy="3473963"/>
            <a:chOff x="7046610" y="-2160463"/>
            <a:chExt cx="1309890" cy="3473963"/>
          </a:xfrm>
        </p:grpSpPr>
        <p:sp>
          <p:nvSpPr>
            <p:cNvPr id="439" name="Google Shape;439;p39"/>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27;p39">
            <a:extLst>
              <a:ext uri="{FF2B5EF4-FFF2-40B4-BE49-F238E27FC236}">
                <a16:creationId xmlns:a16="http://schemas.microsoft.com/office/drawing/2014/main" id="{D258C82E-5449-E8AF-FFD8-AD53F2FF4EBF}"/>
              </a:ext>
            </a:extLst>
          </p:cNvPr>
          <p:cNvSpPr txBox="1">
            <a:spLocks/>
          </p:cNvSpPr>
          <p:nvPr/>
        </p:nvSpPr>
        <p:spPr>
          <a:xfrm>
            <a:off x="4116008" y="1130090"/>
            <a:ext cx="1179616" cy="4848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vo"/>
              <a:buNone/>
              <a:defRPr sz="3000" b="0"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a:t>03</a:t>
            </a:r>
          </a:p>
        </p:txBody>
      </p:sp>
      <p:sp>
        <p:nvSpPr>
          <p:cNvPr id="10" name="Google Shape;434;p39">
            <a:extLst>
              <a:ext uri="{FF2B5EF4-FFF2-40B4-BE49-F238E27FC236}">
                <a16:creationId xmlns:a16="http://schemas.microsoft.com/office/drawing/2014/main" id="{A98A79A7-88E8-ADDC-6636-1545D02BCD9F}"/>
              </a:ext>
            </a:extLst>
          </p:cNvPr>
          <p:cNvSpPr txBox="1">
            <a:spLocks/>
          </p:cNvSpPr>
          <p:nvPr/>
        </p:nvSpPr>
        <p:spPr>
          <a:xfrm>
            <a:off x="4017610" y="1927081"/>
            <a:ext cx="2311207" cy="252074"/>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rvo"/>
                <a:ea typeface="Arvo"/>
                <a:cs typeface="Arvo"/>
                <a:sym typeface="Arv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US" sz="1200" dirty="0"/>
              <a:t>Data Exploration, Visualization and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666" name="Google Shape;1666;p68"/>
          <p:cNvSpPr txBox="1">
            <a:spLocks noGrp="1"/>
          </p:cNvSpPr>
          <p:nvPr>
            <p:ph type="title"/>
          </p:nvPr>
        </p:nvSpPr>
        <p:spPr>
          <a:xfrm>
            <a:off x="622555" y="788644"/>
            <a:ext cx="5831791" cy="20272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800" dirty="0">
                <a:latin typeface="Harrington" pitchFamily="82" charset="77"/>
              </a:rPr>
              <a:t>Thank You</a:t>
            </a:r>
            <a:endParaRPr sz="8800" dirty="0">
              <a:latin typeface="Harrington" pitchFamily="82" charset="77"/>
            </a:endParaRPr>
          </a:p>
        </p:txBody>
      </p:sp>
      <p:sp>
        <p:nvSpPr>
          <p:cNvPr id="1668" name="Google Shape;1668;p68"/>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1669" name="Google Shape;1669;p68"/>
          <p:cNvGrpSpPr/>
          <p:nvPr/>
        </p:nvGrpSpPr>
        <p:grpSpPr>
          <a:xfrm rot="20380705">
            <a:off x="6475855" y="2187187"/>
            <a:ext cx="2455977" cy="1662019"/>
            <a:chOff x="5280059" y="2476410"/>
            <a:chExt cx="3150708" cy="2132160"/>
          </a:xfrm>
        </p:grpSpPr>
        <p:sp>
          <p:nvSpPr>
            <p:cNvPr id="1670" name="Google Shape;1670;p68"/>
            <p:cNvSpPr/>
            <p:nvPr/>
          </p:nvSpPr>
          <p:spPr>
            <a:xfrm>
              <a:off x="7274292" y="2590872"/>
              <a:ext cx="206402" cy="446600"/>
            </a:xfrm>
            <a:custGeom>
              <a:avLst/>
              <a:gdLst/>
              <a:ahLst/>
              <a:cxnLst/>
              <a:rect l="l" t="t" r="r" b="b"/>
              <a:pathLst>
                <a:path w="9460" h="20469" extrusionOk="0">
                  <a:moveTo>
                    <a:pt x="4996" y="0"/>
                  </a:moveTo>
                  <a:cubicBezTo>
                    <a:pt x="4702" y="0"/>
                    <a:pt x="4458" y="15"/>
                    <a:pt x="4303" y="15"/>
                  </a:cubicBezTo>
                  <a:cubicBezTo>
                    <a:pt x="3336" y="15"/>
                    <a:pt x="0" y="215"/>
                    <a:pt x="1034" y="3484"/>
                  </a:cubicBezTo>
                  <a:cubicBezTo>
                    <a:pt x="2702" y="8888"/>
                    <a:pt x="434" y="20229"/>
                    <a:pt x="1034" y="20229"/>
                  </a:cubicBezTo>
                  <a:cubicBezTo>
                    <a:pt x="1034" y="20229"/>
                    <a:pt x="2235" y="20469"/>
                    <a:pt x="3603" y="20469"/>
                  </a:cubicBezTo>
                  <a:cubicBezTo>
                    <a:pt x="5699" y="20469"/>
                    <a:pt x="8186" y="19907"/>
                    <a:pt x="7339" y="17060"/>
                  </a:cubicBezTo>
                  <a:cubicBezTo>
                    <a:pt x="5971" y="12324"/>
                    <a:pt x="7005" y="11356"/>
                    <a:pt x="8339" y="5385"/>
                  </a:cubicBezTo>
                  <a:cubicBezTo>
                    <a:pt x="9460" y="400"/>
                    <a:pt x="6535" y="0"/>
                    <a:pt x="4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8"/>
            <p:cNvSpPr/>
            <p:nvPr/>
          </p:nvSpPr>
          <p:spPr>
            <a:xfrm>
              <a:off x="6880023" y="2476410"/>
              <a:ext cx="251958" cy="525190"/>
            </a:xfrm>
            <a:custGeom>
              <a:avLst/>
              <a:gdLst/>
              <a:ahLst/>
              <a:cxnLst/>
              <a:rect l="l" t="t" r="r" b="b"/>
              <a:pathLst>
                <a:path w="11548" h="24071" extrusionOk="0">
                  <a:moveTo>
                    <a:pt x="4719" y="1"/>
                  </a:moveTo>
                  <a:cubicBezTo>
                    <a:pt x="2767" y="1"/>
                    <a:pt x="1" y="385"/>
                    <a:pt x="724" y="3159"/>
                  </a:cubicBezTo>
                  <a:cubicBezTo>
                    <a:pt x="2426" y="9564"/>
                    <a:pt x="24" y="23707"/>
                    <a:pt x="624" y="23707"/>
                  </a:cubicBezTo>
                  <a:cubicBezTo>
                    <a:pt x="624" y="23707"/>
                    <a:pt x="2437" y="24070"/>
                    <a:pt x="4430" y="24070"/>
                  </a:cubicBezTo>
                  <a:cubicBezTo>
                    <a:pt x="7157" y="24070"/>
                    <a:pt x="10221" y="23391"/>
                    <a:pt x="9431" y="20172"/>
                  </a:cubicBezTo>
                  <a:cubicBezTo>
                    <a:pt x="8063" y="14601"/>
                    <a:pt x="9064" y="13467"/>
                    <a:pt x="10398" y="6428"/>
                  </a:cubicBezTo>
                  <a:cubicBezTo>
                    <a:pt x="11548" y="512"/>
                    <a:pt x="8596" y="40"/>
                    <a:pt x="7051" y="40"/>
                  </a:cubicBezTo>
                  <a:cubicBezTo>
                    <a:pt x="6758" y="40"/>
                    <a:pt x="6516" y="57"/>
                    <a:pt x="6362" y="57"/>
                  </a:cubicBezTo>
                  <a:cubicBezTo>
                    <a:pt x="6094" y="57"/>
                    <a:pt x="5466" y="1"/>
                    <a:pt x="4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8"/>
            <p:cNvSpPr/>
            <p:nvPr/>
          </p:nvSpPr>
          <p:spPr>
            <a:xfrm>
              <a:off x="5890707" y="2809540"/>
              <a:ext cx="612812" cy="120830"/>
            </a:xfrm>
            <a:custGeom>
              <a:avLst/>
              <a:gdLst/>
              <a:ahLst/>
              <a:cxnLst/>
              <a:rect l="l" t="t" r="r" b="b"/>
              <a:pathLst>
                <a:path w="28087" h="5538" fill="none" extrusionOk="0">
                  <a:moveTo>
                    <a:pt x="0" y="5537"/>
                  </a:moveTo>
                  <a:cubicBezTo>
                    <a:pt x="8740" y="1401"/>
                    <a:pt x="18513" y="0"/>
                    <a:pt x="28087" y="1534"/>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8"/>
            <p:cNvSpPr/>
            <p:nvPr/>
          </p:nvSpPr>
          <p:spPr>
            <a:xfrm>
              <a:off x="5280059" y="2685915"/>
              <a:ext cx="1836975" cy="1922655"/>
            </a:xfrm>
            <a:custGeom>
              <a:avLst/>
              <a:gdLst/>
              <a:ahLst/>
              <a:cxnLst/>
              <a:rect l="l" t="t" r="r" b="b"/>
              <a:pathLst>
                <a:path w="84194" h="88121" extrusionOk="0">
                  <a:moveTo>
                    <a:pt x="41709" y="1"/>
                  </a:moveTo>
                  <a:cubicBezTo>
                    <a:pt x="34058" y="1"/>
                    <a:pt x="26162" y="1289"/>
                    <a:pt x="19748" y="5132"/>
                  </a:cubicBezTo>
                  <a:cubicBezTo>
                    <a:pt x="1802" y="15907"/>
                    <a:pt x="0" y="38256"/>
                    <a:pt x="267" y="43627"/>
                  </a:cubicBezTo>
                  <a:cubicBezTo>
                    <a:pt x="501" y="49030"/>
                    <a:pt x="4370" y="64675"/>
                    <a:pt x="4604" y="76483"/>
                  </a:cubicBezTo>
                  <a:cubicBezTo>
                    <a:pt x="4817" y="85935"/>
                    <a:pt x="9048" y="88121"/>
                    <a:pt x="12645" y="88121"/>
                  </a:cubicBezTo>
                  <a:cubicBezTo>
                    <a:pt x="13541" y="88121"/>
                    <a:pt x="14399" y="87985"/>
                    <a:pt x="15145" y="87791"/>
                  </a:cubicBezTo>
                  <a:cubicBezTo>
                    <a:pt x="22717" y="85890"/>
                    <a:pt x="36126" y="77918"/>
                    <a:pt x="43898" y="75483"/>
                  </a:cubicBezTo>
                  <a:cubicBezTo>
                    <a:pt x="50070" y="73515"/>
                    <a:pt x="68516" y="69045"/>
                    <a:pt x="68516" y="69045"/>
                  </a:cubicBezTo>
                  <a:cubicBezTo>
                    <a:pt x="80458" y="68478"/>
                    <a:pt x="81359" y="42993"/>
                    <a:pt x="82659" y="30017"/>
                  </a:cubicBezTo>
                  <a:cubicBezTo>
                    <a:pt x="84194" y="14639"/>
                    <a:pt x="73486" y="6433"/>
                    <a:pt x="70584" y="5132"/>
                  </a:cubicBezTo>
                  <a:cubicBezTo>
                    <a:pt x="68503" y="4188"/>
                    <a:pt x="55504" y="1"/>
                    <a:pt x="41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8"/>
            <p:cNvSpPr/>
            <p:nvPr/>
          </p:nvSpPr>
          <p:spPr>
            <a:xfrm>
              <a:off x="7029745" y="2948897"/>
              <a:ext cx="1401022" cy="1093994"/>
            </a:xfrm>
            <a:custGeom>
              <a:avLst/>
              <a:gdLst/>
              <a:ahLst/>
              <a:cxnLst/>
              <a:rect l="l" t="t" r="r" b="b"/>
              <a:pathLst>
                <a:path w="64213" h="50141" extrusionOk="0">
                  <a:moveTo>
                    <a:pt x="11472" y="0"/>
                  </a:moveTo>
                  <a:cubicBezTo>
                    <a:pt x="8169" y="0"/>
                    <a:pt x="5401" y="1553"/>
                    <a:pt x="4904" y="9791"/>
                  </a:cubicBezTo>
                  <a:cubicBezTo>
                    <a:pt x="4136" y="22500"/>
                    <a:pt x="4170" y="30573"/>
                    <a:pt x="2602" y="34442"/>
                  </a:cubicBezTo>
                  <a:lnTo>
                    <a:pt x="300" y="22667"/>
                  </a:lnTo>
                  <a:lnTo>
                    <a:pt x="300" y="22667"/>
                  </a:lnTo>
                  <a:cubicBezTo>
                    <a:pt x="0" y="23268"/>
                    <a:pt x="33" y="37778"/>
                    <a:pt x="2602" y="45350"/>
                  </a:cubicBezTo>
                  <a:cubicBezTo>
                    <a:pt x="3503" y="47952"/>
                    <a:pt x="4703" y="49720"/>
                    <a:pt x="6271" y="49820"/>
                  </a:cubicBezTo>
                  <a:cubicBezTo>
                    <a:pt x="8550" y="49969"/>
                    <a:pt x="10327" y="50140"/>
                    <a:pt x="11949" y="50140"/>
                  </a:cubicBezTo>
                  <a:cubicBezTo>
                    <a:pt x="14694" y="50140"/>
                    <a:pt x="16991" y="49648"/>
                    <a:pt x="20515" y="47718"/>
                  </a:cubicBezTo>
                  <a:cubicBezTo>
                    <a:pt x="26085" y="44616"/>
                    <a:pt x="31289" y="37077"/>
                    <a:pt x="36660" y="32007"/>
                  </a:cubicBezTo>
                  <a:cubicBezTo>
                    <a:pt x="42063" y="26904"/>
                    <a:pt x="51670" y="23835"/>
                    <a:pt x="54372" y="21733"/>
                  </a:cubicBezTo>
                  <a:cubicBezTo>
                    <a:pt x="57074" y="19598"/>
                    <a:pt x="64213" y="14595"/>
                    <a:pt x="54372" y="9024"/>
                  </a:cubicBezTo>
                  <a:cubicBezTo>
                    <a:pt x="44565" y="3420"/>
                    <a:pt x="22816" y="818"/>
                    <a:pt x="17046" y="551"/>
                  </a:cubicBezTo>
                  <a:cubicBezTo>
                    <a:pt x="15215" y="457"/>
                    <a:pt x="13265" y="0"/>
                    <a:pt x="11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8"/>
            <p:cNvSpPr/>
            <p:nvPr/>
          </p:nvSpPr>
          <p:spPr>
            <a:xfrm>
              <a:off x="5956208" y="4191329"/>
              <a:ext cx="504375" cy="264678"/>
            </a:xfrm>
            <a:custGeom>
              <a:avLst/>
              <a:gdLst/>
              <a:ahLst/>
              <a:cxnLst/>
              <a:rect l="l" t="t" r="r" b="b"/>
              <a:pathLst>
                <a:path w="23117" h="12131" extrusionOk="0">
                  <a:moveTo>
                    <a:pt x="20550" y="0"/>
                  </a:moveTo>
                  <a:cubicBezTo>
                    <a:pt x="9771" y="0"/>
                    <a:pt x="0" y="9255"/>
                    <a:pt x="0" y="9255"/>
                  </a:cubicBezTo>
                  <a:cubicBezTo>
                    <a:pt x="260" y="10583"/>
                    <a:pt x="3937" y="12130"/>
                    <a:pt x="8322" y="12130"/>
                  </a:cubicBezTo>
                  <a:cubicBezTo>
                    <a:pt x="14070" y="12130"/>
                    <a:pt x="21035" y="9473"/>
                    <a:pt x="23117" y="182"/>
                  </a:cubicBezTo>
                  <a:cubicBezTo>
                    <a:pt x="22258" y="58"/>
                    <a:pt x="21400" y="0"/>
                    <a:pt x="20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8"/>
            <p:cNvSpPr/>
            <p:nvPr/>
          </p:nvSpPr>
          <p:spPr>
            <a:xfrm>
              <a:off x="6876161" y="2902270"/>
              <a:ext cx="363930" cy="1572493"/>
            </a:xfrm>
            <a:custGeom>
              <a:avLst/>
              <a:gdLst/>
              <a:ahLst/>
              <a:cxnLst/>
              <a:rect l="l" t="t" r="r" b="b"/>
              <a:pathLst>
                <a:path w="16680" h="72072" extrusionOk="0">
                  <a:moveTo>
                    <a:pt x="7545" y="0"/>
                  </a:moveTo>
                  <a:cubicBezTo>
                    <a:pt x="7235" y="0"/>
                    <a:pt x="6884" y="161"/>
                    <a:pt x="6439" y="587"/>
                  </a:cubicBezTo>
                  <a:cubicBezTo>
                    <a:pt x="4904" y="2021"/>
                    <a:pt x="4104" y="2388"/>
                    <a:pt x="5004" y="5223"/>
                  </a:cubicBezTo>
                  <a:cubicBezTo>
                    <a:pt x="5905" y="8025"/>
                    <a:pt x="8140" y="15998"/>
                    <a:pt x="7206" y="22803"/>
                  </a:cubicBezTo>
                  <a:cubicBezTo>
                    <a:pt x="6305" y="29608"/>
                    <a:pt x="5271" y="43851"/>
                    <a:pt x="3870" y="48354"/>
                  </a:cubicBezTo>
                  <a:cubicBezTo>
                    <a:pt x="2436" y="52824"/>
                    <a:pt x="1" y="53358"/>
                    <a:pt x="701" y="55793"/>
                  </a:cubicBezTo>
                  <a:cubicBezTo>
                    <a:pt x="1352" y="57951"/>
                    <a:pt x="1714" y="58380"/>
                    <a:pt x="2856" y="58380"/>
                  </a:cubicBezTo>
                  <a:cubicBezTo>
                    <a:pt x="3002" y="58380"/>
                    <a:pt x="3162" y="58373"/>
                    <a:pt x="3336" y="58362"/>
                  </a:cubicBezTo>
                  <a:cubicBezTo>
                    <a:pt x="4293" y="58280"/>
                    <a:pt x="5374" y="57205"/>
                    <a:pt x="6018" y="57205"/>
                  </a:cubicBezTo>
                  <a:cubicBezTo>
                    <a:pt x="6430" y="57205"/>
                    <a:pt x="6663" y="57644"/>
                    <a:pt x="6572" y="59062"/>
                  </a:cubicBezTo>
                  <a:cubicBezTo>
                    <a:pt x="6305" y="62698"/>
                    <a:pt x="5271" y="64499"/>
                    <a:pt x="7973" y="65133"/>
                  </a:cubicBezTo>
                  <a:cubicBezTo>
                    <a:pt x="10675" y="65767"/>
                    <a:pt x="10808" y="67835"/>
                    <a:pt x="10275" y="69403"/>
                  </a:cubicBezTo>
                  <a:cubicBezTo>
                    <a:pt x="9774" y="70937"/>
                    <a:pt x="10708" y="72071"/>
                    <a:pt x="12076" y="72071"/>
                  </a:cubicBezTo>
                  <a:cubicBezTo>
                    <a:pt x="13444" y="72071"/>
                    <a:pt x="13877" y="71638"/>
                    <a:pt x="14244" y="69236"/>
                  </a:cubicBezTo>
                  <a:cubicBezTo>
                    <a:pt x="14644" y="66801"/>
                    <a:pt x="13510" y="66834"/>
                    <a:pt x="13377" y="63999"/>
                  </a:cubicBezTo>
                  <a:cubicBezTo>
                    <a:pt x="13243" y="61164"/>
                    <a:pt x="14378" y="61864"/>
                    <a:pt x="14011" y="59062"/>
                  </a:cubicBezTo>
                  <a:cubicBezTo>
                    <a:pt x="13610" y="56293"/>
                    <a:pt x="14111" y="56127"/>
                    <a:pt x="12943" y="54058"/>
                  </a:cubicBezTo>
                  <a:cubicBezTo>
                    <a:pt x="11809" y="52024"/>
                    <a:pt x="9874" y="53024"/>
                    <a:pt x="10875" y="50089"/>
                  </a:cubicBezTo>
                  <a:cubicBezTo>
                    <a:pt x="11842" y="47187"/>
                    <a:pt x="8940" y="44218"/>
                    <a:pt x="9674" y="39081"/>
                  </a:cubicBezTo>
                  <a:cubicBezTo>
                    <a:pt x="10408" y="33944"/>
                    <a:pt x="13110" y="13796"/>
                    <a:pt x="12743" y="10227"/>
                  </a:cubicBezTo>
                  <a:cubicBezTo>
                    <a:pt x="12343" y="6624"/>
                    <a:pt x="13510" y="4823"/>
                    <a:pt x="14411" y="3656"/>
                  </a:cubicBezTo>
                  <a:lnTo>
                    <a:pt x="16179" y="2622"/>
                  </a:lnTo>
                  <a:cubicBezTo>
                    <a:pt x="16179" y="2622"/>
                    <a:pt x="16679" y="1788"/>
                    <a:pt x="14511" y="1354"/>
                  </a:cubicBezTo>
                  <a:cubicBezTo>
                    <a:pt x="14150" y="1287"/>
                    <a:pt x="13814" y="1261"/>
                    <a:pt x="13500" y="1261"/>
                  </a:cubicBezTo>
                  <a:cubicBezTo>
                    <a:pt x="12399" y="1261"/>
                    <a:pt x="11556" y="1579"/>
                    <a:pt x="10758" y="1579"/>
                  </a:cubicBezTo>
                  <a:cubicBezTo>
                    <a:pt x="10416" y="1579"/>
                    <a:pt x="10083" y="1521"/>
                    <a:pt x="9741" y="1354"/>
                  </a:cubicBezTo>
                  <a:cubicBezTo>
                    <a:pt x="8779" y="908"/>
                    <a:pt x="8279" y="0"/>
                    <a:pt x="7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8"/>
            <p:cNvSpPr/>
            <p:nvPr/>
          </p:nvSpPr>
          <p:spPr>
            <a:xfrm>
              <a:off x="6527537" y="3524239"/>
              <a:ext cx="34953" cy="120110"/>
            </a:xfrm>
            <a:custGeom>
              <a:avLst/>
              <a:gdLst/>
              <a:ahLst/>
              <a:cxnLst/>
              <a:rect l="l" t="t" r="r" b="b"/>
              <a:pathLst>
                <a:path w="1602" h="5505" fill="none" extrusionOk="0">
                  <a:moveTo>
                    <a:pt x="1602" y="1"/>
                  </a:moveTo>
                  <a:cubicBezTo>
                    <a:pt x="1302" y="1869"/>
                    <a:pt x="768" y="3737"/>
                    <a:pt x="1" y="5505"/>
                  </a:cubicBezTo>
                </a:path>
              </a:pathLst>
            </a:custGeom>
            <a:noFill/>
            <a:ln w="75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8"/>
            <p:cNvSpPr/>
            <p:nvPr/>
          </p:nvSpPr>
          <p:spPr>
            <a:xfrm>
              <a:off x="6565393" y="3575186"/>
              <a:ext cx="41499" cy="107019"/>
            </a:xfrm>
            <a:custGeom>
              <a:avLst/>
              <a:gdLst/>
              <a:ahLst/>
              <a:cxnLst/>
              <a:rect l="l" t="t" r="r" b="b"/>
              <a:pathLst>
                <a:path w="1902" h="4905" fill="none" extrusionOk="0">
                  <a:moveTo>
                    <a:pt x="1902" y="1"/>
                  </a:moveTo>
                  <a:lnTo>
                    <a:pt x="0" y="4904"/>
                  </a:lnTo>
                </a:path>
              </a:pathLst>
            </a:custGeom>
            <a:noFill/>
            <a:ln w="75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8"/>
            <p:cNvSpPr/>
            <p:nvPr/>
          </p:nvSpPr>
          <p:spPr>
            <a:xfrm>
              <a:off x="7074125" y="3548261"/>
              <a:ext cx="165230" cy="109201"/>
            </a:xfrm>
            <a:custGeom>
              <a:avLst/>
              <a:gdLst/>
              <a:ahLst/>
              <a:cxnLst/>
              <a:rect l="l" t="t" r="r" b="b"/>
              <a:pathLst>
                <a:path w="7573" h="5005" extrusionOk="0">
                  <a:moveTo>
                    <a:pt x="935" y="1"/>
                  </a:moveTo>
                  <a:lnTo>
                    <a:pt x="1" y="2669"/>
                  </a:lnTo>
                  <a:lnTo>
                    <a:pt x="6639" y="5004"/>
                  </a:lnTo>
                  <a:lnTo>
                    <a:pt x="7573" y="2336"/>
                  </a:lnTo>
                  <a:lnTo>
                    <a:pt x="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8"/>
            <p:cNvSpPr/>
            <p:nvPr/>
          </p:nvSpPr>
          <p:spPr>
            <a:xfrm>
              <a:off x="5892147" y="2807904"/>
              <a:ext cx="1321712" cy="1172758"/>
            </a:xfrm>
            <a:custGeom>
              <a:avLst/>
              <a:gdLst/>
              <a:ahLst/>
              <a:cxnLst/>
              <a:rect l="l" t="t" r="r" b="b"/>
              <a:pathLst>
                <a:path w="60578" h="53751" extrusionOk="0">
                  <a:moveTo>
                    <a:pt x="30293" y="1"/>
                  </a:moveTo>
                  <a:cubicBezTo>
                    <a:pt x="19220" y="1"/>
                    <a:pt x="8862" y="6878"/>
                    <a:pt x="4971" y="17921"/>
                  </a:cubicBezTo>
                  <a:cubicBezTo>
                    <a:pt x="1" y="31898"/>
                    <a:pt x="7339" y="47275"/>
                    <a:pt x="21349" y="52212"/>
                  </a:cubicBezTo>
                  <a:cubicBezTo>
                    <a:pt x="24303" y="53256"/>
                    <a:pt x="27318" y="53751"/>
                    <a:pt x="30283" y="53751"/>
                  </a:cubicBezTo>
                  <a:cubicBezTo>
                    <a:pt x="41348" y="53751"/>
                    <a:pt x="51721" y="46857"/>
                    <a:pt x="55641" y="35834"/>
                  </a:cubicBezTo>
                  <a:cubicBezTo>
                    <a:pt x="60577" y="21824"/>
                    <a:pt x="53239" y="6480"/>
                    <a:pt x="39262" y="1543"/>
                  </a:cubicBezTo>
                  <a:cubicBezTo>
                    <a:pt x="36295" y="497"/>
                    <a:pt x="33268" y="1"/>
                    <a:pt x="30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8"/>
            <p:cNvSpPr/>
            <p:nvPr/>
          </p:nvSpPr>
          <p:spPr>
            <a:xfrm>
              <a:off x="5946738" y="2856473"/>
              <a:ext cx="1212533" cy="1075645"/>
            </a:xfrm>
            <a:custGeom>
              <a:avLst/>
              <a:gdLst/>
              <a:ahLst/>
              <a:cxnLst/>
              <a:rect l="l" t="t" r="r" b="b"/>
              <a:pathLst>
                <a:path w="55574" h="49300" extrusionOk="0">
                  <a:moveTo>
                    <a:pt x="27775" y="0"/>
                  </a:moveTo>
                  <a:cubicBezTo>
                    <a:pt x="17632" y="0"/>
                    <a:pt x="8112" y="6309"/>
                    <a:pt x="4537" y="16429"/>
                  </a:cubicBezTo>
                  <a:cubicBezTo>
                    <a:pt x="1" y="29272"/>
                    <a:pt x="6739" y="43348"/>
                    <a:pt x="19581" y="47885"/>
                  </a:cubicBezTo>
                  <a:cubicBezTo>
                    <a:pt x="22298" y="48844"/>
                    <a:pt x="25069" y="49300"/>
                    <a:pt x="27794" y="49300"/>
                  </a:cubicBezTo>
                  <a:cubicBezTo>
                    <a:pt x="37952" y="49300"/>
                    <a:pt x="47460" y="42974"/>
                    <a:pt x="51037" y="32874"/>
                  </a:cubicBezTo>
                  <a:cubicBezTo>
                    <a:pt x="55574" y="20032"/>
                    <a:pt x="48835" y="5955"/>
                    <a:pt x="35993" y="1418"/>
                  </a:cubicBezTo>
                  <a:cubicBezTo>
                    <a:pt x="33278" y="457"/>
                    <a:pt x="30504" y="0"/>
                    <a:pt x="27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8"/>
            <p:cNvSpPr/>
            <p:nvPr/>
          </p:nvSpPr>
          <p:spPr>
            <a:xfrm>
              <a:off x="7184027" y="3541214"/>
              <a:ext cx="871207" cy="439509"/>
            </a:xfrm>
            <a:custGeom>
              <a:avLst/>
              <a:gdLst/>
              <a:ahLst/>
              <a:cxnLst/>
              <a:rect l="l" t="t" r="r" b="b"/>
              <a:pathLst>
                <a:path w="39930" h="20144" extrusionOk="0">
                  <a:moveTo>
                    <a:pt x="4671" y="0"/>
                  </a:moveTo>
                  <a:cubicBezTo>
                    <a:pt x="3329" y="0"/>
                    <a:pt x="2074" y="828"/>
                    <a:pt x="1602" y="2192"/>
                  </a:cubicBezTo>
                  <a:lnTo>
                    <a:pt x="601" y="4960"/>
                  </a:lnTo>
                  <a:cubicBezTo>
                    <a:pt x="1" y="6661"/>
                    <a:pt x="901" y="8529"/>
                    <a:pt x="2603" y="9130"/>
                  </a:cubicBezTo>
                  <a:lnTo>
                    <a:pt x="32991" y="19871"/>
                  </a:lnTo>
                  <a:cubicBezTo>
                    <a:pt x="33517" y="20056"/>
                    <a:pt x="34053" y="20144"/>
                    <a:pt x="34581" y="20144"/>
                  </a:cubicBezTo>
                  <a:cubicBezTo>
                    <a:pt x="36529" y="20144"/>
                    <a:pt x="38353" y="18945"/>
                    <a:pt x="39062" y="17002"/>
                  </a:cubicBezTo>
                  <a:cubicBezTo>
                    <a:pt x="39929" y="14500"/>
                    <a:pt x="38628" y="11798"/>
                    <a:pt x="36160" y="10931"/>
                  </a:cubicBezTo>
                  <a:lnTo>
                    <a:pt x="5772" y="190"/>
                  </a:lnTo>
                  <a:cubicBezTo>
                    <a:pt x="5408" y="62"/>
                    <a:pt x="5036" y="0"/>
                    <a:pt x="4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8"/>
            <p:cNvSpPr/>
            <p:nvPr/>
          </p:nvSpPr>
          <p:spPr>
            <a:xfrm>
              <a:off x="6005693" y="2913573"/>
              <a:ext cx="1094627" cy="963760"/>
            </a:xfrm>
            <a:custGeom>
              <a:avLst/>
              <a:gdLst/>
              <a:ahLst/>
              <a:cxnLst/>
              <a:rect l="l" t="t" r="r" b="b"/>
              <a:pathLst>
                <a:path w="50170" h="44172" extrusionOk="0">
                  <a:moveTo>
                    <a:pt x="25120" y="0"/>
                  </a:moveTo>
                  <a:cubicBezTo>
                    <a:pt x="18185" y="0"/>
                    <a:pt x="11349" y="3268"/>
                    <a:pt x="7039" y="9375"/>
                  </a:cubicBezTo>
                  <a:cubicBezTo>
                    <a:pt x="1" y="19316"/>
                    <a:pt x="2402" y="33092"/>
                    <a:pt x="12343" y="40131"/>
                  </a:cubicBezTo>
                  <a:cubicBezTo>
                    <a:pt x="16212" y="42861"/>
                    <a:pt x="20654" y="44171"/>
                    <a:pt x="25052" y="44171"/>
                  </a:cubicBezTo>
                  <a:cubicBezTo>
                    <a:pt x="31991" y="44171"/>
                    <a:pt x="38823" y="40911"/>
                    <a:pt x="43131" y="34827"/>
                  </a:cubicBezTo>
                  <a:cubicBezTo>
                    <a:pt x="50170" y="24853"/>
                    <a:pt x="47768" y="11077"/>
                    <a:pt x="37794" y="4038"/>
                  </a:cubicBezTo>
                  <a:cubicBezTo>
                    <a:pt x="33941" y="1310"/>
                    <a:pt x="29511" y="0"/>
                    <a:pt x="25120" y="0"/>
                  </a:cubicBezTo>
                  <a:close/>
                </a:path>
              </a:pathLst>
            </a:custGeom>
            <a:solidFill>
              <a:srgbClr val="F4961D">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8"/>
            <p:cNvSpPr/>
            <p:nvPr/>
          </p:nvSpPr>
          <p:spPr>
            <a:xfrm>
              <a:off x="6127247" y="3269285"/>
              <a:ext cx="74248" cy="66481"/>
            </a:xfrm>
            <a:custGeom>
              <a:avLst/>
              <a:gdLst/>
              <a:ahLst/>
              <a:cxnLst/>
              <a:rect l="l" t="t" r="r" b="b"/>
              <a:pathLst>
                <a:path w="3403" h="3047" extrusionOk="0">
                  <a:moveTo>
                    <a:pt x="2038" y="1"/>
                  </a:moveTo>
                  <a:cubicBezTo>
                    <a:pt x="1478" y="1"/>
                    <a:pt x="898" y="373"/>
                    <a:pt x="567" y="845"/>
                  </a:cubicBezTo>
                  <a:cubicBezTo>
                    <a:pt x="100" y="1512"/>
                    <a:pt x="0" y="2279"/>
                    <a:pt x="701" y="2746"/>
                  </a:cubicBezTo>
                  <a:cubicBezTo>
                    <a:pt x="970" y="2948"/>
                    <a:pt x="1288" y="3047"/>
                    <a:pt x="1604" y="3047"/>
                  </a:cubicBezTo>
                  <a:cubicBezTo>
                    <a:pt x="2072" y="3047"/>
                    <a:pt x="2537" y="2831"/>
                    <a:pt x="2836" y="2413"/>
                  </a:cubicBezTo>
                  <a:cubicBezTo>
                    <a:pt x="3303" y="1745"/>
                    <a:pt x="3403" y="678"/>
                    <a:pt x="2702" y="211"/>
                  </a:cubicBezTo>
                  <a:cubicBezTo>
                    <a:pt x="2497" y="65"/>
                    <a:pt x="2269" y="1"/>
                    <a:pt x="2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8"/>
            <p:cNvSpPr/>
            <p:nvPr/>
          </p:nvSpPr>
          <p:spPr>
            <a:xfrm>
              <a:off x="6344127" y="3377638"/>
              <a:ext cx="69164" cy="70735"/>
            </a:xfrm>
            <a:custGeom>
              <a:avLst/>
              <a:gdLst/>
              <a:ahLst/>
              <a:cxnLst/>
              <a:rect l="l" t="t" r="r" b="b"/>
              <a:pathLst>
                <a:path w="3170" h="3242" extrusionOk="0">
                  <a:moveTo>
                    <a:pt x="1645" y="1"/>
                  </a:moveTo>
                  <a:cubicBezTo>
                    <a:pt x="1485" y="1"/>
                    <a:pt x="1314" y="37"/>
                    <a:pt x="1135" y="115"/>
                  </a:cubicBezTo>
                  <a:cubicBezTo>
                    <a:pt x="368" y="449"/>
                    <a:pt x="1" y="1349"/>
                    <a:pt x="334" y="2117"/>
                  </a:cubicBezTo>
                  <a:cubicBezTo>
                    <a:pt x="632" y="2712"/>
                    <a:pt x="1260" y="3242"/>
                    <a:pt x="1896" y="3242"/>
                  </a:cubicBezTo>
                  <a:cubicBezTo>
                    <a:pt x="2043" y="3242"/>
                    <a:pt x="2191" y="3213"/>
                    <a:pt x="2336" y="3151"/>
                  </a:cubicBezTo>
                  <a:cubicBezTo>
                    <a:pt x="3103" y="2784"/>
                    <a:pt x="3170" y="1683"/>
                    <a:pt x="2836" y="949"/>
                  </a:cubicBezTo>
                  <a:cubicBezTo>
                    <a:pt x="2580" y="387"/>
                    <a:pt x="2168" y="1"/>
                    <a:pt x="1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8"/>
            <p:cNvSpPr/>
            <p:nvPr/>
          </p:nvSpPr>
          <p:spPr>
            <a:xfrm>
              <a:off x="6189823" y="3301010"/>
              <a:ext cx="131041" cy="109092"/>
            </a:xfrm>
            <a:custGeom>
              <a:avLst/>
              <a:gdLst/>
              <a:ahLst/>
              <a:cxnLst/>
              <a:rect l="l" t="t" r="r" b="b"/>
              <a:pathLst>
                <a:path w="6006" h="5000" extrusionOk="0">
                  <a:moveTo>
                    <a:pt x="3309" y="0"/>
                  </a:moveTo>
                  <a:cubicBezTo>
                    <a:pt x="2504" y="0"/>
                    <a:pt x="1698" y="376"/>
                    <a:pt x="1168" y="925"/>
                  </a:cubicBezTo>
                  <a:cubicBezTo>
                    <a:pt x="268" y="1859"/>
                    <a:pt x="1" y="3093"/>
                    <a:pt x="1102" y="4127"/>
                  </a:cubicBezTo>
                  <a:cubicBezTo>
                    <a:pt x="1698" y="4706"/>
                    <a:pt x="2451" y="5000"/>
                    <a:pt x="3159" y="5000"/>
                  </a:cubicBezTo>
                  <a:cubicBezTo>
                    <a:pt x="3758" y="5000"/>
                    <a:pt x="4325" y="4789"/>
                    <a:pt x="4738" y="4361"/>
                  </a:cubicBezTo>
                  <a:cubicBezTo>
                    <a:pt x="5638" y="3427"/>
                    <a:pt x="6005" y="1692"/>
                    <a:pt x="4904" y="625"/>
                  </a:cubicBezTo>
                  <a:cubicBezTo>
                    <a:pt x="4437" y="185"/>
                    <a:pt x="3873" y="0"/>
                    <a:pt x="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8"/>
            <p:cNvSpPr/>
            <p:nvPr/>
          </p:nvSpPr>
          <p:spPr>
            <a:xfrm>
              <a:off x="6201475" y="3163900"/>
              <a:ext cx="73528" cy="66851"/>
            </a:xfrm>
            <a:custGeom>
              <a:avLst/>
              <a:gdLst/>
              <a:ahLst/>
              <a:cxnLst/>
              <a:rect l="l" t="t" r="r" b="b"/>
              <a:pathLst>
                <a:path w="3370" h="3064" extrusionOk="0">
                  <a:moveTo>
                    <a:pt x="2059" y="1"/>
                  </a:moveTo>
                  <a:cubicBezTo>
                    <a:pt x="1491" y="1"/>
                    <a:pt x="893" y="393"/>
                    <a:pt x="534" y="871"/>
                  </a:cubicBezTo>
                  <a:cubicBezTo>
                    <a:pt x="67" y="1505"/>
                    <a:pt x="1" y="2272"/>
                    <a:pt x="668" y="2773"/>
                  </a:cubicBezTo>
                  <a:cubicBezTo>
                    <a:pt x="944" y="2970"/>
                    <a:pt x="1257" y="3064"/>
                    <a:pt x="1565" y="3064"/>
                  </a:cubicBezTo>
                  <a:cubicBezTo>
                    <a:pt x="2038" y="3064"/>
                    <a:pt x="2500" y="2843"/>
                    <a:pt x="2803" y="2439"/>
                  </a:cubicBezTo>
                  <a:cubicBezTo>
                    <a:pt x="3270" y="1772"/>
                    <a:pt x="3370" y="704"/>
                    <a:pt x="2703" y="204"/>
                  </a:cubicBezTo>
                  <a:cubicBezTo>
                    <a:pt x="2504" y="62"/>
                    <a:pt x="2284" y="1"/>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8"/>
            <p:cNvSpPr/>
            <p:nvPr/>
          </p:nvSpPr>
          <p:spPr>
            <a:xfrm>
              <a:off x="6119239" y="3385144"/>
              <a:ext cx="74248" cy="66546"/>
            </a:xfrm>
            <a:custGeom>
              <a:avLst/>
              <a:gdLst/>
              <a:ahLst/>
              <a:cxnLst/>
              <a:rect l="l" t="t" r="r" b="b"/>
              <a:pathLst>
                <a:path w="3403" h="3050" extrusionOk="0">
                  <a:moveTo>
                    <a:pt x="2055" y="1"/>
                  </a:moveTo>
                  <a:cubicBezTo>
                    <a:pt x="1490" y="1"/>
                    <a:pt x="901" y="386"/>
                    <a:pt x="567" y="839"/>
                  </a:cubicBezTo>
                  <a:cubicBezTo>
                    <a:pt x="100" y="1506"/>
                    <a:pt x="0" y="2273"/>
                    <a:pt x="701" y="2773"/>
                  </a:cubicBezTo>
                  <a:cubicBezTo>
                    <a:pt x="966" y="2959"/>
                    <a:pt x="1274" y="3050"/>
                    <a:pt x="1579" y="3050"/>
                  </a:cubicBezTo>
                  <a:cubicBezTo>
                    <a:pt x="2042" y="3050"/>
                    <a:pt x="2501" y="2842"/>
                    <a:pt x="2802" y="2440"/>
                  </a:cubicBezTo>
                  <a:cubicBezTo>
                    <a:pt x="3303" y="1773"/>
                    <a:pt x="3403" y="705"/>
                    <a:pt x="2702" y="205"/>
                  </a:cubicBezTo>
                  <a:cubicBezTo>
                    <a:pt x="2502" y="62"/>
                    <a:pt x="2281" y="1"/>
                    <a:pt x="2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8"/>
            <p:cNvSpPr/>
            <p:nvPr/>
          </p:nvSpPr>
          <p:spPr>
            <a:xfrm>
              <a:off x="6273521" y="3113368"/>
              <a:ext cx="170336" cy="144503"/>
            </a:xfrm>
            <a:custGeom>
              <a:avLst/>
              <a:gdLst/>
              <a:ahLst/>
              <a:cxnLst/>
              <a:rect l="l" t="t" r="r" b="b"/>
              <a:pathLst>
                <a:path w="7807" h="6623" extrusionOk="0">
                  <a:moveTo>
                    <a:pt x="3264" y="1"/>
                  </a:moveTo>
                  <a:cubicBezTo>
                    <a:pt x="2222" y="1"/>
                    <a:pt x="1259" y="344"/>
                    <a:pt x="835" y="952"/>
                  </a:cubicBezTo>
                  <a:cubicBezTo>
                    <a:pt x="34" y="2086"/>
                    <a:pt x="1" y="4822"/>
                    <a:pt x="1569" y="5956"/>
                  </a:cubicBezTo>
                  <a:cubicBezTo>
                    <a:pt x="2225" y="6421"/>
                    <a:pt x="3134" y="6622"/>
                    <a:pt x="4031" y="6622"/>
                  </a:cubicBezTo>
                  <a:cubicBezTo>
                    <a:pt x="5321" y="6622"/>
                    <a:pt x="6587" y="6205"/>
                    <a:pt x="7039" y="5556"/>
                  </a:cubicBezTo>
                  <a:cubicBezTo>
                    <a:pt x="7807" y="4422"/>
                    <a:pt x="7273" y="1853"/>
                    <a:pt x="5705" y="719"/>
                  </a:cubicBezTo>
                  <a:cubicBezTo>
                    <a:pt x="5003" y="226"/>
                    <a:pt x="4108" y="1"/>
                    <a:pt x="3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8"/>
            <p:cNvSpPr/>
            <p:nvPr/>
          </p:nvSpPr>
          <p:spPr>
            <a:xfrm>
              <a:off x="6208020" y="3447589"/>
              <a:ext cx="72808" cy="64757"/>
            </a:xfrm>
            <a:custGeom>
              <a:avLst/>
              <a:gdLst/>
              <a:ahLst/>
              <a:cxnLst/>
              <a:rect l="l" t="t" r="r" b="b"/>
              <a:pathLst>
                <a:path w="3337" h="2968" extrusionOk="0">
                  <a:moveTo>
                    <a:pt x="1932" y="0"/>
                  </a:moveTo>
                  <a:cubicBezTo>
                    <a:pt x="1374" y="0"/>
                    <a:pt x="701" y="387"/>
                    <a:pt x="401" y="812"/>
                  </a:cubicBezTo>
                  <a:cubicBezTo>
                    <a:pt x="1" y="1379"/>
                    <a:pt x="334" y="1979"/>
                    <a:pt x="701" y="2580"/>
                  </a:cubicBezTo>
                  <a:cubicBezTo>
                    <a:pt x="890" y="2857"/>
                    <a:pt x="1193" y="2967"/>
                    <a:pt x="1518" y="2967"/>
                  </a:cubicBezTo>
                  <a:cubicBezTo>
                    <a:pt x="2055" y="2967"/>
                    <a:pt x="2654" y="2666"/>
                    <a:pt x="2903" y="2313"/>
                  </a:cubicBezTo>
                  <a:cubicBezTo>
                    <a:pt x="3337" y="1746"/>
                    <a:pt x="3003" y="578"/>
                    <a:pt x="2436" y="145"/>
                  </a:cubicBezTo>
                  <a:cubicBezTo>
                    <a:pt x="2293" y="44"/>
                    <a:pt x="2119" y="0"/>
                    <a:pt x="1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8"/>
            <p:cNvSpPr/>
            <p:nvPr/>
          </p:nvSpPr>
          <p:spPr>
            <a:xfrm>
              <a:off x="6141800" y="3545425"/>
              <a:ext cx="72066" cy="64953"/>
            </a:xfrm>
            <a:custGeom>
              <a:avLst/>
              <a:gdLst/>
              <a:ahLst/>
              <a:cxnLst/>
              <a:rect l="l" t="t" r="r" b="b"/>
              <a:pathLst>
                <a:path w="3303" h="2977" extrusionOk="0">
                  <a:moveTo>
                    <a:pt x="1878" y="0"/>
                  </a:moveTo>
                  <a:cubicBezTo>
                    <a:pt x="1335" y="0"/>
                    <a:pt x="696" y="389"/>
                    <a:pt x="401" y="831"/>
                  </a:cubicBezTo>
                  <a:cubicBezTo>
                    <a:pt x="0" y="1398"/>
                    <a:pt x="301" y="1999"/>
                    <a:pt x="701" y="2566"/>
                  </a:cubicBezTo>
                  <a:cubicBezTo>
                    <a:pt x="879" y="2859"/>
                    <a:pt x="1185" y="2977"/>
                    <a:pt x="1516" y="2977"/>
                  </a:cubicBezTo>
                  <a:cubicBezTo>
                    <a:pt x="2052" y="2977"/>
                    <a:pt x="2655" y="2670"/>
                    <a:pt x="2902" y="2299"/>
                  </a:cubicBezTo>
                  <a:cubicBezTo>
                    <a:pt x="3303" y="1732"/>
                    <a:pt x="2969" y="564"/>
                    <a:pt x="2402" y="164"/>
                  </a:cubicBezTo>
                  <a:cubicBezTo>
                    <a:pt x="2253" y="50"/>
                    <a:pt x="2071" y="0"/>
                    <a:pt x="1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8"/>
            <p:cNvSpPr/>
            <p:nvPr/>
          </p:nvSpPr>
          <p:spPr>
            <a:xfrm>
              <a:off x="6435832" y="3230273"/>
              <a:ext cx="172518" cy="179500"/>
            </a:xfrm>
            <a:custGeom>
              <a:avLst/>
              <a:gdLst/>
              <a:ahLst/>
              <a:cxnLst/>
              <a:rect l="l" t="t" r="r" b="b"/>
              <a:pathLst>
                <a:path w="7907" h="8227" extrusionOk="0">
                  <a:moveTo>
                    <a:pt x="4222" y="1"/>
                  </a:moveTo>
                  <a:cubicBezTo>
                    <a:pt x="3041" y="1"/>
                    <a:pt x="1877" y="569"/>
                    <a:pt x="1168" y="1632"/>
                  </a:cubicBezTo>
                  <a:cubicBezTo>
                    <a:pt x="1" y="3300"/>
                    <a:pt x="101" y="6669"/>
                    <a:pt x="1702" y="7803"/>
                  </a:cubicBezTo>
                  <a:cubicBezTo>
                    <a:pt x="2124" y="8096"/>
                    <a:pt x="2665" y="8227"/>
                    <a:pt x="3240" y="8227"/>
                  </a:cubicBezTo>
                  <a:cubicBezTo>
                    <a:pt x="4890" y="8227"/>
                    <a:pt x="6825" y="7153"/>
                    <a:pt x="7072" y="5768"/>
                  </a:cubicBezTo>
                  <a:cubicBezTo>
                    <a:pt x="7439" y="3734"/>
                    <a:pt x="7906" y="1799"/>
                    <a:pt x="6272" y="631"/>
                  </a:cubicBezTo>
                  <a:cubicBezTo>
                    <a:pt x="5646" y="206"/>
                    <a:pt x="4931" y="1"/>
                    <a:pt x="4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8"/>
            <p:cNvSpPr/>
            <p:nvPr/>
          </p:nvSpPr>
          <p:spPr>
            <a:xfrm>
              <a:off x="6393613" y="3504362"/>
              <a:ext cx="100255" cy="83346"/>
            </a:xfrm>
            <a:custGeom>
              <a:avLst/>
              <a:gdLst/>
              <a:ahLst/>
              <a:cxnLst/>
              <a:rect l="l" t="t" r="r" b="b"/>
              <a:pathLst>
                <a:path w="4595" h="3820" extrusionOk="0">
                  <a:moveTo>
                    <a:pt x="1684" y="1"/>
                  </a:moveTo>
                  <a:cubicBezTo>
                    <a:pt x="1041" y="1"/>
                    <a:pt x="459" y="261"/>
                    <a:pt x="401" y="878"/>
                  </a:cubicBezTo>
                  <a:cubicBezTo>
                    <a:pt x="301" y="1913"/>
                    <a:pt x="1" y="2880"/>
                    <a:pt x="835" y="3480"/>
                  </a:cubicBezTo>
                  <a:cubicBezTo>
                    <a:pt x="1195" y="3717"/>
                    <a:pt x="1557" y="3819"/>
                    <a:pt x="1897" y="3819"/>
                  </a:cubicBezTo>
                  <a:cubicBezTo>
                    <a:pt x="3477" y="3819"/>
                    <a:pt x="4595" y="1613"/>
                    <a:pt x="3003" y="378"/>
                  </a:cubicBezTo>
                  <a:cubicBezTo>
                    <a:pt x="2651" y="139"/>
                    <a:pt x="2152" y="1"/>
                    <a:pt x="1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8"/>
            <p:cNvSpPr/>
            <p:nvPr/>
          </p:nvSpPr>
          <p:spPr>
            <a:xfrm>
              <a:off x="6605409" y="3492471"/>
              <a:ext cx="74270" cy="66524"/>
            </a:xfrm>
            <a:custGeom>
              <a:avLst/>
              <a:gdLst/>
              <a:ahLst/>
              <a:cxnLst/>
              <a:rect l="l" t="t" r="r" b="b"/>
              <a:pathLst>
                <a:path w="3404" h="3049" extrusionOk="0">
                  <a:moveTo>
                    <a:pt x="2081" y="1"/>
                  </a:moveTo>
                  <a:cubicBezTo>
                    <a:pt x="1515" y="1"/>
                    <a:pt x="904" y="377"/>
                    <a:pt x="568" y="856"/>
                  </a:cubicBezTo>
                  <a:cubicBezTo>
                    <a:pt x="101" y="1490"/>
                    <a:pt x="1" y="2257"/>
                    <a:pt x="701" y="2758"/>
                  </a:cubicBezTo>
                  <a:cubicBezTo>
                    <a:pt x="964" y="2955"/>
                    <a:pt x="1274" y="3049"/>
                    <a:pt x="1584" y="3049"/>
                  </a:cubicBezTo>
                  <a:cubicBezTo>
                    <a:pt x="2059" y="3049"/>
                    <a:pt x="2533" y="2828"/>
                    <a:pt x="2836" y="2424"/>
                  </a:cubicBezTo>
                  <a:cubicBezTo>
                    <a:pt x="3303" y="1757"/>
                    <a:pt x="3403" y="690"/>
                    <a:pt x="2703" y="189"/>
                  </a:cubicBezTo>
                  <a:cubicBezTo>
                    <a:pt x="2515" y="58"/>
                    <a:pt x="2301" y="1"/>
                    <a:pt x="2081" y="1"/>
                  </a:cubicBezTo>
                  <a:close/>
                </a:path>
              </a:pathLst>
            </a:custGeom>
            <a:solidFill>
              <a:srgbClr val="FBA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8"/>
            <p:cNvSpPr/>
            <p:nvPr/>
          </p:nvSpPr>
          <p:spPr>
            <a:xfrm>
              <a:off x="6656357" y="3634795"/>
              <a:ext cx="73528" cy="66546"/>
            </a:xfrm>
            <a:custGeom>
              <a:avLst/>
              <a:gdLst/>
              <a:ahLst/>
              <a:cxnLst/>
              <a:rect l="l" t="t" r="r" b="b"/>
              <a:pathLst>
                <a:path w="3370" h="3050" extrusionOk="0">
                  <a:moveTo>
                    <a:pt x="2055" y="0"/>
                  </a:moveTo>
                  <a:cubicBezTo>
                    <a:pt x="1488" y="0"/>
                    <a:pt x="892" y="385"/>
                    <a:pt x="535" y="838"/>
                  </a:cubicBezTo>
                  <a:cubicBezTo>
                    <a:pt x="68" y="1505"/>
                    <a:pt x="1" y="2272"/>
                    <a:pt x="668" y="2773"/>
                  </a:cubicBezTo>
                  <a:cubicBezTo>
                    <a:pt x="947" y="2958"/>
                    <a:pt x="1262" y="3049"/>
                    <a:pt x="1573" y="3049"/>
                  </a:cubicBezTo>
                  <a:cubicBezTo>
                    <a:pt x="2043" y="3049"/>
                    <a:pt x="2501" y="2841"/>
                    <a:pt x="2803" y="2439"/>
                  </a:cubicBezTo>
                  <a:cubicBezTo>
                    <a:pt x="3270" y="1772"/>
                    <a:pt x="3370" y="705"/>
                    <a:pt x="2703" y="204"/>
                  </a:cubicBezTo>
                  <a:cubicBezTo>
                    <a:pt x="2503" y="62"/>
                    <a:pt x="2281" y="0"/>
                    <a:pt x="2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8"/>
            <p:cNvSpPr/>
            <p:nvPr/>
          </p:nvSpPr>
          <p:spPr>
            <a:xfrm>
              <a:off x="6831039" y="3490550"/>
              <a:ext cx="74248" cy="66481"/>
            </a:xfrm>
            <a:custGeom>
              <a:avLst/>
              <a:gdLst/>
              <a:ahLst/>
              <a:cxnLst/>
              <a:rect l="l" t="t" r="r" b="b"/>
              <a:pathLst>
                <a:path w="3403" h="3047" extrusionOk="0">
                  <a:moveTo>
                    <a:pt x="2053" y="1"/>
                  </a:moveTo>
                  <a:cubicBezTo>
                    <a:pt x="1495" y="1"/>
                    <a:pt x="898" y="372"/>
                    <a:pt x="568" y="844"/>
                  </a:cubicBezTo>
                  <a:cubicBezTo>
                    <a:pt x="101" y="1511"/>
                    <a:pt x="1" y="2279"/>
                    <a:pt x="701" y="2746"/>
                  </a:cubicBezTo>
                  <a:cubicBezTo>
                    <a:pt x="984" y="2947"/>
                    <a:pt x="1304" y="3046"/>
                    <a:pt x="1619" y="3046"/>
                  </a:cubicBezTo>
                  <a:cubicBezTo>
                    <a:pt x="2084" y="3046"/>
                    <a:pt x="2537" y="2830"/>
                    <a:pt x="2836" y="2412"/>
                  </a:cubicBezTo>
                  <a:cubicBezTo>
                    <a:pt x="3303" y="1745"/>
                    <a:pt x="3403" y="678"/>
                    <a:pt x="2702" y="211"/>
                  </a:cubicBezTo>
                  <a:cubicBezTo>
                    <a:pt x="2507" y="64"/>
                    <a:pt x="2284" y="1"/>
                    <a:pt x="2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8"/>
            <p:cNvSpPr/>
            <p:nvPr/>
          </p:nvSpPr>
          <p:spPr>
            <a:xfrm>
              <a:off x="6708766" y="3508027"/>
              <a:ext cx="74248" cy="66459"/>
            </a:xfrm>
            <a:custGeom>
              <a:avLst/>
              <a:gdLst/>
              <a:ahLst/>
              <a:cxnLst/>
              <a:rect l="l" t="t" r="r" b="b"/>
              <a:pathLst>
                <a:path w="3403" h="3046" extrusionOk="0">
                  <a:moveTo>
                    <a:pt x="2053" y="0"/>
                  </a:moveTo>
                  <a:cubicBezTo>
                    <a:pt x="1495" y="0"/>
                    <a:pt x="898" y="372"/>
                    <a:pt x="568" y="844"/>
                  </a:cubicBezTo>
                  <a:cubicBezTo>
                    <a:pt x="101" y="1511"/>
                    <a:pt x="1" y="2278"/>
                    <a:pt x="701" y="2745"/>
                  </a:cubicBezTo>
                  <a:cubicBezTo>
                    <a:pt x="970" y="2947"/>
                    <a:pt x="1288" y="3046"/>
                    <a:pt x="1604" y="3046"/>
                  </a:cubicBezTo>
                  <a:cubicBezTo>
                    <a:pt x="2072" y="3046"/>
                    <a:pt x="2537" y="2830"/>
                    <a:pt x="2836" y="2412"/>
                  </a:cubicBezTo>
                  <a:cubicBezTo>
                    <a:pt x="3303" y="1745"/>
                    <a:pt x="3403" y="677"/>
                    <a:pt x="2702" y="210"/>
                  </a:cubicBezTo>
                  <a:cubicBezTo>
                    <a:pt x="2507" y="64"/>
                    <a:pt x="2284" y="0"/>
                    <a:pt x="2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8"/>
            <p:cNvSpPr/>
            <p:nvPr/>
          </p:nvSpPr>
          <p:spPr>
            <a:xfrm>
              <a:off x="6686205" y="3717358"/>
              <a:ext cx="74248" cy="66219"/>
            </a:xfrm>
            <a:custGeom>
              <a:avLst/>
              <a:gdLst/>
              <a:ahLst/>
              <a:cxnLst/>
              <a:rect l="l" t="t" r="r" b="b"/>
              <a:pathLst>
                <a:path w="3403" h="3035" extrusionOk="0">
                  <a:moveTo>
                    <a:pt x="2061" y="0"/>
                  </a:moveTo>
                  <a:cubicBezTo>
                    <a:pt x="1495" y="0"/>
                    <a:pt x="902" y="369"/>
                    <a:pt x="568" y="823"/>
                  </a:cubicBezTo>
                  <a:cubicBezTo>
                    <a:pt x="101" y="1491"/>
                    <a:pt x="0" y="2258"/>
                    <a:pt x="701" y="2758"/>
                  </a:cubicBezTo>
                  <a:cubicBezTo>
                    <a:pt x="966" y="2944"/>
                    <a:pt x="1274" y="3035"/>
                    <a:pt x="1579" y="3035"/>
                  </a:cubicBezTo>
                  <a:cubicBezTo>
                    <a:pt x="2042" y="3035"/>
                    <a:pt x="2501" y="2826"/>
                    <a:pt x="2802" y="2425"/>
                  </a:cubicBezTo>
                  <a:cubicBezTo>
                    <a:pt x="3269" y="1757"/>
                    <a:pt x="3403" y="690"/>
                    <a:pt x="2702" y="190"/>
                  </a:cubicBezTo>
                  <a:cubicBezTo>
                    <a:pt x="2504" y="58"/>
                    <a:pt x="2285"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8"/>
            <p:cNvSpPr/>
            <p:nvPr/>
          </p:nvSpPr>
          <p:spPr>
            <a:xfrm>
              <a:off x="6921283" y="3414861"/>
              <a:ext cx="74270" cy="66524"/>
            </a:xfrm>
            <a:custGeom>
              <a:avLst/>
              <a:gdLst/>
              <a:ahLst/>
              <a:cxnLst/>
              <a:rect l="l" t="t" r="r" b="b"/>
              <a:pathLst>
                <a:path w="3404" h="3049" extrusionOk="0">
                  <a:moveTo>
                    <a:pt x="2039" y="0"/>
                  </a:moveTo>
                  <a:cubicBezTo>
                    <a:pt x="1479" y="0"/>
                    <a:pt x="898" y="372"/>
                    <a:pt x="568" y="844"/>
                  </a:cubicBezTo>
                  <a:cubicBezTo>
                    <a:pt x="101" y="1511"/>
                    <a:pt x="1" y="2279"/>
                    <a:pt x="701" y="2746"/>
                  </a:cubicBezTo>
                  <a:cubicBezTo>
                    <a:pt x="973" y="2950"/>
                    <a:pt x="1290" y="3048"/>
                    <a:pt x="1603" y="3048"/>
                  </a:cubicBezTo>
                  <a:cubicBezTo>
                    <a:pt x="2058" y="3048"/>
                    <a:pt x="2507" y="2840"/>
                    <a:pt x="2803" y="2445"/>
                  </a:cubicBezTo>
                  <a:cubicBezTo>
                    <a:pt x="3303" y="1778"/>
                    <a:pt x="3403" y="677"/>
                    <a:pt x="2703" y="210"/>
                  </a:cubicBezTo>
                  <a:cubicBezTo>
                    <a:pt x="2498" y="64"/>
                    <a:pt x="2270"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8"/>
            <p:cNvSpPr/>
            <p:nvPr/>
          </p:nvSpPr>
          <p:spPr>
            <a:xfrm>
              <a:off x="6648349" y="3299854"/>
              <a:ext cx="74270" cy="66481"/>
            </a:xfrm>
            <a:custGeom>
              <a:avLst/>
              <a:gdLst/>
              <a:ahLst/>
              <a:cxnLst/>
              <a:rect l="l" t="t" r="r" b="b"/>
              <a:pathLst>
                <a:path w="3404" h="3047" extrusionOk="0">
                  <a:moveTo>
                    <a:pt x="2039" y="1"/>
                  </a:moveTo>
                  <a:cubicBezTo>
                    <a:pt x="1479" y="1"/>
                    <a:pt x="898" y="373"/>
                    <a:pt x="568" y="845"/>
                  </a:cubicBezTo>
                  <a:cubicBezTo>
                    <a:pt x="101" y="1512"/>
                    <a:pt x="1" y="2279"/>
                    <a:pt x="701" y="2746"/>
                  </a:cubicBezTo>
                  <a:cubicBezTo>
                    <a:pt x="970" y="2948"/>
                    <a:pt x="1283" y="3047"/>
                    <a:pt x="1593" y="3047"/>
                  </a:cubicBezTo>
                  <a:cubicBezTo>
                    <a:pt x="2051" y="3047"/>
                    <a:pt x="2504" y="2831"/>
                    <a:pt x="2803" y="2413"/>
                  </a:cubicBezTo>
                  <a:cubicBezTo>
                    <a:pt x="3303" y="1745"/>
                    <a:pt x="3403" y="678"/>
                    <a:pt x="2703" y="211"/>
                  </a:cubicBezTo>
                  <a:cubicBezTo>
                    <a:pt x="2498" y="65"/>
                    <a:pt x="2270"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8"/>
            <p:cNvSpPr/>
            <p:nvPr/>
          </p:nvSpPr>
          <p:spPr>
            <a:xfrm>
              <a:off x="6753167" y="3210069"/>
              <a:ext cx="74248" cy="66546"/>
            </a:xfrm>
            <a:custGeom>
              <a:avLst/>
              <a:gdLst/>
              <a:ahLst/>
              <a:cxnLst/>
              <a:rect l="l" t="t" r="r" b="b"/>
              <a:pathLst>
                <a:path w="3403" h="3050" extrusionOk="0">
                  <a:moveTo>
                    <a:pt x="2065" y="1"/>
                  </a:moveTo>
                  <a:cubicBezTo>
                    <a:pt x="1498" y="1"/>
                    <a:pt x="903" y="377"/>
                    <a:pt x="567" y="857"/>
                  </a:cubicBezTo>
                  <a:cubicBezTo>
                    <a:pt x="100" y="1491"/>
                    <a:pt x="0" y="2258"/>
                    <a:pt x="701" y="2758"/>
                  </a:cubicBezTo>
                  <a:cubicBezTo>
                    <a:pt x="964" y="2956"/>
                    <a:pt x="1274" y="3049"/>
                    <a:pt x="1581" y="3049"/>
                  </a:cubicBezTo>
                  <a:cubicBezTo>
                    <a:pt x="2053" y="3049"/>
                    <a:pt x="2520" y="2829"/>
                    <a:pt x="2802" y="2425"/>
                  </a:cubicBezTo>
                  <a:cubicBezTo>
                    <a:pt x="3303" y="1757"/>
                    <a:pt x="3403" y="690"/>
                    <a:pt x="2702" y="190"/>
                  </a:cubicBezTo>
                  <a:cubicBezTo>
                    <a:pt x="2505" y="58"/>
                    <a:pt x="2287" y="1"/>
                    <a:pt x="2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8"/>
            <p:cNvSpPr/>
            <p:nvPr/>
          </p:nvSpPr>
          <p:spPr>
            <a:xfrm>
              <a:off x="6576303" y="3385013"/>
              <a:ext cx="74248" cy="66524"/>
            </a:xfrm>
            <a:custGeom>
              <a:avLst/>
              <a:gdLst/>
              <a:ahLst/>
              <a:cxnLst/>
              <a:rect l="l" t="t" r="r" b="b"/>
              <a:pathLst>
                <a:path w="3403" h="3049" extrusionOk="0">
                  <a:moveTo>
                    <a:pt x="2038" y="1"/>
                  </a:moveTo>
                  <a:cubicBezTo>
                    <a:pt x="1479" y="1"/>
                    <a:pt x="898" y="373"/>
                    <a:pt x="568" y="845"/>
                  </a:cubicBezTo>
                  <a:cubicBezTo>
                    <a:pt x="101" y="1512"/>
                    <a:pt x="1" y="2279"/>
                    <a:pt x="701" y="2746"/>
                  </a:cubicBezTo>
                  <a:cubicBezTo>
                    <a:pt x="973" y="2950"/>
                    <a:pt x="1290" y="3049"/>
                    <a:pt x="1603" y="3049"/>
                  </a:cubicBezTo>
                  <a:cubicBezTo>
                    <a:pt x="2058" y="3049"/>
                    <a:pt x="2506" y="2841"/>
                    <a:pt x="2803" y="2446"/>
                  </a:cubicBezTo>
                  <a:cubicBezTo>
                    <a:pt x="3270" y="1779"/>
                    <a:pt x="3403" y="678"/>
                    <a:pt x="2702" y="211"/>
                  </a:cubicBezTo>
                  <a:cubicBezTo>
                    <a:pt x="2498" y="64"/>
                    <a:pt x="2270" y="1"/>
                    <a:pt x="2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8"/>
            <p:cNvSpPr/>
            <p:nvPr/>
          </p:nvSpPr>
          <p:spPr>
            <a:xfrm>
              <a:off x="6435832" y="3608176"/>
              <a:ext cx="74270" cy="66241"/>
            </a:xfrm>
            <a:custGeom>
              <a:avLst/>
              <a:gdLst/>
              <a:ahLst/>
              <a:cxnLst/>
              <a:rect l="l" t="t" r="r" b="b"/>
              <a:pathLst>
                <a:path w="3404" h="3036" extrusionOk="0">
                  <a:moveTo>
                    <a:pt x="2061" y="1"/>
                  </a:moveTo>
                  <a:cubicBezTo>
                    <a:pt x="1495" y="1"/>
                    <a:pt x="903" y="369"/>
                    <a:pt x="568" y="824"/>
                  </a:cubicBezTo>
                  <a:cubicBezTo>
                    <a:pt x="101" y="1491"/>
                    <a:pt x="1" y="2258"/>
                    <a:pt x="701" y="2759"/>
                  </a:cubicBezTo>
                  <a:cubicBezTo>
                    <a:pt x="966" y="2944"/>
                    <a:pt x="1274" y="3035"/>
                    <a:pt x="1580" y="3035"/>
                  </a:cubicBezTo>
                  <a:cubicBezTo>
                    <a:pt x="2043" y="3035"/>
                    <a:pt x="2501" y="2827"/>
                    <a:pt x="2803" y="2425"/>
                  </a:cubicBezTo>
                  <a:cubicBezTo>
                    <a:pt x="3270" y="1758"/>
                    <a:pt x="3403" y="690"/>
                    <a:pt x="2703" y="190"/>
                  </a:cubicBezTo>
                  <a:cubicBezTo>
                    <a:pt x="2504" y="58"/>
                    <a:pt x="2285" y="1"/>
                    <a:pt x="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8"/>
            <p:cNvSpPr/>
            <p:nvPr/>
          </p:nvSpPr>
          <p:spPr>
            <a:xfrm>
              <a:off x="6636720" y="3171166"/>
              <a:ext cx="74248" cy="66546"/>
            </a:xfrm>
            <a:custGeom>
              <a:avLst/>
              <a:gdLst/>
              <a:ahLst/>
              <a:cxnLst/>
              <a:rect l="l" t="t" r="r" b="b"/>
              <a:pathLst>
                <a:path w="3403" h="3050" extrusionOk="0">
                  <a:moveTo>
                    <a:pt x="2055" y="1"/>
                  </a:moveTo>
                  <a:cubicBezTo>
                    <a:pt x="1490" y="1"/>
                    <a:pt x="901" y="386"/>
                    <a:pt x="567" y="838"/>
                  </a:cubicBezTo>
                  <a:cubicBezTo>
                    <a:pt x="100" y="1506"/>
                    <a:pt x="0" y="2273"/>
                    <a:pt x="701" y="2773"/>
                  </a:cubicBezTo>
                  <a:cubicBezTo>
                    <a:pt x="966" y="2959"/>
                    <a:pt x="1273" y="3050"/>
                    <a:pt x="1579" y="3050"/>
                  </a:cubicBezTo>
                  <a:cubicBezTo>
                    <a:pt x="2042" y="3050"/>
                    <a:pt x="2501" y="2841"/>
                    <a:pt x="2802" y="2440"/>
                  </a:cubicBezTo>
                  <a:cubicBezTo>
                    <a:pt x="3303" y="1773"/>
                    <a:pt x="3403" y="705"/>
                    <a:pt x="2702" y="205"/>
                  </a:cubicBezTo>
                  <a:cubicBezTo>
                    <a:pt x="2502" y="62"/>
                    <a:pt x="2281" y="1"/>
                    <a:pt x="2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8"/>
            <p:cNvSpPr/>
            <p:nvPr/>
          </p:nvSpPr>
          <p:spPr>
            <a:xfrm>
              <a:off x="6316482" y="3288355"/>
              <a:ext cx="74248" cy="66546"/>
            </a:xfrm>
            <a:custGeom>
              <a:avLst/>
              <a:gdLst/>
              <a:ahLst/>
              <a:cxnLst/>
              <a:rect l="l" t="t" r="r" b="b"/>
              <a:pathLst>
                <a:path w="3403" h="3050" extrusionOk="0">
                  <a:moveTo>
                    <a:pt x="2055" y="0"/>
                  </a:moveTo>
                  <a:cubicBezTo>
                    <a:pt x="1490" y="0"/>
                    <a:pt x="901" y="385"/>
                    <a:pt x="567" y="838"/>
                  </a:cubicBezTo>
                  <a:cubicBezTo>
                    <a:pt x="100" y="1505"/>
                    <a:pt x="0" y="2272"/>
                    <a:pt x="701" y="2773"/>
                  </a:cubicBezTo>
                  <a:cubicBezTo>
                    <a:pt x="966" y="2958"/>
                    <a:pt x="1273" y="3049"/>
                    <a:pt x="1579" y="3049"/>
                  </a:cubicBezTo>
                  <a:cubicBezTo>
                    <a:pt x="2042" y="3049"/>
                    <a:pt x="2501" y="2841"/>
                    <a:pt x="2802" y="2439"/>
                  </a:cubicBezTo>
                  <a:cubicBezTo>
                    <a:pt x="3269" y="1772"/>
                    <a:pt x="3402" y="705"/>
                    <a:pt x="2702" y="204"/>
                  </a:cubicBezTo>
                  <a:cubicBezTo>
                    <a:pt x="2502" y="61"/>
                    <a:pt x="2281" y="0"/>
                    <a:pt x="2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8"/>
            <p:cNvSpPr/>
            <p:nvPr/>
          </p:nvSpPr>
          <p:spPr>
            <a:xfrm>
              <a:off x="6301187" y="3496529"/>
              <a:ext cx="74248" cy="66830"/>
            </a:xfrm>
            <a:custGeom>
              <a:avLst/>
              <a:gdLst/>
              <a:ahLst/>
              <a:cxnLst/>
              <a:rect l="l" t="t" r="r" b="b"/>
              <a:pathLst>
                <a:path w="3403" h="3063" extrusionOk="0">
                  <a:moveTo>
                    <a:pt x="2060" y="0"/>
                  </a:moveTo>
                  <a:cubicBezTo>
                    <a:pt x="1494" y="0"/>
                    <a:pt x="902" y="393"/>
                    <a:pt x="568" y="871"/>
                  </a:cubicBezTo>
                  <a:cubicBezTo>
                    <a:pt x="101" y="1504"/>
                    <a:pt x="1" y="2272"/>
                    <a:pt x="701" y="2772"/>
                  </a:cubicBezTo>
                  <a:cubicBezTo>
                    <a:pt x="964" y="2969"/>
                    <a:pt x="1269" y="3063"/>
                    <a:pt x="1572" y="3063"/>
                  </a:cubicBezTo>
                  <a:cubicBezTo>
                    <a:pt x="2038" y="3063"/>
                    <a:pt x="2500" y="2842"/>
                    <a:pt x="2803" y="2438"/>
                  </a:cubicBezTo>
                  <a:cubicBezTo>
                    <a:pt x="3303" y="1771"/>
                    <a:pt x="3403" y="704"/>
                    <a:pt x="2702" y="203"/>
                  </a:cubicBezTo>
                  <a:cubicBezTo>
                    <a:pt x="2504" y="62"/>
                    <a:pt x="2284" y="0"/>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8"/>
            <p:cNvSpPr/>
            <p:nvPr/>
          </p:nvSpPr>
          <p:spPr>
            <a:xfrm>
              <a:off x="6488961" y="3453437"/>
              <a:ext cx="74270" cy="66459"/>
            </a:xfrm>
            <a:custGeom>
              <a:avLst/>
              <a:gdLst/>
              <a:ahLst/>
              <a:cxnLst/>
              <a:rect l="l" t="t" r="r" b="b"/>
              <a:pathLst>
                <a:path w="3404" h="3046" extrusionOk="0">
                  <a:moveTo>
                    <a:pt x="2053" y="0"/>
                  </a:moveTo>
                  <a:cubicBezTo>
                    <a:pt x="1496" y="0"/>
                    <a:pt x="898" y="372"/>
                    <a:pt x="568" y="844"/>
                  </a:cubicBezTo>
                  <a:cubicBezTo>
                    <a:pt x="101" y="1511"/>
                    <a:pt x="1" y="2278"/>
                    <a:pt x="701" y="2745"/>
                  </a:cubicBezTo>
                  <a:cubicBezTo>
                    <a:pt x="970" y="2947"/>
                    <a:pt x="1288" y="3046"/>
                    <a:pt x="1602" y="3046"/>
                  </a:cubicBezTo>
                  <a:cubicBezTo>
                    <a:pt x="2067" y="3046"/>
                    <a:pt x="2524" y="2830"/>
                    <a:pt x="2803" y="2412"/>
                  </a:cubicBezTo>
                  <a:cubicBezTo>
                    <a:pt x="3303" y="1745"/>
                    <a:pt x="3403" y="677"/>
                    <a:pt x="2703" y="210"/>
                  </a:cubicBezTo>
                  <a:cubicBezTo>
                    <a:pt x="2507" y="64"/>
                    <a:pt x="2284" y="0"/>
                    <a:pt x="2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8"/>
            <p:cNvSpPr/>
            <p:nvPr/>
          </p:nvSpPr>
          <p:spPr>
            <a:xfrm>
              <a:off x="6448945" y="3158817"/>
              <a:ext cx="74248" cy="66851"/>
            </a:xfrm>
            <a:custGeom>
              <a:avLst/>
              <a:gdLst/>
              <a:ahLst/>
              <a:cxnLst/>
              <a:rect l="l" t="t" r="r" b="b"/>
              <a:pathLst>
                <a:path w="3403" h="3064" extrusionOk="0">
                  <a:moveTo>
                    <a:pt x="2059" y="0"/>
                  </a:moveTo>
                  <a:cubicBezTo>
                    <a:pt x="1493" y="0"/>
                    <a:pt x="902" y="393"/>
                    <a:pt x="567" y="871"/>
                  </a:cubicBezTo>
                  <a:cubicBezTo>
                    <a:pt x="67" y="1505"/>
                    <a:pt x="0" y="2272"/>
                    <a:pt x="701" y="2772"/>
                  </a:cubicBezTo>
                  <a:cubicBezTo>
                    <a:pt x="964" y="2970"/>
                    <a:pt x="1268" y="3063"/>
                    <a:pt x="1572" y="3063"/>
                  </a:cubicBezTo>
                  <a:cubicBezTo>
                    <a:pt x="2037" y="3063"/>
                    <a:pt x="2499" y="2843"/>
                    <a:pt x="2802" y="2439"/>
                  </a:cubicBezTo>
                  <a:cubicBezTo>
                    <a:pt x="3269" y="1771"/>
                    <a:pt x="3402" y="704"/>
                    <a:pt x="2702" y="204"/>
                  </a:cubicBezTo>
                  <a:cubicBezTo>
                    <a:pt x="2503" y="62"/>
                    <a:pt x="2283" y="0"/>
                    <a:pt x="2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8"/>
            <p:cNvSpPr/>
            <p:nvPr/>
          </p:nvSpPr>
          <p:spPr>
            <a:xfrm>
              <a:off x="6429287" y="3024871"/>
              <a:ext cx="74248" cy="66546"/>
            </a:xfrm>
            <a:custGeom>
              <a:avLst/>
              <a:gdLst/>
              <a:ahLst/>
              <a:cxnLst/>
              <a:rect l="l" t="t" r="r" b="b"/>
              <a:pathLst>
                <a:path w="3403" h="3050" extrusionOk="0">
                  <a:moveTo>
                    <a:pt x="2070" y="1"/>
                  </a:moveTo>
                  <a:cubicBezTo>
                    <a:pt x="1508" y="1"/>
                    <a:pt x="901" y="386"/>
                    <a:pt x="567" y="839"/>
                  </a:cubicBezTo>
                  <a:cubicBezTo>
                    <a:pt x="100" y="1506"/>
                    <a:pt x="0" y="2273"/>
                    <a:pt x="701" y="2773"/>
                  </a:cubicBezTo>
                  <a:cubicBezTo>
                    <a:pt x="966" y="2959"/>
                    <a:pt x="1279" y="3050"/>
                    <a:pt x="1591" y="3050"/>
                  </a:cubicBezTo>
                  <a:cubicBezTo>
                    <a:pt x="2064" y="3050"/>
                    <a:pt x="2534" y="2842"/>
                    <a:pt x="2836" y="2440"/>
                  </a:cubicBezTo>
                  <a:cubicBezTo>
                    <a:pt x="3303" y="1773"/>
                    <a:pt x="3403" y="705"/>
                    <a:pt x="2702" y="205"/>
                  </a:cubicBezTo>
                  <a:cubicBezTo>
                    <a:pt x="2512" y="62"/>
                    <a:pt x="2295" y="1"/>
                    <a:pt x="2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8"/>
            <p:cNvSpPr/>
            <p:nvPr/>
          </p:nvSpPr>
          <p:spPr>
            <a:xfrm>
              <a:off x="6226959" y="3601936"/>
              <a:ext cx="162307" cy="137630"/>
            </a:xfrm>
            <a:custGeom>
              <a:avLst/>
              <a:gdLst/>
              <a:ahLst/>
              <a:cxnLst/>
              <a:rect l="l" t="t" r="r" b="b"/>
              <a:pathLst>
                <a:path w="7439" h="6308" extrusionOk="0">
                  <a:moveTo>
                    <a:pt x="3723" y="0"/>
                  </a:moveTo>
                  <a:cubicBezTo>
                    <a:pt x="2653" y="0"/>
                    <a:pt x="1599" y="508"/>
                    <a:pt x="934" y="1443"/>
                  </a:cubicBezTo>
                  <a:cubicBezTo>
                    <a:pt x="0" y="2744"/>
                    <a:pt x="0" y="4279"/>
                    <a:pt x="1668" y="5480"/>
                  </a:cubicBezTo>
                  <a:cubicBezTo>
                    <a:pt x="2457" y="6032"/>
                    <a:pt x="3343" y="6308"/>
                    <a:pt x="4156" y="6308"/>
                  </a:cubicBezTo>
                  <a:cubicBezTo>
                    <a:pt x="5063" y="6308"/>
                    <a:pt x="5879" y="5965"/>
                    <a:pt x="6371" y="5279"/>
                  </a:cubicBezTo>
                  <a:cubicBezTo>
                    <a:pt x="7439" y="3745"/>
                    <a:pt x="7105" y="1677"/>
                    <a:pt x="5604" y="576"/>
                  </a:cubicBezTo>
                  <a:cubicBezTo>
                    <a:pt x="5026" y="186"/>
                    <a:pt x="4371" y="0"/>
                    <a:pt x="3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8"/>
            <p:cNvSpPr/>
            <p:nvPr/>
          </p:nvSpPr>
          <p:spPr>
            <a:xfrm>
              <a:off x="6539189" y="3058930"/>
              <a:ext cx="137565" cy="122597"/>
            </a:xfrm>
            <a:custGeom>
              <a:avLst/>
              <a:gdLst/>
              <a:ahLst/>
              <a:cxnLst/>
              <a:rect l="l" t="t" r="r" b="b"/>
              <a:pathLst>
                <a:path w="6305" h="5619" extrusionOk="0">
                  <a:moveTo>
                    <a:pt x="3214" y="1"/>
                  </a:moveTo>
                  <a:cubicBezTo>
                    <a:pt x="2275" y="1"/>
                    <a:pt x="1334" y="382"/>
                    <a:pt x="901" y="979"/>
                  </a:cubicBezTo>
                  <a:cubicBezTo>
                    <a:pt x="200" y="1980"/>
                    <a:pt x="0" y="4348"/>
                    <a:pt x="1201" y="5215"/>
                  </a:cubicBezTo>
                  <a:cubicBezTo>
                    <a:pt x="1606" y="5496"/>
                    <a:pt x="2158" y="5618"/>
                    <a:pt x="2739" y="5618"/>
                  </a:cubicBezTo>
                  <a:cubicBezTo>
                    <a:pt x="3883" y="5618"/>
                    <a:pt x="5140" y="5145"/>
                    <a:pt x="5604" y="4481"/>
                  </a:cubicBezTo>
                  <a:cubicBezTo>
                    <a:pt x="6305" y="3481"/>
                    <a:pt x="6038" y="1312"/>
                    <a:pt x="4837" y="479"/>
                  </a:cubicBezTo>
                  <a:cubicBezTo>
                    <a:pt x="4378" y="147"/>
                    <a:pt x="3796" y="1"/>
                    <a:pt x="3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8"/>
            <p:cNvSpPr/>
            <p:nvPr/>
          </p:nvSpPr>
          <p:spPr>
            <a:xfrm>
              <a:off x="6693493" y="3386998"/>
              <a:ext cx="101914" cy="92859"/>
            </a:xfrm>
            <a:custGeom>
              <a:avLst/>
              <a:gdLst/>
              <a:ahLst/>
              <a:cxnLst/>
              <a:rect l="l" t="t" r="r" b="b"/>
              <a:pathLst>
                <a:path w="4671" h="4256" extrusionOk="0">
                  <a:moveTo>
                    <a:pt x="2496" y="0"/>
                  </a:moveTo>
                  <a:cubicBezTo>
                    <a:pt x="1838" y="0"/>
                    <a:pt x="1190" y="282"/>
                    <a:pt x="734" y="820"/>
                  </a:cubicBezTo>
                  <a:cubicBezTo>
                    <a:pt x="200" y="1587"/>
                    <a:pt x="0" y="3389"/>
                    <a:pt x="867" y="3989"/>
                  </a:cubicBezTo>
                  <a:cubicBezTo>
                    <a:pt x="1135" y="4175"/>
                    <a:pt x="1499" y="4255"/>
                    <a:pt x="1889" y="4255"/>
                  </a:cubicBezTo>
                  <a:cubicBezTo>
                    <a:pt x="2761" y="4255"/>
                    <a:pt x="3767" y="3852"/>
                    <a:pt x="4136" y="3322"/>
                  </a:cubicBezTo>
                  <a:cubicBezTo>
                    <a:pt x="4670" y="2555"/>
                    <a:pt x="4537" y="920"/>
                    <a:pt x="3669" y="320"/>
                  </a:cubicBezTo>
                  <a:cubicBezTo>
                    <a:pt x="3303" y="105"/>
                    <a:pt x="2898" y="0"/>
                    <a:pt x="2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8"/>
            <p:cNvSpPr/>
            <p:nvPr/>
          </p:nvSpPr>
          <p:spPr>
            <a:xfrm>
              <a:off x="6555924" y="3753577"/>
              <a:ext cx="72066" cy="64953"/>
            </a:xfrm>
            <a:custGeom>
              <a:avLst/>
              <a:gdLst/>
              <a:ahLst/>
              <a:cxnLst/>
              <a:rect l="l" t="t" r="r" b="b"/>
              <a:pathLst>
                <a:path w="3303" h="2977" extrusionOk="0">
                  <a:moveTo>
                    <a:pt x="1874" y="0"/>
                  </a:moveTo>
                  <a:cubicBezTo>
                    <a:pt x="1332" y="0"/>
                    <a:pt x="695" y="381"/>
                    <a:pt x="401" y="798"/>
                  </a:cubicBezTo>
                  <a:cubicBezTo>
                    <a:pt x="1" y="1398"/>
                    <a:pt x="301" y="1999"/>
                    <a:pt x="701" y="2566"/>
                  </a:cubicBezTo>
                  <a:cubicBezTo>
                    <a:pt x="880" y="2859"/>
                    <a:pt x="1185" y="2977"/>
                    <a:pt x="1517" y="2977"/>
                  </a:cubicBezTo>
                  <a:cubicBezTo>
                    <a:pt x="2052" y="2977"/>
                    <a:pt x="2655" y="2670"/>
                    <a:pt x="2903" y="2299"/>
                  </a:cubicBezTo>
                  <a:cubicBezTo>
                    <a:pt x="3303" y="1732"/>
                    <a:pt x="2969" y="564"/>
                    <a:pt x="2402" y="164"/>
                  </a:cubicBezTo>
                  <a:cubicBezTo>
                    <a:pt x="2252" y="49"/>
                    <a:pt x="2069" y="0"/>
                    <a:pt x="1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8"/>
            <p:cNvSpPr/>
            <p:nvPr/>
          </p:nvSpPr>
          <p:spPr>
            <a:xfrm>
              <a:off x="6745160" y="3093142"/>
              <a:ext cx="72066" cy="64757"/>
            </a:xfrm>
            <a:custGeom>
              <a:avLst/>
              <a:gdLst/>
              <a:ahLst/>
              <a:cxnLst/>
              <a:rect l="l" t="t" r="r" b="b"/>
              <a:pathLst>
                <a:path w="3303" h="2968" extrusionOk="0">
                  <a:moveTo>
                    <a:pt x="1903" y="0"/>
                  </a:moveTo>
                  <a:cubicBezTo>
                    <a:pt x="1355" y="0"/>
                    <a:pt x="700" y="387"/>
                    <a:pt x="401" y="812"/>
                  </a:cubicBezTo>
                  <a:cubicBezTo>
                    <a:pt x="0" y="1379"/>
                    <a:pt x="334" y="1979"/>
                    <a:pt x="701" y="2580"/>
                  </a:cubicBezTo>
                  <a:cubicBezTo>
                    <a:pt x="890" y="2857"/>
                    <a:pt x="1193" y="2967"/>
                    <a:pt x="1518" y="2967"/>
                  </a:cubicBezTo>
                  <a:cubicBezTo>
                    <a:pt x="2055" y="2967"/>
                    <a:pt x="2653" y="2666"/>
                    <a:pt x="2902" y="2313"/>
                  </a:cubicBezTo>
                  <a:cubicBezTo>
                    <a:pt x="3303" y="1746"/>
                    <a:pt x="2969" y="545"/>
                    <a:pt x="2402" y="145"/>
                  </a:cubicBezTo>
                  <a:cubicBezTo>
                    <a:pt x="2259" y="44"/>
                    <a:pt x="2087" y="0"/>
                    <a:pt x="1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8"/>
            <p:cNvSpPr/>
            <p:nvPr/>
          </p:nvSpPr>
          <p:spPr>
            <a:xfrm>
              <a:off x="6532643" y="2983960"/>
              <a:ext cx="72786" cy="64757"/>
            </a:xfrm>
            <a:custGeom>
              <a:avLst/>
              <a:gdLst/>
              <a:ahLst/>
              <a:cxnLst/>
              <a:rect l="l" t="t" r="r" b="b"/>
              <a:pathLst>
                <a:path w="3336" h="2968" extrusionOk="0">
                  <a:moveTo>
                    <a:pt x="1936" y="1"/>
                  </a:moveTo>
                  <a:cubicBezTo>
                    <a:pt x="1386" y="1"/>
                    <a:pt x="725" y="388"/>
                    <a:pt x="400" y="812"/>
                  </a:cubicBezTo>
                  <a:cubicBezTo>
                    <a:pt x="0" y="1379"/>
                    <a:pt x="334" y="1980"/>
                    <a:pt x="734" y="2580"/>
                  </a:cubicBezTo>
                  <a:cubicBezTo>
                    <a:pt x="910" y="2857"/>
                    <a:pt x="1205" y="2968"/>
                    <a:pt x="1527" y="2968"/>
                  </a:cubicBezTo>
                  <a:cubicBezTo>
                    <a:pt x="2059" y="2968"/>
                    <a:pt x="2666" y="2667"/>
                    <a:pt x="2936" y="2313"/>
                  </a:cubicBezTo>
                  <a:cubicBezTo>
                    <a:pt x="3336" y="1746"/>
                    <a:pt x="3002" y="545"/>
                    <a:pt x="2435" y="145"/>
                  </a:cubicBezTo>
                  <a:cubicBezTo>
                    <a:pt x="2293" y="45"/>
                    <a:pt x="2120" y="1"/>
                    <a:pt x="1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8"/>
            <p:cNvSpPr/>
            <p:nvPr/>
          </p:nvSpPr>
          <p:spPr>
            <a:xfrm>
              <a:off x="6307733" y="3015990"/>
              <a:ext cx="72088" cy="64757"/>
            </a:xfrm>
            <a:custGeom>
              <a:avLst/>
              <a:gdLst/>
              <a:ahLst/>
              <a:cxnLst/>
              <a:rect l="l" t="t" r="r" b="b"/>
              <a:pathLst>
                <a:path w="3304" h="2968" extrusionOk="0">
                  <a:moveTo>
                    <a:pt x="1918" y="1"/>
                  </a:moveTo>
                  <a:cubicBezTo>
                    <a:pt x="1374" y="1"/>
                    <a:pt x="701" y="388"/>
                    <a:pt x="401" y="812"/>
                  </a:cubicBezTo>
                  <a:cubicBezTo>
                    <a:pt x="1" y="1379"/>
                    <a:pt x="301" y="1980"/>
                    <a:pt x="701" y="2580"/>
                  </a:cubicBezTo>
                  <a:cubicBezTo>
                    <a:pt x="877" y="2857"/>
                    <a:pt x="1177" y="2968"/>
                    <a:pt x="1504" y="2968"/>
                  </a:cubicBezTo>
                  <a:cubicBezTo>
                    <a:pt x="2042" y="2968"/>
                    <a:pt x="2654" y="2666"/>
                    <a:pt x="2903" y="2313"/>
                  </a:cubicBezTo>
                  <a:cubicBezTo>
                    <a:pt x="3303" y="1746"/>
                    <a:pt x="2970" y="579"/>
                    <a:pt x="2402" y="145"/>
                  </a:cubicBezTo>
                  <a:cubicBezTo>
                    <a:pt x="2268" y="44"/>
                    <a:pt x="2100" y="1"/>
                    <a:pt x="1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6648349" y="3007263"/>
              <a:ext cx="72088" cy="64757"/>
            </a:xfrm>
            <a:custGeom>
              <a:avLst/>
              <a:gdLst/>
              <a:ahLst/>
              <a:cxnLst/>
              <a:rect l="l" t="t" r="r" b="b"/>
              <a:pathLst>
                <a:path w="3304" h="2968" extrusionOk="0">
                  <a:moveTo>
                    <a:pt x="1904" y="0"/>
                  </a:moveTo>
                  <a:cubicBezTo>
                    <a:pt x="1355" y="0"/>
                    <a:pt x="701" y="387"/>
                    <a:pt x="401" y="812"/>
                  </a:cubicBezTo>
                  <a:cubicBezTo>
                    <a:pt x="1" y="1379"/>
                    <a:pt x="334" y="1979"/>
                    <a:pt x="701" y="2580"/>
                  </a:cubicBezTo>
                  <a:cubicBezTo>
                    <a:pt x="890" y="2857"/>
                    <a:pt x="1193" y="2967"/>
                    <a:pt x="1518" y="2967"/>
                  </a:cubicBezTo>
                  <a:cubicBezTo>
                    <a:pt x="2055" y="2967"/>
                    <a:pt x="2654" y="2666"/>
                    <a:pt x="2903" y="2313"/>
                  </a:cubicBezTo>
                  <a:cubicBezTo>
                    <a:pt x="3303" y="1746"/>
                    <a:pt x="2970" y="578"/>
                    <a:pt x="2403" y="145"/>
                  </a:cubicBezTo>
                  <a:cubicBezTo>
                    <a:pt x="2260" y="44"/>
                    <a:pt x="2088" y="0"/>
                    <a:pt x="1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8"/>
            <p:cNvSpPr/>
            <p:nvPr/>
          </p:nvSpPr>
          <p:spPr>
            <a:xfrm>
              <a:off x="6389991" y="3720521"/>
              <a:ext cx="72786" cy="64757"/>
            </a:xfrm>
            <a:custGeom>
              <a:avLst/>
              <a:gdLst/>
              <a:ahLst/>
              <a:cxnLst/>
              <a:rect l="l" t="t" r="r" b="b"/>
              <a:pathLst>
                <a:path w="3336" h="2968" extrusionOk="0">
                  <a:moveTo>
                    <a:pt x="1931" y="0"/>
                  </a:moveTo>
                  <a:cubicBezTo>
                    <a:pt x="1373" y="0"/>
                    <a:pt x="700" y="387"/>
                    <a:pt x="400" y="812"/>
                  </a:cubicBezTo>
                  <a:cubicBezTo>
                    <a:pt x="0" y="1379"/>
                    <a:pt x="334" y="2013"/>
                    <a:pt x="701" y="2580"/>
                  </a:cubicBezTo>
                  <a:cubicBezTo>
                    <a:pt x="889" y="2857"/>
                    <a:pt x="1192" y="2967"/>
                    <a:pt x="1518" y="2967"/>
                  </a:cubicBezTo>
                  <a:cubicBezTo>
                    <a:pt x="2055" y="2967"/>
                    <a:pt x="2653" y="2666"/>
                    <a:pt x="2902" y="2313"/>
                  </a:cubicBezTo>
                  <a:cubicBezTo>
                    <a:pt x="3336" y="1746"/>
                    <a:pt x="3002" y="578"/>
                    <a:pt x="2435" y="145"/>
                  </a:cubicBezTo>
                  <a:cubicBezTo>
                    <a:pt x="2293" y="44"/>
                    <a:pt x="2118" y="0"/>
                    <a:pt x="1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8"/>
            <p:cNvSpPr/>
            <p:nvPr/>
          </p:nvSpPr>
          <p:spPr>
            <a:xfrm>
              <a:off x="6801933" y="3240026"/>
              <a:ext cx="179783" cy="190671"/>
            </a:xfrm>
            <a:custGeom>
              <a:avLst/>
              <a:gdLst/>
              <a:ahLst/>
              <a:cxnLst/>
              <a:rect l="l" t="t" r="r" b="b"/>
              <a:pathLst>
                <a:path w="8240" h="8739" extrusionOk="0">
                  <a:moveTo>
                    <a:pt x="4855" y="0"/>
                  </a:moveTo>
                  <a:cubicBezTo>
                    <a:pt x="3620" y="0"/>
                    <a:pt x="2316" y="673"/>
                    <a:pt x="1435" y="1886"/>
                  </a:cubicBezTo>
                  <a:cubicBezTo>
                    <a:pt x="100" y="3720"/>
                    <a:pt x="0" y="7256"/>
                    <a:pt x="1601" y="8357"/>
                  </a:cubicBezTo>
                  <a:cubicBezTo>
                    <a:pt x="1966" y="8621"/>
                    <a:pt x="2437" y="8738"/>
                    <a:pt x="2951" y="8738"/>
                  </a:cubicBezTo>
                  <a:cubicBezTo>
                    <a:pt x="4648" y="8738"/>
                    <a:pt x="6814" y="7458"/>
                    <a:pt x="7172" y="5922"/>
                  </a:cubicBezTo>
                  <a:cubicBezTo>
                    <a:pt x="7639" y="3754"/>
                    <a:pt x="8239" y="1685"/>
                    <a:pt x="6638" y="551"/>
                  </a:cubicBezTo>
                  <a:cubicBezTo>
                    <a:pt x="6106" y="178"/>
                    <a:pt x="5490" y="0"/>
                    <a:pt x="4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6763357" y="3596808"/>
              <a:ext cx="100255" cy="83324"/>
            </a:xfrm>
            <a:custGeom>
              <a:avLst/>
              <a:gdLst/>
              <a:ahLst/>
              <a:cxnLst/>
              <a:rect l="l" t="t" r="r" b="b"/>
              <a:pathLst>
                <a:path w="4595" h="3819" extrusionOk="0">
                  <a:moveTo>
                    <a:pt x="1683" y="0"/>
                  </a:moveTo>
                  <a:cubicBezTo>
                    <a:pt x="1041" y="0"/>
                    <a:pt x="458" y="260"/>
                    <a:pt x="401" y="878"/>
                  </a:cubicBezTo>
                  <a:cubicBezTo>
                    <a:pt x="301" y="1912"/>
                    <a:pt x="0" y="2879"/>
                    <a:pt x="834" y="3480"/>
                  </a:cubicBezTo>
                  <a:cubicBezTo>
                    <a:pt x="1195" y="3716"/>
                    <a:pt x="1557" y="3819"/>
                    <a:pt x="1897" y="3819"/>
                  </a:cubicBezTo>
                  <a:cubicBezTo>
                    <a:pt x="3476" y="3819"/>
                    <a:pt x="4594" y="1613"/>
                    <a:pt x="3002" y="377"/>
                  </a:cubicBezTo>
                  <a:cubicBezTo>
                    <a:pt x="2651" y="138"/>
                    <a:pt x="2151" y="0"/>
                    <a:pt x="1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6498431" y="3567964"/>
              <a:ext cx="156503" cy="159776"/>
            </a:xfrm>
            <a:custGeom>
              <a:avLst/>
              <a:gdLst/>
              <a:ahLst/>
              <a:cxnLst/>
              <a:rect l="l" t="t" r="r" b="b"/>
              <a:pathLst>
                <a:path w="7173" h="7323" extrusionOk="0">
                  <a:moveTo>
                    <a:pt x="4276" y="1"/>
                  </a:moveTo>
                  <a:cubicBezTo>
                    <a:pt x="2975" y="1"/>
                    <a:pt x="1530" y="668"/>
                    <a:pt x="1235" y="2033"/>
                  </a:cubicBezTo>
                  <a:cubicBezTo>
                    <a:pt x="834" y="4034"/>
                    <a:pt x="0" y="6036"/>
                    <a:pt x="1301" y="6937"/>
                  </a:cubicBezTo>
                  <a:cubicBezTo>
                    <a:pt x="1670" y="7199"/>
                    <a:pt x="2107" y="7322"/>
                    <a:pt x="2572" y="7322"/>
                  </a:cubicBezTo>
                  <a:cubicBezTo>
                    <a:pt x="3705" y="7322"/>
                    <a:pt x="5006" y="6589"/>
                    <a:pt x="5905" y="5335"/>
                  </a:cubicBezTo>
                  <a:cubicBezTo>
                    <a:pt x="7172" y="3534"/>
                    <a:pt x="7172" y="1366"/>
                    <a:pt x="5871" y="432"/>
                  </a:cubicBezTo>
                  <a:cubicBezTo>
                    <a:pt x="5458" y="146"/>
                    <a:pt x="4883" y="1"/>
                    <a:pt x="4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486032" y="670755"/>
            <a:ext cx="3869100" cy="63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53" name="Google Shape;453;p41"/>
          <p:cNvSpPr txBox="1">
            <a:spLocks noGrp="1"/>
          </p:cNvSpPr>
          <p:nvPr>
            <p:ph type="subTitle" idx="1"/>
          </p:nvPr>
        </p:nvSpPr>
        <p:spPr>
          <a:xfrm>
            <a:off x="497810" y="1745731"/>
            <a:ext cx="4086086" cy="2257986"/>
          </a:xfrm>
          <a:prstGeom prst="rect">
            <a:avLst/>
          </a:prstGeom>
        </p:spPr>
        <p:txBody>
          <a:bodyPr spcFirstLastPara="1" wrap="square" lIns="91425" tIns="91425" rIns="91425" bIns="91425" anchor="ctr" anchorCtr="0">
            <a:noAutofit/>
          </a:bodyPr>
          <a:lstStyle/>
          <a:p>
            <a:pPr marL="0" indent="0"/>
            <a:r>
              <a:rPr lang="en-US" sz="1600" dirty="0">
                <a:effectLst/>
                <a:latin typeface="Times New Roman" panose="02020603050405020304" pitchFamily="18" charset="0"/>
                <a:ea typeface="Times New Roman" panose="02020603050405020304" pitchFamily="18" charset="0"/>
              </a:rPr>
              <a:t>Liver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diseases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rapidly</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becoming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lethal</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diseases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several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countries</a:t>
            </a:r>
            <a:r>
              <a:rPr lang="en-US" dirty="0">
                <a:latin typeface="Times New Roman" panose="02020603050405020304" pitchFamily="18" charset="0"/>
                <a:ea typeface="Times New Roman" panose="02020603050405020304" pitchFamily="18" charset="0"/>
              </a:rPr>
              <a:t> d</a:t>
            </a:r>
            <a:r>
              <a:rPr lang="en-US" sz="1600" dirty="0">
                <a:effectLst/>
                <a:latin typeface="Times New Roman" panose="02020603050405020304" pitchFamily="18" charset="0"/>
                <a:ea typeface="Times New Roman" panose="02020603050405020304" pitchFamily="18" charset="0"/>
              </a:rPr>
              <a:t>ue to the fact that patients are consuming excessive alcohol, contaminated food, and drugs and inhaling harmful gases.</a:t>
            </a:r>
          </a:p>
          <a:p>
            <a:pPr marL="0" indent="0"/>
            <a:r>
              <a:rPr lang="en-US" sz="1600" spc="-20" dirty="0">
                <a:effectLst/>
                <a:latin typeface="Times New Roman" panose="02020603050405020304" pitchFamily="18" charset="0"/>
                <a:ea typeface="Times New Roman" panose="02020603050405020304" pitchFamily="18" charset="0"/>
              </a:rPr>
              <a:t> </a:t>
            </a:r>
            <a:endParaRPr lang="en-US" sz="1600" dirty="0"/>
          </a:p>
        </p:txBody>
      </p:sp>
      <p:sp>
        <p:nvSpPr>
          <p:cNvPr id="454" name="Google Shape;454;p41"/>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455" name="Google Shape;455;p41"/>
          <p:cNvGrpSpPr/>
          <p:nvPr/>
        </p:nvGrpSpPr>
        <p:grpSpPr>
          <a:xfrm>
            <a:off x="5203649" y="598829"/>
            <a:ext cx="2771259" cy="3925802"/>
            <a:chOff x="5203649" y="574428"/>
            <a:chExt cx="2771259" cy="3925802"/>
          </a:xfrm>
        </p:grpSpPr>
        <p:grpSp>
          <p:nvGrpSpPr>
            <p:cNvPr id="456" name="Google Shape;456;p41"/>
            <p:cNvGrpSpPr/>
            <p:nvPr/>
          </p:nvGrpSpPr>
          <p:grpSpPr>
            <a:xfrm>
              <a:off x="5203649" y="969261"/>
              <a:ext cx="2771259" cy="2765830"/>
              <a:chOff x="713237" y="836732"/>
              <a:chExt cx="2771259" cy="2765830"/>
            </a:xfrm>
          </p:grpSpPr>
          <p:sp>
            <p:nvSpPr>
              <p:cNvPr id="457" name="Google Shape;457;p41"/>
              <p:cNvSpPr/>
              <p:nvPr/>
            </p:nvSpPr>
            <p:spPr>
              <a:xfrm>
                <a:off x="1046759" y="847630"/>
                <a:ext cx="223596" cy="1315230"/>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1495030" y="836732"/>
                <a:ext cx="223596" cy="1337040"/>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713237" y="1755394"/>
                <a:ext cx="2771259" cy="1847168"/>
              </a:xfrm>
              <a:custGeom>
                <a:avLst/>
                <a:gdLst/>
                <a:ahLst/>
                <a:cxnLst/>
                <a:rect l="l" t="t" r="r" b="b"/>
                <a:pathLst>
                  <a:path w="76496" h="50988" extrusionOk="0">
                    <a:moveTo>
                      <a:pt x="26690" y="0"/>
                    </a:moveTo>
                    <a:cubicBezTo>
                      <a:pt x="15628" y="0"/>
                      <a:pt x="5287" y="6502"/>
                      <a:pt x="2970" y="17930"/>
                    </a:cubicBezTo>
                    <a:cubicBezTo>
                      <a:pt x="1" y="32407"/>
                      <a:pt x="7473" y="50987"/>
                      <a:pt x="7473" y="50987"/>
                    </a:cubicBezTo>
                    <a:cubicBezTo>
                      <a:pt x="13520" y="49682"/>
                      <a:pt x="13463" y="42396"/>
                      <a:pt x="17791" y="42396"/>
                    </a:cubicBezTo>
                    <a:cubicBezTo>
                      <a:pt x="17999" y="42396"/>
                      <a:pt x="18218" y="42412"/>
                      <a:pt x="18447" y="42448"/>
                    </a:cubicBezTo>
                    <a:cubicBezTo>
                      <a:pt x="18673" y="42482"/>
                      <a:pt x="18899" y="42498"/>
                      <a:pt x="19126" y="42498"/>
                    </a:cubicBezTo>
                    <a:cubicBezTo>
                      <a:pt x="25112" y="42498"/>
                      <a:pt x="31490" y="31073"/>
                      <a:pt x="31490" y="31073"/>
                    </a:cubicBezTo>
                    <a:cubicBezTo>
                      <a:pt x="33184" y="33918"/>
                      <a:pt x="34908" y="35006"/>
                      <a:pt x="36756" y="35006"/>
                    </a:cubicBezTo>
                    <a:cubicBezTo>
                      <a:pt x="41712" y="35006"/>
                      <a:pt x="47564" y="27180"/>
                      <a:pt x="56141" y="24435"/>
                    </a:cubicBezTo>
                    <a:cubicBezTo>
                      <a:pt x="67249" y="20832"/>
                      <a:pt x="76055" y="6389"/>
                      <a:pt x="76055" y="6389"/>
                    </a:cubicBezTo>
                    <a:cubicBezTo>
                      <a:pt x="76495" y="1697"/>
                      <a:pt x="44864" y="1413"/>
                      <a:pt x="37211" y="1413"/>
                    </a:cubicBezTo>
                    <a:cubicBezTo>
                      <a:pt x="36159" y="1413"/>
                      <a:pt x="35560" y="1418"/>
                      <a:pt x="35560" y="1418"/>
                    </a:cubicBezTo>
                    <a:cubicBezTo>
                      <a:pt x="32644" y="463"/>
                      <a:pt x="29642" y="0"/>
                      <a:pt x="26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713237" y="2066568"/>
                <a:ext cx="2702137" cy="1535974"/>
              </a:xfrm>
              <a:custGeom>
                <a:avLst/>
                <a:gdLst/>
                <a:ahLst/>
                <a:cxnLst/>
                <a:rect l="l" t="t" r="r" b="b"/>
                <a:pathLst>
                  <a:path w="74588" h="42398" extrusionOk="0">
                    <a:moveTo>
                      <a:pt x="74587" y="0"/>
                    </a:moveTo>
                    <a:lnTo>
                      <a:pt x="74587" y="0"/>
                    </a:lnTo>
                    <a:cubicBezTo>
                      <a:pt x="73086" y="500"/>
                      <a:pt x="71485" y="834"/>
                      <a:pt x="70084" y="1234"/>
                    </a:cubicBezTo>
                    <a:cubicBezTo>
                      <a:pt x="64580" y="2869"/>
                      <a:pt x="59510" y="6071"/>
                      <a:pt x="54540" y="8907"/>
                    </a:cubicBezTo>
                    <a:cubicBezTo>
                      <a:pt x="50904" y="11008"/>
                      <a:pt x="47368" y="13076"/>
                      <a:pt x="43232" y="14010"/>
                    </a:cubicBezTo>
                    <a:cubicBezTo>
                      <a:pt x="41418" y="14428"/>
                      <a:pt x="39416" y="14744"/>
                      <a:pt x="37489" y="14744"/>
                    </a:cubicBezTo>
                    <a:cubicBezTo>
                      <a:pt x="33569" y="14744"/>
                      <a:pt x="29962" y="13435"/>
                      <a:pt x="28888" y="9007"/>
                    </a:cubicBezTo>
                    <a:cubicBezTo>
                      <a:pt x="26620" y="12576"/>
                      <a:pt x="22183" y="15411"/>
                      <a:pt x="17914" y="16112"/>
                    </a:cubicBezTo>
                    <a:cubicBezTo>
                      <a:pt x="17238" y="16224"/>
                      <a:pt x="16574" y="16278"/>
                      <a:pt x="15927" y="16278"/>
                    </a:cubicBezTo>
                    <a:cubicBezTo>
                      <a:pt x="10982" y="16278"/>
                      <a:pt x="6964" y="13110"/>
                      <a:pt x="5371" y="8273"/>
                    </a:cubicBezTo>
                    <a:cubicBezTo>
                      <a:pt x="4971" y="7005"/>
                      <a:pt x="4704" y="5738"/>
                      <a:pt x="4604" y="4437"/>
                    </a:cubicBezTo>
                    <a:cubicBezTo>
                      <a:pt x="3870" y="6004"/>
                      <a:pt x="3303" y="7639"/>
                      <a:pt x="2970" y="9340"/>
                    </a:cubicBezTo>
                    <a:cubicBezTo>
                      <a:pt x="1" y="23817"/>
                      <a:pt x="7473" y="42397"/>
                      <a:pt x="7473" y="42397"/>
                    </a:cubicBezTo>
                    <a:cubicBezTo>
                      <a:pt x="13520" y="41092"/>
                      <a:pt x="13463" y="33806"/>
                      <a:pt x="17791" y="33806"/>
                    </a:cubicBezTo>
                    <a:cubicBezTo>
                      <a:pt x="17999" y="33806"/>
                      <a:pt x="18218" y="33822"/>
                      <a:pt x="18447" y="33858"/>
                    </a:cubicBezTo>
                    <a:cubicBezTo>
                      <a:pt x="18673" y="33892"/>
                      <a:pt x="18899" y="33908"/>
                      <a:pt x="19126" y="33908"/>
                    </a:cubicBezTo>
                    <a:cubicBezTo>
                      <a:pt x="25109" y="33908"/>
                      <a:pt x="31457" y="22483"/>
                      <a:pt x="31457" y="22483"/>
                    </a:cubicBezTo>
                    <a:cubicBezTo>
                      <a:pt x="33160" y="25328"/>
                      <a:pt x="34890" y="26416"/>
                      <a:pt x="36742" y="26416"/>
                    </a:cubicBezTo>
                    <a:cubicBezTo>
                      <a:pt x="41710" y="26416"/>
                      <a:pt x="47555" y="18590"/>
                      <a:pt x="56108" y="15845"/>
                    </a:cubicBezTo>
                    <a:cubicBezTo>
                      <a:pt x="64547" y="13110"/>
                      <a:pt x="71652" y="4170"/>
                      <a:pt x="74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1704093" y="1760357"/>
                <a:ext cx="392779" cy="1337048"/>
              </a:xfrm>
              <a:custGeom>
                <a:avLst/>
                <a:gdLst/>
                <a:ahLst/>
                <a:cxnLst/>
                <a:rect l="l" t="t" r="r" b="b"/>
                <a:pathLst>
                  <a:path w="10842" h="36907" extrusionOk="0">
                    <a:moveTo>
                      <a:pt x="2244" y="0"/>
                    </a:moveTo>
                    <a:cubicBezTo>
                      <a:pt x="2097" y="0"/>
                      <a:pt x="1949" y="5"/>
                      <a:pt x="1802" y="14"/>
                    </a:cubicBezTo>
                    <a:cubicBezTo>
                      <a:pt x="2936" y="281"/>
                      <a:pt x="3870" y="1081"/>
                      <a:pt x="4304" y="2149"/>
                    </a:cubicBezTo>
                    <a:cubicBezTo>
                      <a:pt x="5071" y="4017"/>
                      <a:pt x="3670" y="5951"/>
                      <a:pt x="3036" y="7653"/>
                    </a:cubicBezTo>
                    <a:cubicBezTo>
                      <a:pt x="868" y="13590"/>
                      <a:pt x="67" y="19961"/>
                      <a:pt x="701" y="26266"/>
                    </a:cubicBezTo>
                    <a:cubicBezTo>
                      <a:pt x="868" y="27900"/>
                      <a:pt x="1168" y="29502"/>
                      <a:pt x="1202" y="31169"/>
                    </a:cubicBezTo>
                    <a:cubicBezTo>
                      <a:pt x="1235" y="33137"/>
                      <a:pt x="968" y="35172"/>
                      <a:pt x="1" y="36907"/>
                    </a:cubicBezTo>
                    <a:cubicBezTo>
                      <a:pt x="1502" y="35339"/>
                      <a:pt x="2769" y="33604"/>
                      <a:pt x="3770" y="31670"/>
                    </a:cubicBezTo>
                    <a:cubicBezTo>
                      <a:pt x="3870" y="31503"/>
                      <a:pt x="3937" y="31303"/>
                      <a:pt x="3970" y="31103"/>
                    </a:cubicBezTo>
                    <a:cubicBezTo>
                      <a:pt x="3937" y="30903"/>
                      <a:pt x="3903" y="30702"/>
                      <a:pt x="3837" y="30536"/>
                    </a:cubicBezTo>
                    <a:cubicBezTo>
                      <a:pt x="134" y="20228"/>
                      <a:pt x="2869" y="8753"/>
                      <a:pt x="10842" y="1215"/>
                    </a:cubicBezTo>
                    <a:lnTo>
                      <a:pt x="10842" y="1215"/>
                    </a:lnTo>
                    <a:cubicBezTo>
                      <a:pt x="10500" y="1254"/>
                      <a:pt x="10152" y="1273"/>
                      <a:pt x="9804" y="1273"/>
                    </a:cubicBezTo>
                    <a:cubicBezTo>
                      <a:pt x="9269" y="1273"/>
                      <a:pt x="8732" y="1229"/>
                      <a:pt x="8207" y="1148"/>
                    </a:cubicBezTo>
                    <a:cubicBezTo>
                      <a:pt x="6248" y="806"/>
                      <a:pt x="4260" y="0"/>
                      <a:pt x="2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41"/>
            <p:cNvGrpSpPr/>
            <p:nvPr/>
          </p:nvGrpSpPr>
          <p:grpSpPr>
            <a:xfrm>
              <a:off x="6559537" y="2103977"/>
              <a:ext cx="575182" cy="484556"/>
              <a:chOff x="1592919" y="3740132"/>
              <a:chExt cx="476144" cy="401089"/>
            </a:xfrm>
          </p:grpSpPr>
          <p:grpSp>
            <p:nvGrpSpPr>
              <p:cNvPr id="463" name="Google Shape;463;p41"/>
              <p:cNvGrpSpPr/>
              <p:nvPr/>
            </p:nvGrpSpPr>
            <p:grpSpPr>
              <a:xfrm>
                <a:off x="1592919" y="3740132"/>
                <a:ext cx="476144" cy="401089"/>
                <a:chOff x="1592919" y="3740132"/>
                <a:chExt cx="476144" cy="401089"/>
              </a:xfrm>
            </p:grpSpPr>
            <p:sp>
              <p:nvSpPr>
                <p:cNvPr id="464" name="Google Shape;464;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41"/>
              <p:cNvGrpSpPr/>
              <p:nvPr/>
            </p:nvGrpSpPr>
            <p:grpSpPr>
              <a:xfrm>
                <a:off x="1652147" y="3797173"/>
                <a:ext cx="344159" cy="296665"/>
                <a:chOff x="1652147" y="3797173"/>
                <a:chExt cx="344159" cy="296665"/>
              </a:xfrm>
            </p:grpSpPr>
            <p:sp>
              <p:nvSpPr>
                <p:cNvPr id="482" name="Google Shape;482;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1635575" y="3766941"/>
                <a:ext cx="428670" cy="346060"/>
                <a:chOff x="1635575" y="3766941"/>
                <a:chExt cx="428670" cy="346060"/>
              </a:xfrm>
            </p:grpSpPr>
            <p:sp>
              <p:nvSpPr>
                <p:cNvPr id="491" name="Google Shape;491;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41"/>
            <p:cNvGrpSpPr/>
            <p:nvPr/>
          </p:nvGrpSpPr>
          <p:grpSpPr>
            <a:xfrm>
              <a:off x="6372737" y="574428"/>
              <a:ext cx="1602156" cy="1838279"/>
              <a:chOff x="1942700" y="539499"/>
              <a:chExt cx="1602156" cy="1838279"/>
            </a:xfrm>
          </p:grpSpPr>
          <p:sp>
            <p:nvSpPr>
              <p:cNvPr id="507" name="Google Shape;507;p41"/>
              <p:cNvSpPr/>
              <p:nvPr/>
            </p:nvSpPr>
            <p:spPr>
              <a:xfrm>
                <a:off x="2124812" y="588238"/>
                <a:ext cx="1303200" cy="1303200"/>
              </a:xfrm>
              <a:prstGeom prst="ellipse">
                <a:avLst/>
              </a:prstGeom>
              <a:solidFill>
                <a:srgbClr val="076B97">
                  <a:alpha val="15639"/>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1942700" y="539499"/>
                <a:ext cx="1602156" cy="1838279"/>
              </a:xfrm>
              <a:custGeom>
                <a:avLst/>
                <a:gdLst/>
                <a:ahLst/>
                <a:cxnLst/>
                <a:rect l="l" t="t" r="r" b="b"/>
                <a:pathLst>
                  <a:path w="179463" h="205912" fill="none" extrusionOk="0">
                    <a:moveTo>
                      <a:pt x="93281" y="178"/>
                    </a:moveTo>
                    <a:cubicBezTo>
                      <a:pt x="38342" y="178"/>
                      <a:pt x="0" y="54496"/>
                      <a:pt x="18373" y="106240"/>
                    </a:cubicBezTo>
                    <a:cubicBezTo>
                      <a:pt x="18461" y="107039"/>
                      <a:pt x="18639" y="107838"/>
                      <a:pt x="18905" y="108636"/>
                    </a:cubicBezTo>
                    <a:lnTo>
                      <a:pt x="46242" y="197746"/>
                    </a:lnTo>
                    <a:cubicBezTo>
                      <a:pt x="47484" y="203693"/>
                      <a:pt x="54851" y="205912"/>
                      <a:pt x="59200" y="201651"/>
                    </a:cubicBezTo>
                    <a:lnTo>
                      <a:pt x="59200" y="201651"/>
                    </a:lnTo>
                    <a:lnTo>
                      <a:pt x="140321" y="143783"/>
                    </a:lnTo>
                    <a:cubicBezTo>
                      <a:pt x="141031" y="143251"/>
                      <a:pt x="141741" y="142718"/>
                      <a:pt x="142274" y="142097"/>
                    </a:cubicBezTo>
                    <a:cubicBezTo>
                      <a:pt x="168989" y="121151"/>
                      <a:pt x="179462" y="85649"/>
                      <a:pt x="168457" y="53608"/>
                    </a:cubicBezTo>
                    <a:cubicBezTo>
                      <a:pt x="157362" y="21479"/>
                      <a:pt x="127186" y="1"/>
                      <a:pt x="93281" y="89"/>
                    </a:cubicBezTo>
                    <a:close/>
                  </a:path>
                </a:pathLst>
              </a:custGeom>
              <a:noFill/>
              <a:ln w="19050" cap="flat" cmpd="sng">
                <a:solidFill>
                  <a:schemeClr val="dk1"/>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2352437" y="2210100"/>
                <a:ext cx="143700" cy="149700"/>
              </a:xfrm>
              <a:prstGeom prst="ellipse">
                <a:avLst/>
              </a:prstGeom>
              <a:solidFill>
                <a:srgbClr val="F2F2F2">
                  <a:alpha val="0"/>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41"/>
            <p:cNvGrpSpPr/>
            <p:nvPr/>
          </p:nvGrpSpPr>
          <p:grpSpPr>
            <a:xfrm>
              <a:off x="5705145" y="2799348"/>
              <a:ext cx="2144876" cy="1534249"/>
              <a:chOff x="1214733" y="2666818"/>
              <a:chExt cx="2144876" cy="1534249"/>
            </a:xfrm>
          </p:grpSpPr>
          <p:grpSp>
            <p:nvGrpSpPr>
              <p:cNvPr id="511" name="Google Shape;511;p41"/>
              <p:cNvGrpSpPr/>
              <p:nvPr/>
            </p:nvGrpSpPr>
            <p:grpSpPr>
              <a:xfrm>
                <a:off x="1433421" y="2798171"/>
                <a:ext cx="1926187" cy="1402897"/>
                <a:chOff x="1433421" y="2798171"/>
                <a:chExt cx="1926187" cy="1402897"/>
              </a:xfrm>
            </p:grpSpPr>
            <p:sp>
              <p:nvSpPr>
                <p:cNvPr id="512" name="Google Shape;512;p41"/>
                <p:cNvSpPr/>
                <p:nvPr/>
              </p:nvSpPr>
              <p:spPr>
                <a:xfrm>
                  <a:off x="1435848" y="2846386"/>
                  <a:ext cx="1879157" cy="1303139"/>
                </a:xfrm>
                <a:custGeom>
                  <a:avLst/>
                  <a:gdLst/>
                  <a:ahLst/>
                  <a:cxnLst/>
                  <a:rect l="l" t="t" r="r" b="b"/>
                  <a:pathLst>
                    <a:path w="51871" h="35971" extrusionOk="0">
                      <a:moveTo>
                        <a:pt x="48626" y="0"/>
                      </a:moveTo>
                      <a:cubicBezTo>
                        <a:pt x="48218" y="0"/>
                        <a:pt x="47807" y="68"/>
                        <a:pt x="47401" y="155"/>
                      </a:cubicBezTo>
                      <a:cubicBezTo>
                        <a:pt x="43465" y="1056"/>
                        <a:pt x="40663" y="4392"/>
                        <a:pt x="37260" y="6560"/>
                      </a:cubicBezTo>
                      <a:cubicBezTo>
                        <a:pt x="31456" y="10263"/>
                        <a:pt x="24184" y="10463"/>
                        <a:pt x="17313" y="10963"/>
                      </a:cubicBezTo>
                      <a:cubicBezTo>
                        <a:pt x="14878" y="11130"/>
                        <a:pt x="12409" y="11397"/>
                        <a:pt x="10174" y="12331"/>
                      </a:cubicBezTo>
                      <a:cubicBezTo>
                        <a:pt x="7372" y="13498"/>
                        <a:pt x="5938" y="15733"/>
                        <a:pt x="4337" y="18135"/>
                      </a:cubicBezTo>
                      <a:cubicBezTo>
                        <a:pt x="1835" y="21804"/>
                        <a:pt x="0" y="26941"/>
                        <a:pt x="2569" y="31044"/>
                      </a:cubicBezTo>
                      <a:cubicBezTo>
                        <a:pt x="3296" y="32207"/>
                        <a:pt x="4580" y="33142"/>
                        <a:pt x="5914" y="33142"/>
                      </a:cubicBezTo>
                      <a:cubicBezTo>
                        <a:pt x="6111" y="33142"/>
                        <a:pt x="6308" y="33122"/>
                        <a:pt x="6505" y="33079"/>
                      </a:cubicBezTo>
                      <a:cubicBezTo>
                        <a:pt x="8247" y="35028"/>
                        <a:pt x="10610" y="35970"/>
                        <a:pt x="12957" y="35970"/>
                      </a:cubicBezTo>
                      <a:cubicBezTo>
                        <a:pt x="15913" y="35970"/>
                        <a:pt x="18845" y="34475"/>
                        <a:pt x="20482" y="31611"/>
                      </a:cubicBezTo>
                      <a:cubicBezTo>
                        <a:pt x="21716" y="29310"/>
                        <a:pt x="22517" y="26474"/>
                        <a:pt x="24785" y="24906"/>
                      </a:cubicBezTo>
                      <a:cubicBezTo>
                        <a:pt x="25852" y="24139"/>
                        <a:pt x="27153" y="23772"/>
                        <a:pt x="28454" y="23439"/>
                      </a:cubicBezTo>
                      <a:cubicBezTo>
                        <a:pt x="32057" y="22438"/>
                        <a:pt x="35659" y="21504"/>
                        <a:pt x="39095" y="20003"/>
                      </a:cubicBezTo>
                      <a:cubicBezTo>
                        <a:pt x="42531" y="18502"/>
                        <a:pt x="45766" y="16400"/>
                        <a:pt x="48135" y="13532"/>
                      </a:cubicBezTo>
                      <a:cubicBezTo>
                        <a:pt x="50470" y="10629"/>
                        <a:pt x="51871" y="6860"/>
                        <a:pt x="51437" y="3124"/>
                      </a:cubicBezTo>
                      <a:cubicBezTo>
                        <a:pt x="51304" y="2123"/>
                        <a:pt x="51004" y="1023"/>
                        <a:pt x="50170" y="456"/>
                      </a:cubicBezTo>
                      <a:cubicBezTo>
                        <a:pt x="49679" y="116"/>
                        <a:pt x="49156" y="0"/>
                        <a:pt x="48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1678735" y="4047394"/>
                  <a:ext cx="108791" cy="103900"/>
                </a:xfrm>
                <a:custGeom>
                  <a:avLst/>
                  <a:gdLst/>
                  <a:ahLst/>
                  <a:cxnLst/>
                  <a:rect l="l" t="t" r="r" b="b"/>
                  <a:pathLst>
                    <a:path w="3003" h="2868" extrusionOk="0">
                      <a:moveTo>
                        <a:pt x="1622" y="1"/>
                      </a:moveTo>
                      <a:cubicBezTo>
                        <a:pt x="1538" y="1"/>
                        <a:pt x="1453" y="9"/>
                        <a:pt x="1368" y="25"/>
                      </a:cubicBezTo>
                      <a:cubicBezTo>
                        <a:pt x="1001" y="58"/>
                        <a:pt x="667" y="258"/>
                        <a:pt x="400" y="525"/>
                      </a:cubicBezTo>
                      <a:cubicBezTo>
                        <a:pt x="134" y="792"/>
                        <a:pt x="0" y="1192"/>
                        <a:pt x="67" y="1593"/>
                      </a:cubicBezTo>
                      <a:cubicBezTo>
                        <a:pt x="211" y="2342"/>
                        <a:pt x="878" y="2867"/>
                        <a:pt x="1638" y="2867"/>
                      </a:cubicBezTo>
                      <a:cubicBezTo>
                        <a:pt x="1757" y="2867"/>
                        <a:pt x="1879" y="2854"/>
                        <a:pt x="2002" y="2827"/>
                      </a:cubicBezTo>
                      <a:cubicBezTo>
                        <a:pt x="2369" y="2727"/>
                        <a:pt x="2669" y="2460"/>
                        <a:pt x="2836" y="2093"/>
                      </a:cubicBezTo>
                      <a:cubicBezTo>
                        <a:pt x="2969" y="1760"/>
                        <a:pt x="3002" y="1359"/>
                        <a:pt x="2869" y="992"/>
                      </a:cubicBezTo>
                      <a:cubicBezTo>
                        <a:pt x="2752" y="407"/>
                        <a:pt x="2223"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1775383" y="4088727"/>
                  <a:ext cx="107596" cy="103574"/>
                </a:xfrm>
                <a:custGeom>
                  <a:avLst/>
                  <a:gdLst/>
                  <a:ahLst/>
                  <a:cxnLst/>
                  <a:rect l="l" t="t" r="r" b="b"/>
                  <a:pathLst>
                    <a:path w="2970" h="2859" extrusionOk="0">
                      <a:moveTo>
                        <a:pt x="1560" y="1"/>
                      </a:moveTo>
                      <a:cubicBezTo>
                        <a:pt x="1334" y="1"/>
                        <a:pt x="1106" y="60"/>
                        <a:pt x="901" y="185"/>
                      </a:cubicBezTo>
                      <a:cubicBezTo>
                        <a:pt x="568" y="352"/>
                        <a:pt x="301" y="619"/>
                        <a:pt x="168" y="952"/>
                      </a:cubicBezTo>
                      <a:cubicBezTo>
                        <a:pt x="1" y="1319"/>
                        <a:pt x="1" y="1719"/>
                        <a:pt x="201" y="2053"/>
                      </a:cubicBezTo>
                      <a:cubicBezTo>
                        <a:pt x="485" y="2578"/>
                        <a:pt x="1013" y="2859"/>
                        <a:pt x="1559" y="2859"/>
                      </a:cubicBezTo>
                      <a:cubicBezTo>
                        <a:pt x="1846" y="2859"/>
                        <a:pt x="2138" y="2781"/>
                        <a:pt x="2402" y="2620"/>
                      </a:cubicBezTo>
                      <a:cubicBezTo>
                        <a:pt x="2703" y="2420"/>
                        <a:pt x="2936" y="2053"/>
                        <a:pt x="2936" y="1653"/>
                      </a:cubicBezTo>
                      <a:cubicBezTo>
                        <a:pt x="2970" y="1286"/>
                        <a:pt x="2869" y="919"/>
                        <a:pt x="2669" y="619"/>
                      </a:cubicBezTo>
                      <a:cubicBezTo>
                        <a:pt x="2427" y="223"/>
                        <a:pt x="1997"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1880507" y="4097602"/>
                  <a:ext cx="110023" cy="103466"/>
                </a:xfrm>
                <a:custGeom>
                  <a:avLst/>
                  <a:gdLst/>
                  <a:ahLst/>
                  <a:cxnLst/>
                  <a:rect l="l" t="t" r="r" b="b"/>
                  <a:pathLst>
                    <a:path w="3037" h="2856" extrusionOk="0">
                      <a:moveTo>
                        <a:pt x="1495" y="0"/>
                      </a:moveTo>
                      <a:cubicBezTo>
                        <a:pt x="1453" y="0"/>
                        <a:pt x="1411" y="2"/>
                        <a:pt x="1368" y="7"/>
                      </a:cubicBezTo>
                      <a:cubicBezTo>
                        <a:pt x="1235" y="7"/>
                        <a:pt x="1068" y="40"/>
                        <a:pt x="935" y="140"/>
                      </a:cubicBezTo>
                      <a:cubicBezTo>
                        <a:pt x="768" y="207"/>
                        <a:pt x="635" y="307"/>
                        <a:pt x="501" y="440"/>
                      </a:cubicBezTo>
                      <a:cubicBezTo>
                        <a:pt x="234" y="707"/>
                        <a:pt x="101" y="1041"/>
                        <a:pt x="34" y="1408"/>
                      </a:cubicBezTo>
                      <a:cubicBezTo>
                        <a:pt x="1" y="1808"/>
                        <a:pt x="134" y="2175"/>
                        <a:pt x="434" y="2442"/>
                      </a:cubicBezTo>
                      <a:cubicBezTo>
                        <a:pt x="601" y="2608"/>
                        <a:pt x="768" y="2709"/>
                        <a:pt x="968" y="2775"/>
                      </a:cubicBezTo>
                      <a:cubicBezTo>
                        <a:pt x="1115" y="2824"/>
                        <a:pt x="1279" y="2855"/>
                        <a:pt x="1448" y="2855"/>
                      </a:cubicBezTo>
                      <a:cubicBezTo>
                        <a:pt x="1510" y="2855"/>
                        <a:pt x="1573" y="2851"/>
                        <a:pt x="1635" y="2842"/>
                      </a:cubicBezTo>
                      <a:cubicBezTo>
                        <a:pt x="2069" y="2809"/>
                        <a:pt x="2436" y="2608"/>
                        <a:pt x="2736" y="2242"/>
                      </a:cubicBezTo>
                      <a:cubicBezTo>
                        <a:pt x="2936" y="1941"/>
                        <a:pt x="3036" y="1541"/>
                        <a:pt x="2903" y="1174"/>
                      </a:cubicBezTo>
                      <a:cubicBezTo>
                        <a:pt x="2803" y="807"/>
                        <a:pt x="2603" y="507"/>
                        <a:pt x="2302" y="273"/>
                      </a:cubicBezTo>
                      <a:cubicBezTo>
                        <a:pt x="2070" y="99"/>
                        <a:pt x="1786" y="0"/>
                        <a:pt x="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1982009" y="4069745"/>
                  <a:ext cx="108791" cy="103647"/>
                </a:xfrm>
                <a:custGeom>
                  <a:avLst/>
                  <a:gdLst/>
                  <a:ahLst/>
                  <a:cxnLst/>
                  <a:rect l="l" t="t" r="r" b="b"/>
                  <a:pathLst>
                    <a:path w="3003" h="2861" extrusionOk="0">
                      <a:moveTo>
                        <a:pt x="1401" y="1"/>
                      </a:moveTo>
                      <a:cubicBezTo>
                        <a:pt x="875" y="1"/>
                        <a:pt x="384" y="319"/>
                        <a:pt x="201" y="842"/>
                      </a:cubicBezTo>
                      <a:cubicBezTo>
                        <a:pt x="34" y="1176"/>
                        <a:pt x="1" y="1543"/>
                        <a:pt x="101" y="1910"/>
                      </a:cubicBezTo>
                      <a:cubicBezTo>
                        <a:pt x="201" y="2277"/>
                        <a:pt x="468" y="2610"/>
                        <a:pt x="835" y="2744"/>
                      </a:cubicBezTo>
                      <a:cubicBezTo>
                        <a:pt x="1033" y="2823"/>
                        <a:pt x="1237" y="2861"/>
                        <a:pt x="1436" y="2861"/>
                      </a:cubicBezTo>
                      <a:cubicBezTo>
                        <a:pt x="2077" y="2861"/>
                        <a:pt x="2674" y="2471"/>
                        <a:pt x="2903" y="1810"/>
                      </a:cubicBezTo>
                      <a:cubicBezTo>
                        <a:pt x="3003" y="1443"/>
                        <a:pt x="2970" y="1042"/>
                        <a:pt x="2736" y="709"/>
                      </a:cubicBezTo>
                      <a:cubicBezTo>
                        <a:pt x="2536" y="409"/>
                        <a:pt x="2202" y="175"/>
                        <a:pt x="1836" y="75"/>
                      </a:cubicBezTo>
                      <a:cubicBezTo>
                        <a:pt x="1692" y="25"/>
                        <a:pt x="1545" y="1"/>
                        <a:pt x="1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2070216" y="4013052"/>
                  <a:ext cx="105168" cy="104154"/>
                </a:xfrm>
                <a:custGeom>
                  <a:avLst/>
                  <a:gdLst/>
                  <a:ahLst/>
                  <a:cxnLst/>
                  <a:rect l="l" t="t" r="r" b="b"/>
                  <a:pathLst>
                    <a:path w="2903" h="2875" extrusionOk="0">
                      <a:moveTo>
                        <a:pt x="1482" y="1"/>
                      </a:moveTo>
                      <a:cubicBezTo>
                        <a:pt x="1444" y="1"/>
                        <a:pt x="1406" y="2"/>
                        <a:pt x="1369" y="6"/>
                      </a:cubicBezTo>
                      <a:cubicBezTo>
                        <a:pt x="1202" y="6"/>
                        <a:pt x="1035" y="39"/>
                        <a:pt x="868" y="106"/>
                      </a:cubicBezTo>
                      <a:cubicBezTo>
                        <a:pt x="735" y="139"/>
                        <a:pt x="568" y="239"/>
                        <a:pt x="468" y="339"/>
                      </a:cubicBezTo>
                      <a:cubicBezTo>
                        <a:pt x="201" y="573"/>
                        <a:pt x="68" y="906"/>
                        <a:pt x="34" y="1240"/>
                      </a:cubicBezTo>
                      <a:cubicBezTo>
                        <a:pt x="1" y="1607"/>
                        <a:pt x="101" y="1974"/>
                        <a:pt x="301" y="2307"/>
                      </a:cubicBezTo>
                      <a:cubicBezTo>
                        <a:pt x="501" y="2607"/>
                        <a:pt x="868" y="2841"/>
                        <a:pt x="1269" y="2874"/>
                      </a:cubicBezTo>
                      <a:cubicBezTo>
                        <a:pt x="1669" y="2874"/>
                        <a:pt x="2102" y="2741"/>
                        <a:pt x="2403" y="2441"/>
                      </a:cubicBezTo>
                      <a:cubicBezTo>
                        <a:pt x="2569" y="2274"/>
                        <a:pt x="2703" y="2107"/>
                        <a:pt x="2803" y="1907"/>
                      </a:cubicBezTo>
                      <a:cubicBezTo>
                        <a:pt x="2870" y="1707"/>
                        <a:pt x="2903" y="1507"/>
                        <a:pt x="2903" y="1307"/>
                      </a:cubicBezTo>
                      <a:cubicBezTo>
                        <a:pt x="2903" y="906"/>
                        <a:pt x="2703" y="539"/>
                        <a:pt x="2403" y="306"/>
                      </a:cubicBezTo>
                      <a:cubicBezTo>
                        <a:pt x="2133" y="126"/>
                        <a:pt x="1811" y="1"/>
                        <a:pt x="1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2131871" y="3928322"/>
                  <a:ext cx="113609" cy="105893"/>
                </a:xfrm>
                <a:custGeom>
                  <a:avLst/>
                  <a:gdLst/>
                  <a:ahLst/>
                  <a:cxnLst/>
                  <a:rect l="l" t="t" r="r" b="b"/>
                  <a:pathLst>
                    <a:path w="3136" h="2923" extrusionOk="0">
                      <a:moveTo>
                        <a:pt x="1453" y="0"/>
                      </a:moveTo>
                      <a:cubicBezTo>
                        <a:pt x="924" y="0"/>
                        <a:pt x="428" y="279"/>
                        <a:pt x="167" y="777"/>
                      </a:cubicBezTo>
                      <a:cubicBezTo>
                        <a:pt x="34" y="1077"/>
                        <a:pt x="0" y="1411"/>
                        <a:pt x="100" y="1744"/>
                      </a:cubicBezTo>
                      <a:cubicBezTo>
                        <a:pt x="200" y="2111"/>
                        <a:pt x="400" y="2445"/>
                        <a:pt x="701" y="2645"/>
                      </a:cubicBezTo>
                      <a:cubicBezTo>
                        <a:pt x="913" y="2834"/>
                        <a:pt x="1176" y="2922"/>
                        <a:pt x="1442" y="2922"/>
                      </a:cubicBezTo>
                      <a:cubicBezTo>
                        <a:pt x="1551" y="2922"/>
                        <a:pt x="1661" y="2907"/>
                        <a:pt x="1768" y="2878"/>
                      </a:cubicBezTo>
                      <a:cubicBezTo>
                        <a:pt x="2202" y="2745"/>
                        <a:pt x="2535" y="2478"/>
                        <a:pt x="2735" y="2078"/>
                      </a:cubicBezTo>
                      <a:cubicBezTo>
                        <a:pt x="3136" y="1377"/>
                        <a:pt x="2836" y="477"/>
                        <a:pt x="2102" y="143"/>
                      </a:cubicBezTo>
                      <a:cubicBezTo>
                        <a:pt x="1889" y="46"/>
                        <a:pt x="1668" y="0"/>
                        <a:pt x="1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169327" y="3831999"/>
                  <a:ext cx="118464" cy="105241"/>
                </a:xfrm>
                <a:custGeom>
                  <a:avLst/>
                  <a:gdLst/>
                  <a:ahLst/>
                  <a:cxnLst/>
                  <a:rect l="l" t="t" r="r" b="b"/>
                  <a:pathLst>
                    <a:path w="3270" h="2905" extrusionOk="0">
                      <a:moveTo>
                        <a:pt x="1619" y="0"/>
                      </a:moveTo>
                      <a:cubicBezTo>
                        <a:pt x="1093" y="0"/>
                        <a:pt x="596" y="307"/>
                        <a:pt x="367" y="834"/>
                      </a:cubicBezTo>
                      <a:cubicBezTo>
                        <a:pt x="0" y="1534"/>
                        <a:pt x="300" y="2435"/>
                        <a:pt x="1034" y="2769"/>
                      </a:cubicBezTo>
                      <a:cubicBezTo>
                        <a:pt x="1238" y="2861"/>
                        <a:pt x="1449" y="2905"/>
                        <a:pt x="1655" y="2905"/>
                      </a:cubicBezTo>
                      <a:cubicBezTo>
                        <a:pt x="2192" y="2905"/>
                        <a:pt x="2695" y="2608"/>
                        <a:pt x="2936" y="2102"/>
                      </a:cubicBezTo>
                      <a:cubicBezTo>
                        <a:pt x="3269" y="1401"/>
                        <a:pt x="3002" y="567"/>
                        <a:pt x="2335" y="200"/>
                      </a:cubicBezTo>
                      <a:cubicBezTo>
                        <a:pt x="2105" y="64"/>
                        <a:pt x="185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2222469" y="3742415"/>
                  <a:ext cx="112450" cy="104371"/>
                </a:xfrm>
                <a:custGeom>
                  <a:avLst/>
                  <a:gdLst/>
                  <a:ahLst/>
                  <a:cxnLst/>
                  <a:rect l="l" t="t" r="r" b="b"/>
                  <a:pathLst>
                    <a:path w="3104" h="2881" extrusionOk="0">
                      <a:moveTo>
                        <a:pt x="1803" y="0"/>
                      </a:moveTo>
                      <a:cubicBezTo>
                        <a:pt x="1770" y="0"/>
                        <a:pt x="1736" y="2"/>
                        <a:pt x="1702" y="5"/>
                      </a:cubicBezTo>
                      <a:cubicBezTo>
                        <a:pt x="1269" y="38"/>
                        <a:pt x="868" y="238"/>
                        <a:pt x="601" y="572"/>
                      </a:cubicBezTo>
                      <a:cubicBezTo>
                        <a:pt x="1" y="1205"/>
                        <a:pt x="168" y="2206"/>
                        <a:pt x="902" y="2673"/>
                      </a:cubicBezTo>
                      <a:cubicBezTo>
                        <a:pt x="1130" y="2813"/>
                        <a:pt x="1393" y="2880"/>
                        <a:pt x="1657" y="2880"/>
                      </a:cubicBezTo>
                      <a:cubicBezTo>
                        <a:pt x="2084" y="2880"/>
                        <a:pt x="2514" y="2703"/>
                        <a:pt x="2803" y="2373"/>
                      </a:cubicBezTo>
                      <a:cubicBezTo>
                        <a:pt x="3003" y="2106"/>
                        <a:pt x="3103" y="1806"/>
                        <a:pt x="3103" y="1472"/>
                      </a:cubicBezTo>
                      <a:cubicBezTo>
                        <a:pt x="3070" y="1105"/>
                        <a:pt x="2936" y="738"/>
                        <a:pt x="2736" y="438"/>
                      </a:cubicBezTo>
                      <a:cubicBezTo>
                        <a:pt x="2492" y="163"/>
                        <a:pt x="2164" y="0"/>
                        <a:pt x="1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2308286" y="3677898"/>
                  <a:ext cx="113609" cy="103756"/>
                </a:xfrm>
                <a:custGeom>
                  <a:avLst/>
                  <a:gdLst/>
                  <a:ahLst/>
                  <a:cxnLst/>
                  <a:rect l="l" t="t" r="r" b="b"/>
                  <a:pathLst>
                    <a:path w="3136" h="2864" extrusionOk="0">
                      <a:moveTo>
                        <a:pt x="1624" y="0"/>
                      </a:moveTo>
                      <a:cubicBezTo>
                        <a:pt x="1394" y="0"/>
                        <a:pt x="1157" y="59"/>
                        <a:pt x="934" y="184"/>
                      </a:cubicBezTo>
                      <a:cubicBezTo>
                        <a:pt x="534" y="351"/>
                        <a:pt x="234" y="718"/>
                        <a:pt x="100" y="1152"/>
                      </a:cubicBezTo>
                      <a:cubicBezTo>
                        <a:pt x="0" y="1519"/>
                        <a:pt x="100" y="1919"/>
                        <a:pt x="367" y="2219"/>
                      </a:cubicBezTo>
                      <a:cubicBezTo>
                        <a:pt x="601" y="2519"/>
                        <a:pt x="901" y="2720"/>
                        <a:pt x="1268" y="2820"/>
                      </a:cubicBezTo>
                      <a:cubicBezTo>
                        <a:pt x="1392" y="2847"/>
                        <a:pt x="1522" y="2863"/>
                        <a:pt x="1653" y="2863"/>
                      </a:cubicBezTo>
                      <a:cubicBezTo>
                        <a:pt x="1839" y="2863"/>
                        <a:pt x="2026" y="2831"/>
                        <a:pt x="2202" y="2753"/>
                      </a:cubicBezTo>
                      <a:cubicBezTo>
                        <a:pt x="2836" y="2386"/>
                        <a:pt x="3136" y="1619"/>
                        <a:pt x="2902" y="918"/>
                      </a:cubicBezTo>
                      <a:cubicBezTo>
                        <a:pt x="2713" y="350"/>
                        <a:pt x="2187" y="0"/>
                        <a:pt x="1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2404933" y="3644897"/>
                  <a:ext cx="117268" cy="103103"/>
                </a:xfrm>
                <a:custGeom>
                  <a:avLst/>
                  <a:gdLst/>
                  <a:ahLst/>
                  <a:cxnLst/>
                  <a:rect l="l" t="t" r="r" b="b"/>
                  <a:pathLst>
                    <a:path w="3237" h="2846" extrusionOk="0">
                      <a:moveTo>
                        <a:pt x="1669" y="1"/>
                      </a:moveTo>
                      <a:cubicBezTo>
                        <a:pt x="1538" y="1"/>
                        <a:pt x="1403" y="20"/>
                        <a:pt x="1268" y="61"/>
                      </a:cubicBezTo>
                      <a:cubicBezTo>
                        <a:pt x="468" y="228"/>
                        <a:pt x="1" y="1062"/>
                        <a:pt x="234" y="1829"/>
                      </a:cubicBezTo>
                      <a:cubicBezTo>
                        <a:pt x="429" y="2442"/>
                        <a:pt x="1020" y="2845"/>
                        <a:pt x="1636" y="2845"/>
                      </a:cubicBezTo>
                      <a:cubicBezTo>
                        <a:pt x="1758" y="2845"/>
                        <a:pt x="1881" y="2830"/>
                        <a:pt x="2002" y="2797"/>
                      </a:cubicBezTo>
                      <a:cubicBezTo>
                        <a:pt x="2770" y="2597"/>
                        <a:pt x="3237" y="1829"/>
                        <a:pt x="3036" y="1062"/>
                      </a:cubicBezTo>
                      <a:cubicBezTo>
                        <a:pt x="2844" y="429"/>
                        <a:pt x="2288"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499190" y="3617003"/>
                  <a:ext cx="127811" cy="104625"/>
                </a:xfrm>
                <a:custGeom>
                  <a:avLst/>
                  <a:gdLst/>
                  <a:ahLst/>
                  <a:cxnLst/>
                  <a:rect l="l" t="t" r="r" b="b"/>
                  <a:pathLst>
                    <a:path w="3528" h="2888" extrusionOk="0">
                      <a:moveTo>
                        <a:pt x="1887" y="1"/>
                      </a:moveTo>
                      <a:cubicBezTo>
                        <a:pt x="1750" y="1"/>
                        <a:pt x="1609" y="21"/>
                        <a:pt x="1468" y="64"/>
                      </a:cubicBezTo>
                      <a:cubicBezTo>
                        <a:pt x="201" y="398"/>
                        <a:pt x="1" y="2099"/>
                        <a:pt x="1135" y="2699"/>
                      </a:cubicBezTo>
                      <a:cubicBezTo>
                        <a:pt x="1368" y="2829"/>
                        <a:pt x="1609" y="2888"/>
                        <a:pt x="1842" y="2888"/>
                      </a:cubicBezTo>
                      <a:cubicBezTo>
                        <a:pt x="2745" y="2888"/>
                        <a:pt x="3528" y="2012"/>
                        <a:pt x="3236" y="1032"/>
                      </a:cubicBezTo>
                      <a:cubicBezTo>
                        <a:pt x="3046" y="405"/>
                        <a:pt x="2499"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603083" y="3586103"/>
                  <a:ext cx="125709" cy="105458"/>
                </a:xfrm>
                <a:custGeom>
                  <a:avLst/>
                  <a:gdLst/>
                  <a:ahLst/>
                  <a:cxnLst/>
                  <a:rect l="l" t="t" r="r" b="b"/>
                  <a:pathLst>
                    <a:path w="3470" h="2911" extrusionOk="0">
                      <a:moveTo>
                        <a:pt x="1776" y="1"/>
                      </a:moveTo>
                      <a:cubicBezTo>
                        <a:pt x="896" y="1"/>
                        <a:pt x="1" y="761"/>
                        <a:pt x="368" y="1885"/>
                      </a:cubicBezTo>
                      <a:cubicBezTo>
                        <a:pt x="590" y="2601"/>
                        <a:pt x="1147" y="2910"/>
                        <a:pt x="1708" y="2910"/>
                      </a:cubicBezTo>
                      <a:cubicBezTo>
                        <a:pt x="2584" y="2910"/>
                        <a:pt x="3470" y="2156"/>
                        <a:pt x="3104" y="1017"/>
                      </a:cubicBezTo>
                      <a:cubicBezTo>
                        <a:pt x="2884" y="306"/>
                        <a:pt x="2333" y="1"/>
                        <a:pt x="1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700346" y="3552631"/>
                  <a:ext cx="129477" cy="105965"/>
                </a:xfrm>
                <a:custGeom>
                  <a:avLst/>
                  <a:gdLst/>
                  <a:ahLst/>
                  <a:cxnLst/>
                  <a:rect l="l" t="t" r="r" b="b"/>
                  <a:pathLst>
                    <a:path w="3574" h="2925" extrusionOk="0">
                      <a:moveTo>
                        <a:pt x="1830" y="0"/>
                      </a:moveTo>
                      <a:cubicBezTo>
                        <a:pt x="921" y="0"/>
                        <a:pt x="0" y="823"/>
                        <a:pt x="419" y="1975"/>
                      </a:cubicBezTo>
                      <a:cubicBezTo>
                        <a:pt x="666" y="2642"/>
                        <a:pt x="1197" y="2925"/>
                        <a:pt x="1733" y="2925"/>
                      </a:cubicBezTo>
                      <a:cubicBezTo>
                        <a:pt x="2645" y="2925"/>
                        <a:pt x="3574" y="2108"/>
                        <a:pt x="3154" y="974"/>
                      </a:cubicBezTo>
                      <a:cubicBezTo>
                        <a:pt x="2905" y="290"/>
                        <a:pt x="2370" y="0"/>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2795617" y="3512928"/>
                  <a:ext cx="133426" cy="105929"/>
                </a:xfrm>
                <a:custGeom>
                  <a:avLst/>
                  <a:gdLst/>
                  <a:ahLst/>
                  <a:cxnLst/>
                  <a:rect l="l" t="t" r="r" b="b"/>
                  <a:pathLst>
                    <a:path w="3683" h="2924" extrusionOk="0">
                      <a:moveTo>
                        <a:pt x="1887" y="1"/>
                      </a:moveTo>
                      <a:cubicBezTo>
                        <a:pt x="946" y="1"/>
                        <a:pt x="1" y="914"/>
                        <a:pt x="524" y="2070"/>
                      </a:cubicBezTo>
                      <a:cubicBezTo>
                        <a:pt x="801" y="2671"/>
                        <a:pt x="1299" y="2923"/>
                        <a:pt x="1797" y="2923"/>
                      </a:cubicBezTo>
                      <a:cubicBezTo>
                        <a:pt x="2738" y="2923"/>
                        <a:pt x="3682" y="2024"/>
                        <a:pt x="3159" y="869"/>
                      </a:cubicBezTo>
                      <a:cubicBezTo>
                        <a:pt x="2882" y="257"/>
                        <a:pt x="2385"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2891613" y="3469784"/>
                  <a:ext cx="139440" cy="106328"/>
                </a:xfrm>
                <a:custGeom>
                  <a:avLst/>
                  <a:gdLst/>
                  <a:ahLst/>
                  <a:cxnLst/>
                  <a:rect l="l" t="t" r="r" b="b"/>
                  <a:pathLst>
                    <a:path w="3849" h="2935" extrusionOk="0">
                      <a:moveTo>
                        <a:pt x="1863" y="0"/>
                      </a:moveTo>
                      <a:cubicBezTo>
                        <a:pt x="919" y="0"/>
                        <a:pt x="0" y="950"/>
                        <a:pt x="509" y="2060"/>
                      </a:cubicBezTo>
                      <a:cubicBezTo>
                        <a:pt x="798" y="2681"/>
                        <a:pt x="1287" y="2935"/>
                        <a:pt x="1777" y="2935"/>
                      </a:cubicBezTo>
                      <a:cubicBezTo>
                        <a:pt x="2811" y="2935"/>
                        <a:pt x="3849" y="1803"/>
                        <a:pt x="3011" y="626"/>
                      </a:cubicBezTo>
                      <a:cubicBezTo>
                        <a:pt x="2704" y="186"/>
                        <a:pt x="2281" y="0"/>
                        <a:pt x="1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2974749" y="3410013"/>
                  <a:ext cx="143823" cy="106618"/>
                </a:xfrm>
                <a:custGeom>
                  <a:avLst/>
                  <a:gdLst/>
                  <a:ahLst/>
                  <a:cxnLst/>
                  <a:rect l="l" t="t" r="r" b="b"/>
                  <a:pathLst>
                    <a:path w="3970" h="2943" extrusionOk="0">
                      <a:moveTo>
                        <a:pt x="1972" y="1"/>
                      </a:moveTo>
                      <a:cubicBezTo>
                        <a:pt x="948" y="1"/>
                        <a:pt x="0" y="1164"/>
                        <a:pt x="749" y="2276"/>
                      </a:cubicBezTo>
                      <a:cubicBezTo>
                        <a:pt x="1061" y="2748"/>
                        <a:pt x="1482" y="2942"/>
                        <a:pt x="1898" y="2942"/>
                      </a:cubicBezTo>
                      <a:cubicBezTo>
                        <a:pt x="2951" y="2942"/>
                        <a:pt x="3969" y="1698"/>
                        <a:pt x="3084" y="574"/>
                      </a:cubicBezTo>
                      <a:cubicBezTo>
                        <a:pt x="2762" y="170"/>
                        <a:pt x="2362" y="1"/>
                        <a:pt x="1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3048502" y="3341040"/>
                  <a:ext cx="149764" cy="106907"/>
                </a:xfrm>
                <a:custGeom>
                  <a:avLst/>
                  <a:gdLst/>
                  <a:ahLst/>
                  <a:cxnLst/>
                  <a:rect l="l" t="t" r="r" b="b"/>
                  <a:pathLst>
                    <a:path w="4134" h="2951" extrusionOk="0">
                      <a:moveTo>
                        <a:pt x="2083" y="1"/>
                      </a:moveTo>
                      <a:cubicBezTo>
                        <a:pt x="972" y="1"/>
                        <a:pt x="0" y="1413"/>
                        <a:pt x="1015" y="2478"/>
                      </a:cubicBezTo>
                      <a:cubicBezTo>
                        <a:pt x="1340" y="2811"/>
                        <a:pt x="1704" y="2950"/>
                        <a:pt x="2053" y="2950"/>
                      </a:cubicBezTo>
                      <a:cubicBezTo>
                        <a:pt x="3173" y="2950"/>
                        <a:pt x="4134" y="1520"/>
                        <a:pt x="3116" y="477"/>
                      </a:cubicBezTo>
                      <a:cubicBezTo>
                        <a:pt x="2797" y="141"/>
                        <a:pt x="2433" y="1"/>
                        <a:pt x="2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3118851" y="3263989"/>
                  <a:ext cx="154003" cy="107125"/>
                </a:xfrm>
                <a:custGeom>
                  <a:avLst/>
                  <a:gdLst/>
                  <a:ahLst/>
                  <a:cxnLst/>
                  <a:rect l="l" t="t" r="r" b="b"/>
                  <a:pathLst>
                    <a:path w="4251" h="2957" extrusionOk="0">
                      <a:moveTo>
                        <a:pt x="2082" y="0"/>
                      </a:moveTo>
                      <a:cubicBezTo>
                        <a:pt x="882" y="0"/>
                        <a:pt x="1" y="1648"/>
                        <a:pt x="1174" y="2604"/>
                      </a:cubicBezTo>
                      <a:cubicBezTo>
                        <a:pt x="1481" y="2852"/>
                        <a:pt x="1798" y="2957"/>
                        <a:pt x="2097" y="2957"/>
                      </a:cubicBezTo>
                      <a:cubicBezTo>
                        <a:pt x="3326" y="2957"/>
                        <a:pt x="4251" y="1181"/>
                        <a:pt x="2909" y="269"/>
                      </a:cubicBezTo>
                      <a:cubicBezTo>
                        <a:pt x="2630" y="81"/>
                        <a:pt x="2349" y="0"/>
                        <a:pt x="2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3191590" y="3176868"/>
                  <a:ext cx="111218" cy="104118"/>
                </a:xfrm>
                <a:custGeom>
                  <a:avLst/>
                  <a:gdLst/>
                  <a:ahLst/>
                  <a:cxnLst/>
                  <a:rect l="l" t="t" r="r" b="b"/>
                  <a:pathLst>
                    <a:path w="3070" h="2874" extrusionOk="0">
                      <a:moveTo>
                        <a:pt x="1658" y="1"/>
                      </a:moveTo>
                      <a:cubicBezTo>
                        <a:pt x="1461" y="1"/>
                        <a:pt x="1264" y="34"/>
                        <a:pt x="1068" y="105"/>
                      </a:cubicBezTo>
                      <a:cubicBezTo>
                        <a:pt x="734" y="206"/>
                        <a:pt x="467" y="472"/>
                        <a:pt x="301" y="773"/>
                      </a:cubicBezTo>
                      <a:cubicBezTo>
                        <a:pt x="0" y="1473"/>
                        <a:pt x="234" y="2274"/>
                        <a:pt x="901" y="2674"/>
                      </a:cubicBezTo>
                      <a:cubicBezTo>
                        <a:pt x="1121" y="2810"/>
                        <a:pt x="1363" y="2874"/>
                        <a:pt x="1603" y="2874"/>
                      </a:cubicBezTo>
                      <a:cubicBezTo>
                        <a:pt x="2128" y="2874"/>
                        <a:pt x="2640" y="2567"/>
                        <a:pt x="2869" y="2040"/>
                      </a:cubicBezTo>
                      <a:cubicBezTo>
                        <a:pt x="3069" y="1673"/>
                        <a:pt x="3069" y="1240"/>
                        <a:pt x="2936" y="873"/>
                      </a:cubicBezTo>
                      <a:cubicBezTo>
                        <a:pt x="2802" y="506"/>
                        <a:pt x="2536" y="206"/>
                        <a:pt x="2169" y="72"/>
                      </a:cubicBezTo>
                      <a:cubicBezTo>
                        <a:pt x="1998" y="26"/>
                        <a:pt x="1828"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3229047" y="3078263"/>
                  <a:ext cx="109987" cy="104553"/>
                </a:xfrm>
                <a:custGeom>
                  <a:avLst/>
                  <a:gdLst/>
                  <a:ahLst/>
                  <a:cxnLst/>
                  <a:rect l="l" t="t" r="r" b="b"/>
                  <a:pathLst>
                    <a:path w="3036" h="2886" extrusionOk="0">
                      <a:moveTo>
                        <a:pt x="1589" y="0"/>
                      </a:moveTo>
                      <a:cubicBezTo>
                        <a:pt x="1308" y="0"/>
                        <a:pt x="1026" y="76"/>
                        <a:pt x="801" y="226"/>
                      </a:cubicBezTo>
                      <a:cubicBezTo>
                        <a:pt x="501" y="426"/>
                        <a:pt x="267" y="726"/>
                        <a:pt x="201" y="1060"/>
                      </a:cubicBezTo>
                      <a:cubicBezTo>
                        <a:pt x="0" y="1793"/>
                        <a:pt x="401" y="2527"/>
                        <a:pt x="1101" y="2794"/>
                      </a:cubicBezTo>
                      <a:cubicBezTo>
                        <a:pt x="1267" y="2856"/>
                        <a:pt x="1435" y="2885"/>
                        <a:pt x="1600" y="2885"/>
                      </a:cubicBezTo>
                      <a:cubicBezTo>
                        <a:pt x="2231" y="2885"/>
                        <a:pt x="2804" y="2455"/>
                        <a:pt x="2936" y="1793"/>
                      </a:cubicBezTo>
                      <a:cubicBezTo>
                        <a:pt x="3036" y="1393"/>
                        <a:pt x="3003" y="959"/>
                        <a:pt x="2769" y="626"/>
                      </a:cubicBezTo>
                      <a:cubicBezTo>
                        <a:pt x="2569" y="292"/>
                        <a:pt x="2235" y="59"/>
                        <a:pt x="1868" y="25"/>
                      </a:cubicBezTo>
                      <a:cubicBezTo>
                        <a:pt x="1777" y="9"/>
                        <a:pt x="1683"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3249586" y="2973862"/>
                  <a:ext cx="110023" cy="105567"/>
                </a:xfrm>
                <a:custGeom>
                  <a:avLst/>
                  <a:gdLst/>
                  <a:ahLst/>
                  <a:cxnLst/>
                  <a:rect l="l" t="t" r="r" b="b"/>
                  <a:pathLst>
                    <a:path w="3037" h="2914" extrusionOk="0">
                      <a:moveTo>
                        <a:pt x="1522" y="0"/>
                      </a:moveTo>
                      <a:cubicBezTo>
                        <a:pt x="1482" y="0"/>
                        <a:pt x="1442" y="2"/>
                        <a:pt x="1402" y="5"/>
                      </a:cubicBezTo>
                      <a:cubicBezTo>
                        <a:pt x="668" y="72"/>
                        <a:pt x="67" y="673"/>
                        <a:pt x="1" y="1406"/>
                      </a:cubicBezTo>
                      <a:cubicBezTo>
                        <a:pt x="1" y="1740"/>
                        <a:pt x="134" y="2107"/>
                        <a:pt x="367" y="2340"/>
                      </a:cubicBezTo>
                      <a:cubicBezTo>
                        <a:pt x="601" y="2641"/>
                        <a:pt x="935" y="2841"/>
                        <a:pt x="1301" y="2907"/>
                      </a:cubicBezTo>
                      <a:cubicBezTo>
                        <a:pt x="1352" y="2912"/>
                        <a:pt x="1401" y="2914"/>
                        <a:pt x="1450" y="2914"/>
                      </a:cubicBezTo>
                      <a:cubicBezTo>
                        <a:pt x="1792" y="2914"/>
                        <a:pt x="2106" y="2812"/>
                        <a:pt x="2369" y="2607"/>
                      </a:cubicBezTo>
                      <a:cubicBezTo>
                        <a:pt x="3003" y="2007"/>
                        <a:pt x="3036" y="1006"/>
                        <a:pt x="2436" y="372"/>
                      </a:cubicBezTo>
                      <a:cubicBezTo>
                        <a:pt x="2196" y="132"/>
                        <a:pt x="1875" y="0"/>
                        <a:pt x="1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3239914" y="2866491"/>
                  <a:ext cx="106400" cy="107813"/>
                </a:xfrm>
                <a:custGeom>
                  <a:avLst/>
                  <a:gdLst/>
                  <a:ahLst/>
                  <a:cxnLst/>
                  <a:rect l="l" t="t" r="r" b="b"/>
                  <a:pathLst>
                    <a:path w="2937" h="2976" extrusionOk="0">
                      <a:moveTo>
                        <a:pt x="1487" y="1"/>
                      </a:moveTo>
                      <a:cubicBezTo>
                        <a:pt x="1227" y="1"/>
                        <a:pt x="968" y="90"/>
                        <a:pt x="768" y="267"/>
                      </a:cubicBezTo>
                      <a:cubicBezTo>
                        <a:pt x="501" y="534"/>
                        <a:pt x="301" y="835"/>
                        <a:pt x="167" y="1168"/>
                      </a:cubicBezTo>
                      <a:cubicBezTo>
                        <a:pt x="34" y="1402"/>
                        <a:pt x="1" y="1702"/>
                        <a:pt x="67" y="1969"/>
                      </a:cubicBezTo>
                      <a:cubicBezTo>
                        <a:pt x="167" y="2269"/>
                        <a:pt x="368" y="2502"/>
                        <a:pt x="634" y="2703"/>
                      </a:cubicBezTo>
                      <a:cubicBezTo>
                        <a:pt x="897" y="2877"/>
                        <a:pt x="1209" y="2976"/>
                        <a:pt x="1529" y="2976"/>
                      </a:cubicBezTo>
                      <a:cubicBezTo>
                        <a:pt x="1575" y="2976"/>
                        <a:pt x="1622" y="2974"/>
                        <a:pt x="1669" y="2969"/>
                      </a:cubicBezTo>
                      <a:cubicBezTo>
                        <a:pt x="2069" y="2936"/>
                        <a:pt x="2402" y="2736"/>
                        <a:pt x="2636" y="2436"/>
                      </a:cubicBezTo>
                      <a:cubicBezTo>
                        <a:pt x="2869" y="2035"/>
                        <a:pt x="2936" y="1568"/>
                        <a:pt x="2803" y="1135"/>
                      </a:cubicBezTo>
                      <a:cubicBezTo>
                        <a:pt x="2669" y="668"/>
                        <a:pt x="2336" y="267"/>
                        <a:pt x="1869" y="67"/>
                      </a:cubicBezTo>
                      <a:cubicBezTo>
                        <a:pt x="1746" y="23"/>
                        <a:pt x="1617"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3168624" y="2798171"/>
                  <a:ext cx="114841" cy="103647"/>
                </a:xfrm>
                <a:custGeom>
                  <a:avLst/>
                  <a:gdLst/>
                  <a:ahLst/>
                  <a:cxnLst/>
                  <a:rect l="l" t="t" r="r" b="b"/>
                  <a:pathLst>
                    <a:path w="3170" h="2861" extrusionOk="0">
                      <a:moveTo>
                        <a:pt x="1416" y="1"/>
                      </a:moveTo>
                      <a:cubicBezTo>
                        <a:pt x="1050" y="1"/>
                        <a:pt x="698" y="138"/>
                        <a:pt x="401" y="386"/>
                      </a:cubicBezTo>
                      <a:cubicBezTo>
                        <a:pt x="134" y="652"/>
                        <a:pt x="1" y="1053"/>
                        <a:pt x="67" y="1420"/>
                      </a:cubicBezTo>
                      <a:cubicBezTo>
                        <a:pt x="134" y="1787"/>
                        <a:pt x="301" y="2120"/>
                        <a:pt x="534" y="2387"/>
                      </a:cubicBezTo>
                      <a:cubicBezTo>
                        <a:pt x="701" y="2587"/>
                        <a:pt x="935" y="2754"/>
                        <a:pt x="1168" y="2854"/>
                      </a:cubicBezTo>
                      <a:cubicBezTo>
                        <a:pt x="1199" y="2858"/>
                        <a:pt x="1229" y="2861"/>
                        <a:pt x="1257" y="2861"/>
                      </a:cubicBezTo>
                      <a:cubicBezTo>
                        <a:pt x="1440" y="2861"/>
                        <a:pt x="1571" y="2774"/>
                        <a:pt x="1802" y="2687"/>
                      </a:cubicBezTo>
                      <a:cubicBezTo>
                        <a:pt x="2135" y="2554"/>
                        <a:pt x="2436" y="2387"/>
                        <a:pt x="2736" y="2153"/>
                      </a:cubicBezTo>
                      <a:cubicBezTo>
                        <a:pt x="3036" y="1887"/>
                        <a:pt x="3170" y="1453"/>
                        <a:pt x="3036" y="1086"/>
                      </a:cubicBezTo>
                      <a:cubicBezTo>
                        <a:pt x="2836" y="552"/>
                        <a:pt x="2369" y="152"/>
                        <a:pt x="1802" y="52"/>
                      </a:cubicBezTo>
                      <a:cubicBezTo>
                        <a:pt x="1673" y="17"/>
                        <a:pt x="1543" y="1"/>
                        <a:pt x="1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3064695" y="2810415"/>
                  <a:ext cx="107596" cy="104444"/>
                </a:xfrm>
                <a:custGeom>
                  <a:avLst/>
                  <a:gdLst/>
                  <a:ahLst/>
                  <a:cxnLst/>
                  <a:rect l="l" t="t" r="r" b="b"/>
                  <a:pathLst>
                    <a:path w="2970" h="2883" extrusionOk="0">
                      <a:moveTo>
                        <a:pt x="1560" y="1"/>
                      </a:moveTo>
                      <a:cubicBezTo>
                        <a:pt x="1394" y="1"/>
                        <a:pt x="1228" y="28"/>
                        <a:pt x="1068" y="81"/>
                      </a:cubicBezTo>
                      <a:cubicBezTo>
                        <a:pt x="868" y="148"/>
                        <a:pt x="668" y="281"/>
                        <a:pt x="501" y="414"/>
                      </a:cubicBezTo>
                      <a:cubicBezTo>
                        <a:pt x="368" y="548"/>
                        <a:pt x="234" y="715"/>
                        <a:pt x="168" y="915"/>
                      </a:cubicBezTo>
                      <a:cubicBezTo>
                        <a:pt x="1" y="1248"/>
                        <a:pt x="1" y="1649"/>
                        <a:pt x="201" y="2016"/>
                      </a:cubicBezTo>
                      <a:cubicBezTo>
                        <a:pt x="368" y="2349"/>
                        <a:pt x="635" y="2616"/>
                        <a:pt x="968" y="2749"/>
                      </a:cubicBezTo>
                      <a:cubicBezTo>
                        <a:pt x="1135" y="2816"/>
                        <a:pt x="1302" y="2850"/>
                        <a:pt x="1469" y="2883"/>
                      </a:cubicBezTo>
                      <a:cubicBezTo>
                        <a:pt x="1635" y="2883"/>
                        <a:pt x="1802" y="2883"/>
                        <a:pt x="1969" y="2816"/>
                      </a:cubicBezTo>
                      <a:cubicBezTo>
                        <a:pt x="2303" y="2716"/>
                        <a:pt x="2569" y="2483"/>
                        <a:pt x="2736" y="2182"/>
                      </a:cubicBezTo>
                      <a:cubicBezTo>
                        <a:pt x="2903" y="1849"/>
                        <a:pt x="2970" y="1482"/>
                        <a:pt x="2936" y="1115"/>
                      </a:cubicBezTo>
                      <a:cubicBezTo>
                        <a:pt x="2870" y="715"/>
                        <a:pt x="2636" y="381"/>
                        <a:pt x="2303" y="181"/>
                      </a:cubicBezTo>
                      <a:cubicBezTo>
                        <a:pt x="2062" y="61"/>
                        <a:pt x="1810"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954173" y="2855479"/>
                  <a:ext cx="129912" cy="104408"/>
                </a:xfrm>
                <a:custGeom>
                  <a:avLst/>
                  <a:gdLst/>
                  <a:ahLst/>
                  <a:cxnLst/>
                  <a:rect l="l" t="t" r="r" b="b"/>
                  <a:pathLst>
                    <a:path w="3586" h="2882" extrusionOk="0">
                      <a:moveTo>
                        <a:pt x="2011" y="0"/>
                      </a:moveTo>
                      <a:cubicBezTo>
                        <a:pt x="999" y="0"/>
                        <a:pt x="0" y="1121"/>
                        <a:pt x="784" y="2273"/>
                      </a:cubicBezTo>
                      <a:cubicBezTo>
                        <a:pt x="1064" y="2660"/>
                        <a:pt x="1511" y="2881"/>
                        <a:pt x="1972" y="2881"/>
                      </a:cubicBezTo>
                      <a:cubicBezTo>
                        <a:pt x="2225" y="2881"/>
                        <a:pt x="2482" y="2815"/>
                        <a:pt x="2718" y="2673"/>
                      </a:cubicBezTo>
                      <a:cubicBezTo>
                        <a:pt x="3352" y="2273"/>
                        <a:pt x="3586" y="1439"/>
                        <a:pt x="3219" y="772"/>
                      </a:cubicBezTo>
                      <a:cubicBezTo>
                        <a:pt x="2920" y="225"/>
                        <a:pt x="2464"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866690" y="2915359"/>
                  <a:ext cx="131615" cy="105603"/>
                </a:xfrm>
                <a:custGeom>
                  <a:avLst/>
                  <a:gdLst/>
                  <a:ahLst/>
                  <a:cxnLst/>
                  <a:rect l="l" t="t" r="r" b="b"/>
                  <a:pathLst>
                    <a:path w="3633" h="2915" extrusionOk="0">
                      <a:moveTo>
                        <a:pt x="2054" y="1"/>
                      </a:moveTo>
                      <a:cubicBezTo>
                        <a:pt x="987" y="1"/>
                        <a:pt x="1" y="1273"/>
                        <a:pt x="897" y="2388"/>
                      </a:cubicBezTo>
                      <a:cubicBezTo>
                        <a:pt x="1186" y="2735"/>
                        <a:pt x="1598" y="2914"/>
                        <a:pt x="2016" y="2914"/>
                      </a:cubicBezTo>
                      <a:cubicBezTo>
                        <a:pt x="2322" y="2914"/>
                        <a:pt x="2631" y="2818"/>
                        <a:pt x="2898" y="2621"/>
                      </a:cubicBezTo>
                      <a:cubicBezTo>
                        <a:pt x="3499" y="2121"/>
                        <a:pt x="3632" y="1253"/>
                        <a:pt x="3199" y="620"/>
                      </a:cubicBezTo>
                      <a:cubicBezTo>
                        <a:pt x="2870" y="181"/>
                        <a:pt x="2456"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785112" y="2980238"/>
                  <a:ext cx="144765" cy="106074"/>
                </a:xfrm>
                <a:custGeom>
                  <a:avLst/>
                  <a:gdLst/>
                  <a:ahLst/>
                  <a:cxnLst/>
                  <a:rect l="l" t="t" r="r" b="b"/>
                  <a:pathLst>
                    <a:path w="3996" h="2928" extrusionOk="0">
                      <a:moveTo>
                        <a:pt x="2025" y="0"/>
                      </a:moveTo>
                      <a:cubicBezTo>
                        <a:pt x="979" y="0"/>
                        <a:pt x="1" y="1218"/>
                        <a:pt x="847" y="2331"/>
                      </a:cubicBezTo>
                      <a:cubicBezTo>
                        <a:pt x="1168" y="2753"/>
                        <a:pt x="1574" y="2928"/>
                        <a:pt x="1971" y="2928"/>
                      </a:cubicBezTo>
                      <a:cubicBezTo>
                        <a:pt x="3018" y="2928"/>
                        <a:pt x="3996" y="1709"/>
                        <a:pt x="3149" y="597"/>
                      </a:cubicBezTo>
                      <a:cubicBezTo>
                        <a:pt x="2828" y="175"/>
                        <a:pt x="2422" y="0"/>
                        <a:pt x="2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702447" y="3040154"/>
                  <a:ext cx="140128" cy="106328"/>
                </a:xfrm>
                <a:custGeom>
                  <a:avLst/>
                  <a:gdLst/>
                  <a:ahLst/>
                  <a:cxnLst/>
                  <a:rect l="l" t="t" r="r" b="b"/>
                  <a:pathLst>
                    <a:path w="3868" h="2935" extrusionOk="0">
                      <a:moveTo>
                        <a:pt x="1944" y="1"/>
                      </a:moveTo>
                      <a:cubicBezTo>
                        <a:pt x="956" y="1"/>
                        <a:pt x="1" y="1041"/>
                        <a:pt x="628" y="2178"/>
                      </a:cubicBezTo>
                      <a:cubicBezTo>
                        <a:pt x="926" y="2714"/>
                        <a:pt x="1381" y="2935"/>
                        <a:pt x="1835" y="2935"/>
                      </a:cubicBezTo>
                      <a:cubicBezTo>
                        <a:pt x="2852" y="2935"/>
                        <a:pt x="3867" y="1830"/>
                        <a:pt x="3129" y="677"/>
                      </a:cubicBezTo>
                      <a:cubicBezTo>
                        <a:pt x="2815" y="200"/>
                        <a:pt x="2376" y="1"/>
                        <a:pt x="1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612537" y="3087428"/>
                  <a:ext cx="125963" cy="106291"/>
                </a:xfrm>
                <a:custGeom>
                  <a:avLst/>
                  <a:gdLst/>
                  <a:ahLst/>
                  <a:cxnLst/>
                  <a:rect l="l" t="t" r="r" b="b"/>
                  <a:pathLst>
                    <a:path w="3477" h="2934" extrusionOk="0">
                      <a:moveTo>
                        <a:pt x="1836" y="1"/>
                      </a:moveTo>
                      <a:cubicBezTo>
                        <a:pt x="919" y="1"/>
                        <a:pt x="0" y="865"/>
                        <a:pt x="474" y="2007"/>
                      </a:cubicBezTo>
                      <a:cubicBezTo>
                        <a:pt x="574" y="2374"/>
                        <a:pt x="875" y="2641"/>
                        <a:pt x="1208" y="2808"/>
                      </a:cubicBezTo>
                      <a:cubicBezTo>
                        <a:pt x="1392" y="2891"/>
                        <a:pt x="1592" y="2933"/>
                        <a:pt x="1792" y="2933"/>
                      </a:cubicBezTo>
                      <a:cubicBezTo>
                        <a:pt x="1992" y="2933"/>
                        <a:pt x="2192" y="2891"/>
                        <a:pt x="2376" y="2808"/>
                      </a:cubicBezTo>
                      <a:cubicBezTo>
                        <a:pt x="3143" y="2508"/>
                        <a:pt x="3476" y="1607"/>
                        <a:pt x="3110" y="873"/>
                      </a:cubicBezTo>
                      <a:cubicBezTo>
                        <a:pt x="2838" y="260"/>
                        <a:pt x="2337" y="1"/>
                        <a:pt x="1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2522157" y="3124305"/>
                  <a:ext cx="112414" cy="104516"/>
                </a:xfrm>
                <a:custGeom>
                  <a:avLst/>
                  <a:gdLst/>
                  <a:ahLst/>
                  <a:cxnLst/>
                  <a:rect l="l" t="t" r="r" b="b"/>
                  <a:pathLst>
                    <a:path w="3103" h="2885" extrusionOk="0">
                      <a:moveTo>
                        <a:pt x="1562" y="1"/>
                      </a:moveTo>
                      <a:cubicBezTo>
                        <a:pt x="1431" y="1"/>
                        <a:pt x="1300" y="20"/>
                        <a:pt x="1168" y="55"/>
                      </a:cubicBezTo>
                      <a:cubicBezTo>
                        <a:pt x="434" y="289"/>
                        <a:pt x="1" y="1056"/>
                        <a:pt x="167" y="1823"/>
                      </a:cubicBezTo>
                      <a:cubicBezTo>
                        <a:pt x="332" y="2456"/>
                        <a:pt x="928" y="2884"/>
                        <a:pt x="1562" y="2884"/>
                      </a:cubicBezTo>
                      <a:cubicBezTo>
                        <a:pt x="1697" y="2884"/>
                        <a:pt x="1834" y="2865"/>
                        <a:pt x="1969" y="2824"/>
                      </a:cubicBezTo>
                      <a:cubicBezTo>
                        <a:pt x="2369" y="2724"/>
                        <a:pt x="2702" y="2457"/>
                        <a:pt x="2869" y="2124"/>
                      </a:cubicBezTo>
                      <a:cubicBezTo>
                        <a:pt x="3069" y="1757"/>
                        <a:pt x="3103" y="1356"/>
                        <a:pt x="2969" y="1023"/>
                      </a:cubicBezTo>
                      <a:cubicBezTo>
                        <a:pt x="2836" y="656"/>
                        <a:pt x="2569" y="356"/>
                        <a:pt x="2235" y="189"/>
                      </a:cubicBezTo>
                      <a:cubicBezTo>
                        <a:pt x="2022" y="61"/>
                        <a:pt x="1794" y="1"/>
                        <a:pt x="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417902" y="3147707"/>
                  <a:ext cx="118645" cy="104625"/>
                </a:xfrm>
                <a:custGeom>
                  <a:avLst/>
                  <a:gdLst/>
                  <a:ahLst/>
                  <a:cxnLst/>
                  <a:rect l="l" t="t" r="r" b="b"/>
                  <a:pathLst>
                    <a:path w="3275" h="2888" extrusionOk="0">
                      <a:moveTo>
                        <a:pt x="1660" y="1"/>
                      </a:moveTo>
                      <a:cubicBezTo>
                        <a:pt x="836" y="1"/>
                        <a:pt x="0" y="644"/>
                        <a:pt x="210" y="1711"/>
                      </a:cubicBezTo>
                      <a:cubicBezTo>
                        <a:pt x="381" y="2526"/>
                        <a:pt x="1000" y="2887"/>
                        <a:pt x="1620" y="2887"/>
                      </a:cubicBezTo>
                      <a:cubicBezTo>
                        <a:pt x="2446" y="2887"/>
                        <a:pt x="3274" y="2245"/>
                        <a:pt x="3045" y="1177"/>
                      </a:cubicBezTo>
                      <a:cubicBezTo>
                        <a:pt x="2888" y="362"/>
                        <a:pt x="2277" y="1"/>
                        <a:pt x="16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2317595" y="3165203"/>
                  <a:ext cx="113899" cy="105277"/>
                </a:xfrm>
                <a:custGeom>
                  <a:avLst/>
                  <a:gdLst/>
                  <a:ahLst/>
                  <a:cxnLst/>
                  <a:rect l="l" t="t" r="r" b="b"/>
                  <a:pathLst>
                    <a:path w="3144" h="2906" extrusionOk="0">
                      <a:moveTo>
                        <a:pt x="1585" y="0"/>
                      </a:moveTo>
                      <a:cubicBezTo>
                        <a:pt x="799" y="0"/>
                        <a:pt x="0" y="582"/>
                        <a:pt x="110" y="1628"/>
                      </a:cubicBezTo>
                      <a:cubicBezTo>
                        <a:pt x="216" y="2501"/>
                        <a:pt x="871" y="2906"/>
                        <a:pt x="1531" y="2906"/>
                      </a:cubicBezTo>
                      <a:cubicBezTo>
                        <a:pt x="2334" y="2906"/>
                        <a:pt x="3144" y="2308"/>
                        <a:pt x="2979" y="1228"/>
                      </a:cubicBezTo>
                      <a:cubicBezTo>
                        <a:pt x="2859" y="388"/>
                        <a:pt x="2227" y="0"/>
                        <a:pt x="1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2214427" y="3176071"/>
                  <a:ext cx="111037" cy="104697"/>
                </a:xfrm>
                <a:custGeom>
                  <a:avLst/>
                  <a:gdLst/>
                  <a:ahLst/>
                  <a:cxnLst/>
                  <a:rect l="l" t="t" r="r" b="b"/>
                  <a:pathLst>
                    <a:path w="3065" h="2890" extrusionOk="0">
                      <a:moveTo>
                        <a:pt x="1539" y="0"/>
                      </a:moveTo>
                      <a:cubicBezTo>
                        <a:pt x="772" y="0"/>
                        <a:pt x="1" y="549"/>
                        <a:pt x="90" y="1562"/>
                      </a:cubicBezTo>
                      <a:cubicBezTo>
                        <a:pt x="167" y="2466"/>
                        <a:pt x="843" y="2890"/>
                        <a:pt x="1521" y="2890"/>
                      </a:cubicBezTo>
                      <a:cubicBezTo>
                        <a:pt x="2292" y="2890"/>
                        <a:pt x="3065" y="2341"/>
                        <a:pt x="2958" y="1328"/>
                      </a:cubicBezTo>
                      <a:cubicBezTo>
                        <a:pt x="2880" y="424"/>
                        <a:pt x="2212" y="0"/>
                        <a:pt x="1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109955" y="3183751"/>
                  <a:ext cx="124659" cy="104697"/>
                </a:xfrm>
                <a:custGeom>
                  <a:avLst/>
                  <a:gdLst/>
                  <a:ahLst/>
                  <a:cxnLst/>
                  <a:rect l="l" t="t" r="r" b="b"/>
                  <a:pathLst>
                    <a:path w="3441" h="2890" extrusionOk="0">
                      <a:moveTo>
                        <a:pt x="1530" y="1"/>
                      </a:moveTo>
                      <a:cubicBezTo>
                        <a:pt x="738" y="1"/>
                        <a:pt x="0" y="649"/>
                        <a:pt x="71" y="1550"/>
                      </a:cubicBezTo>
                      <a:cubicBezTo>
                        <a:pt x="135" y="2310"/>
                        <a:pt x="769" y="2889"/>
                        <a:pt x="1489" y="2889"/>
                      </a:cubicBezTo>
                      <a:cubicBezTo>
                        <a:pt x="1528" y="2889"/>
                        <a:pt x="1567" y="2888"/>
                        <a:pt x="1606" y="2884"/>
                      </a:cubicBezTo>
                      <a:cubicBezTo>
                        <a:pt x="2907" y="2818"/>
                        <a:pt x="3441" y="1216"/>
                        <a:pt x="2473" y="349"/>
                      </a:cubicBezTo>
                      <a:cubicBezTo>
                        <a:pt x="2184" y="108"/>
                        <a:pt x="1853" y="1"/>
                        <a:pt x="1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005157" y="3191032"/>
                  <a:ext cx="124333" cy="104661"/>
                </a:xfrm>
                <a:custGeom>
                  <a:avLst/>
                  <a:gdLst/>
                  <a:ahLst/>
                  <a:cxnLst/>
                  <a:rect l="l" t="t" r="r" b="b"/>
                  <a:pathLst>
                    <a:path w="3432" h="2889" extrusionOk="0">
                      <a:moveTo>
                        <a:pt x="1526" y="1"/>
                      </a:moveTo>
                      <a:cubicBezTo>
                        <a:pt x="734" y="1"/>
                        <a:pt x="1" y="656"/>
                        <a:pt x="96" y="1582"/>
                      </a:cubicBezTo>
                      <a:cubicBezTo>
                        <a:pt x="159" y="2340"/>
                        <a:pt x="760" y="2889"/>
                        <a:pt x="1503" y="2889"/>
                      </a:cubicBezTo>
                      <a:cubicBezTo>
                        <a:pt x="1545" y="2889"/>
                        <a:pt x="1587" y="2887"/>
                        <a:pt x="1630" y="2883"/>
                      </a:cubicBezTo>
                      <a:cubicBezTo>
                        <a:pt x="2931" y="2817"/>
                        <a:pt x="3431" y="1182"/>
                        <a:pt x="2464" y="348"/>
                      </a:cubicBezTo>
                      <a:cubicBezTo>
                        <a:pt x="2176" y="108"/>
                        <a:pt x="1846" y="1"/>
                        <a:pt x="1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898656" y="3202878"/>
                  <a:ext cx="115348" cy="104987"/>
                </a:xfrm>
                <a:custGeom>
                  <a:avLst/>
                  <a:gdLst/>
                  <a:ahLst/>
                  <a:cxnLst/>
                  <a:rect l="l" t="t" r="r" b="b"/>
                  <a:pathLst>
                    <a:path w="3184" h="2898" extrusionOk="0">
                      <a:moveTo>
                        <a:pt x="1609" y="0"/>
                      </a:moveTo>
                      <a:cubicBezTo>
                        <a:pt x="806" y="0"/>
                        <a:pt x="1" y="603"/>
                        <a:pt x="167" y="1656"/>
                      </a:cubicBezTo>
                      <a:cubicBezTo>
                        <a:pt x="287" y="2507"/>
                        <a:pt x="928" y="2897"/>
                        <a:pt x="1576" y="2897"/>
                      </a:cubicBezTo>
                      <a:cubicBezTo>
                        <a:pt x="2375" y="2897"/>
                        <a:pt x="3183" y="2305"/>
                        <a:pt x="3036" y="1255"/>
                      </a:cubicBezTo>
                      <a:cubicBezTo>
                        <a:pt x="2902" y="392"/>
                        <a:pt x="2256" y="0"/>
                        <a:pt x="1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789764" y="3223345"/>
                  <a:ext cx="119804" cy="103828"/>
                </a:xfrm>
                <a:custGeom>
                  <a:avLst/>
                  <a:gdLst/>
                  <a:ahLst/>
                  <a:cxnLst/>
                  <a:rect l="l" t="t" r="r" b="b"/>
                  <a:pathLst>
                    <a:path w="3307" h="2866" extrusionOk="0">
                      <a:moveTo>
                        <a:pt x="1816" y="1"/>
                      </a:moveTo>
                      <a:cubicBezTo>
                        <a:pt x="918" y="1"/>
                        <a:pt x="0" y="773"/>
                        <a:pt x="404" y="1925"/>
                      </a:cubicBezTo>
                      <a:cubicBezTo>
                        <a:pt x="628" y="2512"/>
                        <a:pt x="1204" y="2865"/>
                        <a:pt x="1817" y="2865"/>
                      </a:cubicBezTo>
                      <a:cubicBezTo>
                        <a:pt x="1935" y="2865"/>
                        <a:pt x="2054" y="2852"/>
                        <a:pt x="2172" y="2825"/>
                      </a:cubicBezTo>
                      <a:cubicBezTo>
                        <a:pt x="2873" y="2592"/>
                        <a:pt x="3306" y="1825"/>
                        <a:pt x="3173" y="1091"/>
                      </a:cubicBezTo>
                      <a:cubicBezTo>
                        <a:pt x="2976" y="328"/>
                        <a:pt x="2400" y="1"/>
                        <a:pt x="1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1534923" y="3981754"/>
                  <a:ext cx="107596" cy="102959"/>
                </a:xfrm>
                <a:custGeom>
                  <a:avLst/>
                  <a:gdLst/>
                  <a:ahLst/>
                  <a:cxnLst/>
                  <a:rect l="l" t="t" r="r" b="b"/>
                  <a:pathLst>
                    <a:path w="2970" h="2842" extrusionOk="0">
                      <a:moveTo>
                        <a:pt x="1728" y="1"/>
                      </a:moveTo>
                      <a:cubicBezTo>
                        <a:pt x="1628" y="1"/>
                        <a:pt x="1530" y="12"/>
                        <a:pt x="1435" y="36"/>
                      </a:cubicBezTo>
                      <a:cubicBezTo>
                        <a:pt x="1068" y="102"/>
                        <a:pt x="735" y="269"/>
                        <a:pt x="434" y="503"/>
                      </a:cubicBezTo>
                      <a:cubicBezTo>
                        <a:pt x="167" y="770"/>
                        <a:pt x="1" y="1170"/>
                        <a:pt x="101" y="1570"/>
                      </a:cubicBezTo>
                      <a:cubicBezTo>
                        <a:pt x="167" y="2037"/>
                        <a:pt x="501" y="2437"/>
                        <a:pt x="935" y="2638"/>
                      </a:cubicBezTo>
                      <a:cubicBezTo>
                        <a:pt x="1188" y="2774"/>
                        <a:pt x="1463" y="2842"/>
                        <a:pt x="1742" y="2842"/>
                      </a:cubicBezTo>
                      <a:cubicBezTo>
                        <a:pt x="1941" y="2842"/>
                        <a:pt x="2141" y="2807"/>
                        <a:pt x="2336" y="2738"/>
                      </a:cubicBezTo>
                      <a:cubicBezTo>
                        <a:pt x="2703" y="2571"/>
                        <a:pt x="2936" y="2204"/>
                        <a:pt x="2969" y="1804"/>
                      </a:cubicBezTo>
                      <a:cubicBezTo>
                        <a:pt x="2969" y="1437"/>
                        <a:pt x="2903" y="1070"/>
                        <a:pt x="2769" y="770"/>
                      </a:cubicBezTo>
                      <a:cubicBezTo>
                        <a:pt x="2669" y="503"/>
                        <a:pt x="2502" y="269"/>
                        <a:pt x="2269" y="102"/>
                      </a:cubicBezTo>
                      <a:cubicBezTo>
                        <a:pt x="2097" y="38"/>
                        <a:pt x="1910" y="1"/>
                        <a:pt x="1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1701666" y="3264569"/>
                  <a:ext cx="108827" cy="104299"/>
                </a:xfrm>
                <a:custGeom>
                  <a:avLst/>
                  <a:gdLst/>
                  <a:ahLst/>
                  <a:cxnLst/>
                  <a:rect l="l" t="t" r="r" b="b"/>
                  <a:pathLst>
                    <a:path w="3004" h="2879" extrusionOk="0">
                      <a:moveTo>
                        <a:pt x="1606" y="0"/>
                      </a:moveTo>
                      <a:cubicBezTo>
                        <a:pt x="885" y="0"/>
                        <a:pt x="237" y="519"/>
                        <a:pt x="68" y="1254"/>
                      </a:cubicBezTo>
                      <a:cubicBezTo>
                        <a:pt x="1" y="1654"/>
                        <a:pt x="134" y="2054"/>
                        <a:pt x="401" y="2321"/>
                      </a:cubicBezTo>
                      <a:cubicBezTo>
                        <a:pt x="635" y="2588"/>
                        <a:pt x="1002" y="2788"/>
                        <a:pt x="1369" y="2855"/>
                      </a:cubicBezTo>
                      <a:cubicBezTo>
                        <a:pt x="1450" y="2871"/>
                        <a:pt x="1532" y="2879"/>
                        <a:pt x="1613" y="2879"/>
                      </a:cubicBezTo>
                      <a:cubicBezTo>
                        <a:pt x="2199" y="2879"/>
                        <a:pt x="2757" y="2473"/>
                        <a:pt x="2903" y="1887"/>
                      </a:cubicBezTo>
                      <a:cubicBezTo>
                        <a:pt x="3003" y="1521"/>
                        <a:pt x="2970" y="1120"/>
                        <a:pt x="2836" y="787"/>
                      </a:cubicBezTo>
                      <a:cubicBezTo>
                        <a:pt x="2703" y="420"/>
                        <a:pt x="2369" y="153"/>
                        <a:pt x="2002" y="53"/>
                      </a:cubicBezTo>
                      <a:cubicBezTo>
                        <a:pt x="1870" y="17"/>
                        <a:pt x="1737"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1561512" y="3416714"/>
                  <a:ext cx="131252" cy="106509"/>
                </a:xfrm>
                <a:custGeom>
                  <a:avLst/>
                  <a:gdLst/>
                  <a:ahLst/>
                  <a:cxnLst/>
                  <a:rect l="l" t="t" r="r" b="b"/>
                  <a:pathLst>
                    <a:path w="3623" h="2940" extrusionOk="0">
                      <a:moveTo>
                        <a:pt x="1478" y="0"/>
                      </a:moveTo>
                      <a:cubicBezTo>
                        <a:pt x="1016" y="0"/>
                        <a:pt x="565" y="229"/>
                        <a:pt x="301" y="656"/>
                      </a:cubicBezTo>
                      <a:cubicBezTo>
                        <a:pt x="101" y="957"/>
                        <a:pt x="1" y="1357"/>
                        <a:pt x="67" y="1724"/>
                      </a:cubicBezTo>
                      <a:cubicBezTo>
                        <a:pt x="134" y="2124"/>
                        <a:pt x="367" y="2458"/>
                        <a:pt x="701" y="2658"/>
                      </a:cubicBezTo>
                      <a:lnTo>
                        <a:pt x="668" y="2658"/>
                      </a:lnTo>
                      <a:cubicBezTo>
                        <a:pt x="955" y="2855"/>
                        <a:pt x="1243" y="2940"/>
                        <a:pt x="1514" y="2940"/>
                      </a:cubicBezTo>
                      <a:cubicBezTo>
                        <a:pt x="2752" y="2940"/>
                        <a:pt x="3622" y="1165"/>
                        <a:pt x="2336" y="289"/>
                      </a:cubicBezTo>
                      <a:cubicBezTo>
                        <a:pt x="2075" y="94"/>
                        <a:pt x="1774" y="0"/>
                        <a:pt x="1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481093" y="3504415"/>
                  <a:ext cx="154474" cy="106690"/>
                </a:xfrm>
                <a:custGeom>
                  <a:avLst/>
                  <a:gdLst/>
                  <a:ahLst/>
                  <a:cxnLst/>
                  <a:rect l="l" t="t" r="r" b="b"/>
                  <a:pathLst>
                    <a:path w="4264" h="2945" extrusionOk="0">
                      <a:moveTo>
                        <a:pt x="2123" y="0"/>
                      </a:moveTo>
                      <a:cubicBezTo>
                        <a:pt x="801" y="0"/>
                        <a:pt x="1" y="1987"/>
                        <a:pt x="1487" y="2772"/>
                      </a:cubicBezTo>
                      <a:cubicBezTo>
                        <a:pt x="1727" y="2892"/>
                        <a:pt x="1959" y="2945"/>
                        <a:pt x="2178" y="2945"/>
                      </a:cubicBezTo>
                      <a:cubicBezTo>
                        <a:pt x="3478" y="2945"/>
                        <a:pt x="4263" y="1065"/>
                        <a:pt x="2921" y="237"/>
                      </a:cubicBezTo>
                      <a:cubicBezTo>
                        <a:pt x="2644" y="72"/>
                        <a:pt x="2374" y="0"/>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18313" y="3331730"/>
                  <a:ext cx="112414" cy="105712"/>
                </a:xfrm>
                <a:custGeom>
                  <a:avLst/>
                  <a:gdLst/>
                  <a:ahLst/>
                  <a:cxnLst/>
                  <a:rect l="l" t="t" r="r" b="b"/>
                  <a:pathLst>
                    <a:path w="3103" h="2918" extrusionOk="0">
                      <a:moveTo>
                        <a:pt x="1668" y="0"/>
                      </a:moveTo>
                      <a:cubicBezTo>
                        <a:pt x="1268" y="33"/>
                        <a:pt x="868" y="234"/>
                        <a:pt x="601" y="534"/>
                      </a:cubicBezTo>
                      <a:cubicBezTo>
                        <a:pt x="0" y="1134"/>
                        <a:pt x="100" y="2135"/>
                        <a:pt x="768" y="2635"/>
                      </a:cubicBezTo>
                      <a:cubicBezTo>
                        <a:pt x="1028" y="2823"/>
                        <a:pt x="1338" y="2917"/>
                        <a:pt x="1647" y="2917"/>
                      </a:cubicBezTo>
                      <a:cubicBezTo>
                        <a:pt x="2051" y="2917"/>
                        <a:pt x="2452" y="2757"/>
                        <a:pt x="2736" y="2435"/>
                      </a:cubicBezTo>
                      <a:cubicBezTo>
                        <a:pt x="2969" y="2168"/>
                        <a:pt x="3103" y="1835"/>
                        <a:pt x="3069" y="1468"/>
                      </a:cubicBezTo>
                      <a:cubicBezTo>
                        <a:pt x="3069" y="1101"/>
                        <a:pt x="2936" y="734"/>
                        <a:pt x="2702" y="467"/>
                      </a:cubicBezTo>
                      <a:cubicBezTo>
                        <a:pt x="2435" y="167"/>
                        <a:pt x="2068" y="0"/>
                        <a:pt x="1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1461206" y="3600340"/>
                  <a:ext cx="111218" cy="104444"/>
                </a:xfrm>
                <a:custGeom>
                  <a:avLst/>
                  <a:gdLst/>
                  <a:ahLst/>
                  <a:cxnLst/>
                  <a:rect l="l" t="t" r="r" b="b"/>
                  <a:pathLst>
                    <a:path w="3070" h="2883" extrusionOk="0">
                      <a:moveTo>
                        <a:pt x="1481" y="1"/>
                      </a:moveTo>
                      <a:cubicBezTo>
                        <a:pt x="893" y="1"/>
                        <a:pt x="343" y="357"/>
                        <a:pt x="168" y="958"/>
                      </a:cubicBezTo>
                      <a:cubicBezTo>
                        <a:pt x="1" y="1325"/>
                        <a:pt x="34" y="1758"/>
                        <a:pt x="201" y="2125"/>
                      </a:cubicBezTo>
                      <a:cubicBezTo>
                        <a:pt x="368" y="2459"/>
                        <a:pt x="668" y="2726"/>
                        <a:pt x="1035" y="2826"/>
                      </a:cubicBezTo>
                      <a:cubicBezTo>
                        <a:pt x="1173" y="2863"/>
                        <a:pt x="1315" y="2882"/>
                        <a:pt x="1457" y="2882"/>
                      </a:cubicBezTo>
                      <a:cubicBezTo>
                        <a:pt x="1693" y="2882"/>
                        <a:pt x="1927" y="2830"/>
                        <a:pt x="2136" y="2726"/>
                      </a:cubicBezTo>
                      <a:cubicBezTo>
                        <a:pt x="2469" y="2559"/>
                        <a:pt x="2703" y="2292"/>
                        <a:pt x="2836" y="1959"/>
                      </a:cubicBezTo>
                      <a:cubicBezTo>
                        <a:pt x="3070" y="1225"/>
                        <a:pt x="2736" y="457"/>
                        <a:pt x="2069" y="124"/>
                      </a:cubicBezTo>
                      <a:cubicBezTo>
                        <a:pt x="1877" y="40"/>
                        <a:pt x="1677"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1434653" y="3701045"/>
                  <a:ext cx="106364" cy="105603"/>
                </a:xfrm>
                <a:custGeom>
                  <a:avLst/>
                  <a:gdLst/>
                  <a:ahLst/>
                  <a:cxnLst/>
                  <a:rect l="l" t="t" r="r" b="b"/>
                  <a:pathLst>
                    <a:path w="2936" h="2915" extrusionOk="0">
                      <a:moveTo>
                        <a:pt x="1432" y="1"/>
                      </a:moveTo>
                      <a:cubicBezTo>
                        <a:pt x="1170" y="1"/>
                        <a:pt x="911" y="82"/>
                        <a:pt x="701" y="246"/>
                      </a:cubicBezTo>
                      <a:cubicBezTo>
                        <a:pt x="334" y="479"/>
                        <a:pt x="133" y="846"/>
                        <a:pt x="67" y="1247"/>
                      </a:cubicBezTo>
                      <a:cubicBezTo>
                        <a:pt x="0" y="1680"/>
                        <a:pt x="100" y="2114"/>
                        <a:pt x="367" y="2448"/>
                      </a:cubicBezTo>
                      <a:cubicBezTo>
                        <a:pt x="634" y="2748"/>
                        <a:pt x="1001" y="2915"/>
                        <a:pt x="1368" y="2915"/>
                      </a:cubicBezTo>
                      <a:cubicBezTo>
                        <a:pt x="1735" y="2915"/>
                        <a:pt x="2102" y="2781"/>
                        <a:pt x="2402" y="2548"/>
                      </a:cubicBezTo>
                      <a:cubicBezTo>
                        <a:pt x="2669" y="2347"/>
                        <a:pt x="2869" y="2014"/>
                        <a:pt x="2902" y="1680"/>
                      </a:cubicBezTo>
                      <a:cubicBezTo>
                        <a:pt x="2935" y="1313"/>
                        <a:pt x="2869" y="980"/>
                        <a:pt x="2669" y="680"/>
                      </a:cubicBezTo>
                      <a:cubicBezTo>
                        <a:pt x="2435" y="379"/>
                        <a:pt x="2135" y="146"/>
                        <a:pt x="1768" y="46"/>
                      </a:cubicBezTo>
                      <a:cubicBezTo>
                        <a:pt x="1658" y="16"/>
                        <a:pt x="1545" y="1"/>
                        <a:pt x="1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1433421" y="3806605"/>
                  <a:ext cx="107596" cy="105277"/>
                </a:xfrm>
                <a:custGeom>
                  <a:avLst/>
                  <a:gdLst/>
                  <a:ahLst/>
                  <a:cxnLst/>
                  <a:rect l="l" t="t" r="r" b="b"/>
                  <a:pathLst>
                    <a:path w="2970" h="2906" extrusionOk="0">
                      <a:moveTo>
                        <a:pt x="1402" y="1"/>
                      </a:moveTo>
                      <a:cubicBezTo>
                        <a:pt x="1001" y="1"/>
                        <a:pt x="634" y="167"/>
                        <a:pt x="401" y="468"/>
                      </a:cubicBezTo>
                      <a:cubicBezTo>
                        <a:pt x="134" y="801"/>
                        <a:pt x="1" y="1235"/>
                        <a:pt x="67" y="1635"/>
                      </a:cubicBezTo>
                      <a:cubicBezTo>
                        <a:pt x="134" y="2069"/>
                        <a:pt x="368" y="2469"/>
                        <a:pt x="735" y="2702"/>
                      </a:cubicBezTo>
                      <a:cubicBezTo>
                        <a:pt x="950" y="2832"/>
                        <a:pt x="1193" y="2905"/>
                        <a:pt x="1437" y="2905"/>
                      </a:cubicBezTo>
                      <a:cubicBezTo>
                        <a:pt x="1571" y="2905"/>
                        <a:pt x="1705" y="2883"/>
                        <a:pt x="1835" y="2836"/>
                      </a:cubicBezTo>
                      <a:cubicBezTo>
                        <a:pt x="2169" y="2702"/>
                        <a:pt x="2502" y="2469"/>
                        <a:pt x="2703" y="2169"/>
                      </a:cubicBezTo>
                      <a:cubicBezTo>
                        <a:pt x="2869" y="1869"/>
                        <a:pt x="2969" y="1535"/>
                        <a:pt x="2903" y="1201"/>
                      </a:cubicBezTo>
                      <a:cubicBezTo>
                        <a:pt x="2869" y="901"/>
                        <a:pt x="2669" y="601"/>
                        <a:pt x="2402" y="367"/>
                      </a:cubicBezTo>
                      <a:cubicBezTo>
                        <a:pt x="2136" y="134"/>
                        <a:pt x="17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1466060" y="3906732"/>
                  <a:ext cx="107596" cy="106038"/>
                </a:xfrm>
                <a:custGeom>
                  <a:avLst/>
                  <a:gdLst/>
                  <a:ahLst/>
                  <a:cxnLst/>
                  <a:rect l="l" t="t" r="r" b="b"/>
                  <a:pathLst>
                    <a:path w="2970" h="2927" extrusionOk="0">
                      <a:moveTo>
                        <a:pt x="1457" y="1"/>
                      </a:moveTo>
                      <a:cubicBezTo>
                        <a:pt x="1282" y="1"/>
                        <a:pt x="1105" y="25"/>
                        <a:pt x="934" y="72"/>
                      </a:cubicBezTo>
                      <a:cubicBezTo>
                        <a:pt x="567" y="172"/>
                        <a:pt x="267" y="472"/>
                        <a:pt x="167" y="839"/>
                      </a:cubicBezTo>
                      <a:cubicBezTo>
                        <a:pt x="0" y="1239"/>
                        <a:pt x="34" y="1706"/>
                        <a:pt x="267" y="2073"/>
                      </a:cubicBezTo>
                      <a:cubicBezTo>
                        <a:pt x="367" y="2273"/>
                        <a:pt x="501" y="2474"/>
                        <a:pt x="701" y="2607"/>
                      </a:cubicBezTo>
                      <a:cubicBezTo>
                        <a:pt x="868" y="2740"/>
                        <a:pt x="1068" y="2841"/>
                        <a:pt x="1268" y="2907"/>
                      </a:cubicBezTo>
                      <a:cubicBezTo>
                        <a:pt x="1346" y="2920"/>
                        <a:pt x="1425" y="2927"/>
                        <a:pt x="1502" y="2927"/>
                      </a:cubicBezTo>
                      <a:cubicBezTo>
                        <a:pt x="1820" y="2927"/>
                        <a:pt x="2121" y="2815"/>
                        <a:pt x="2335" y="2574"/>
                      </a:cubicBezTo>
                      <a:cubicBezTo>
                        <a:pt x="2602" y="2307"/>
                        <a:pt x="2802" y="1973"/>
                        <a:pt x="2869" y="1640"/>
                      </a:cubicBezTo>
                      <a:cubicBezTo>
                        <a:pt x="2969" y="1306"/>
                        <a:pt x="2936" y="1006"/>
                        <a:pt x="2802" y="706"/>
                      </a:cubicBezTo>
                      <a:cubicBezTo>
                        <a:pt x="2602" y="439"/>
                        <a:pt x="2335" y="205"/>
                        <a:pt x="2035" y="105"/>
                      </a:cubicBezTo>
                      <a:cubicBezTo>
                        <a:pt x="1856" y="34"/>
                        <a:pt x="1658"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41"/>
              <p:cNvGrpSpPr/>
              <p:nvPr/>
            </p:nvGrpSpPr>
            <p:grpSpPr>
              <a:xfrm>
                <a:off x="1620740" y="2957235"/>
                <a:ext cx="1510498" cy="1128332"/>
                <a:chOff x="1620740" y="2957235"/>
                <a:chExt cx="1510498" cy="1128332"/>
              </a:xfrm>
            </p:grpSpPr>
            <p:sp>
              <p:nvSpPr>
                <p:cNvPr id="560" name="Google Shape;560;p41"/>
                <p:cNvSpPr/>
                <p:nvPr/>
              </p:nvSpPr>
              <p:spPr>
                <a:xfrm>
                  <a:off x="1643670" y="3107678"/>
                  <a:ext cx="1442905" cy="977889"/>
                </a:xfrm>
                <a:custGeom>
                  <a:avLst/>
                  <a:gdLst/>
                  <a:ahLst/>
                  <a:cxnLst/>
                  <a:rect l="l" t="t" r="r" b="b"/>
                  <a:pathLst>
                    <a:path w="39829" h="26993" extrusionOk="0">
                      <a:moveTo>
                        <a:pt x="38890" y="0"/>
                      </a:moveTo>
                      <a:cubicBezTo>
                        <a:pt x="38746" y="0"/>
                        <a:pt x="38596" y="54"/>
                        <a:pt x="38462" y="181"/>
                      </a:cubicBezTo>
                      <a:cubicBezTo>
                        <a:pt x="37694" y="915"/>
                        <a:pt x="36894" y="1649"/>
                        <a:pt x="36027" y="2282"/>
                      </a:cubicBezTo>
                      <a:cubicBezTo>
                        <a:pt x="34892" y="3050"/>
                        <a:pt x="33525" y="3316"/>
                        <a:pt x="32224" y="3650"/>
                      </a:cubicBezTo>
                      <a:cubicBezTo>
                        <a:pt x="30022" y="4250"/>
                        <a:pt x="27787" y="4751"/>
                        <a:pt x="25586" y="5318"/>
                      </a:cubicBezTo>
                      <a:cubicBezTo>
                        <a:pt x="21283" y="6419"/>
                        <a:pt x="16980" y="7620"/>
                        <a:pt x="12877" y="9354"/>
                      </a:cubicBezTo>
                      <a:cubicBezTo>
                        <a:pt x="9341" y="10855"/>
                        <a:pt x="6405" y="12723"/>
                        <a:pt x="4137" y="15892"/>
                      </a:cubicBezTo>
                      <a:cubicBezTo>
                        <a:pt x="2002" y="18961"/>
                        <a:pt x="801" y="22564"/>
                        <a:pt x="101" y="26199"/>
                      </a:cubicBezTo>
                      <a:cubicBezTo>
                        <a:pt x="1" y="26680"/>
                        <a:pt x="405" y="26992"/>
                        <a:pt x="781" y="26992"/>
                      </a:cubicBezTo>
                      <a:cubicBezTo>
                        <a:pt x="1031" y="26992"/>
                        <a:pt x="1268" y="26853"/>
                        <a:pt x="1335" y="26533"/>
                      </a:cubicBezTo>
                      <a:cubicBezTo>
                        <a:pt x="2036" y="22897"/>
                        <a:pt x="3203" y="19295"/>
                        <a:pt x="5438" y="16292"/>
                      </a:cubicBezTo>
                      <a:cubicBezTo>
                        <a:pt x="8240" y="12456"/>
                        <a:pt x="12510" y="10655"/>
                        <a:pt x="16880" y="9154"/>
                      </a:cubicBezTo>
                      <a:cubicBezTo>
                        <a:pt x="20916" y="7753"/>
                        <a:pt x="25085" y="6752"/>
                        <a:pt x="29222" y="5751"/>
                      </a:cubicBezTo>
                      <a:cubicBezTo>
                        <a:pt x="31257" y="5218"/>
                        <a:pt x="33558" y="4918"/>
                        <a:pt x="35493" y="4084"/>
                      </a:cubicBezTo>
                      <a:cubicBezTo>
                        <a:pt x="36961" y="3483"/>
                        <a:pt x="38195" y="2149"/>
                        <a:pt x="39362" y="1081"/>
                      </a:cubicBezTo>
                      <a:cubicBezTo>
                        <a:pt x="39828" y="641"/>
                        <a:pt x="39390" y="0"/>
                        <a:pt x="38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2427900" y="3223816"/>
                  <a:ext cx="130781" cy="158713"/>
                </a:xfrm>
                <a:custGeom>
                  <a:avLst/>
                  <a:gdLst/>
                  <a:ahLst/>
                  <a:cxnLst/>
                  <a:rect l="l" t="t" r="r" b="b"/>
                  <a:pathLst>
                    <a:path w="3610" h="4381" extrusionOk="0">
                      <a:moveTo>
                        <a:pt x="3364" y="1"/>
                      </a:moveTo>
                      <a:cubicBezTo>
                        <a:pt x="3318" y="1"/>
                        <a:pt x="3272" y="23"/>
                        <a:pt x="3236" y="77"/>
                      </a:cubicBezTo>
                      <a:lnTo>
                        <a:pt x="3270" y="77"/>
                      </a:lnTo>
                      <a:cubicBezTo>
                        <a:pt x="2669" y="844"/>
                        <a:pt x="2002" y="1545"/>
                        <a:pt x="1335" y="2279"/>
                      </a:cubicBezTo>
                      <a:cubicBezTo>
                        <a:pt x="868" y="2812"/>
                        <a:pt x="34" y="3346"/>
                        <a:pt x="1" y="4113"/>
                      </a:cubicBezTo>
                      <a:cubicBezTo>
                        <a:pt x="1" y="4247"/>
                        <a:pt x="101" y="4380"/>
                        <a:pt x="234" y="4380"/>
                      </a:cubicBezTo>
                      <a:cubicBezTo>
                        <a:pt x="1068" y="4313"/>
                        <a:pt x="1602" y="3346"/>
                        <a:pt x="2035" y="2779"/>
                      </a:cubicBezTo>
                      <a:cubicBezTo>
                        <a:pt x="2636" y="1978"/>
                        <a:pt x="3103" y="1178"/>
                        <a:pt x="3537" y="311"/>
                      </a:cubicBezTo>
                      <a:cubicBezTo>
                        <a:pt x="3610" y="164"/>
                        <a:pt x="3487" y="1"/>
                        <a:pt x="3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2116149" y="3293803"/>
                  <a:ext cx="154547" cy="189216"/>
                </a:xfrm>
                <a:custGeom>
                  <a:avLst/>
                  <a:gdLst/>
                  <a:ahLst/>
                  <a:cxnLst/>
                  <a:rect l="l" t="t" r="r" b="b"/>
                  <a:pathLst>
                    <a:path w="4266" h="5223" extrusionOk="0">
                      <a:moveTo>
                        <a:pt x="3967" y="1"/>
                      </a:moveTo>
                      <a:cubicBezTo>
                        <a:pt x="3926" y="1"/>
                        <a:pt x="3881" y="15"/>
                        <a:pt x="3837" y="46"/>
                      </a:cubicBezTo>
                      <a:cubicBezTo>
                        <a:pt x="2869" y="613"/>
                        <a:pt x="2035" y="1347"/>
                        <a:pt x="1301" y="2248"/>
                      </a:cubicBezTo>
                      <a:cubicBezTo>
                        <a:pt x="734" y="3015"/>
                        <a:pt x="1" y="3983"/>
                        <a:pt x="201" y="4983"/>
                      </a:cubicBezTo>
                      <a:cubicBezTo>
                        <a:pt x="225" y="5130"/>
                        <a:pt x="357" y="5223"/>
                        <a:pt x="491" y="5223"/>
                      </a:cubicBezTo>
                      <a:cubicBezTo>
                        <a:pt x="540" y="5223"/>
                        <a:pt x="590" y="5210"/>
                        <a:pt x="634" y="5183"/>
                      </a:cubicBezTo>
                      <a:cubicBezTo>
                        <a:pt x="1368" y="4616"/>
                        <a:pt x="1635" y="3716"/>
                        <a:pt x="2102" y="2949"/>
                      </a:cubicBezTo>
                      <a:cubicBezTo>
                        <a:pt x="2669" y="2015"/>
                        <a:pt x="3336" y="1147"/>
                        <a:pt x="4103" y="380"/>
                      </a:cubicBezTo>
                      <a:cubicBezTo>
                        <a:pt x="4265" y="245"/>
                        <a:pt x="4143" y="1"/>
                        <a:pt x="3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2107709" y="3469458"/>
                  <a:ext cx="497911" cy="99263"/>
                </a:xfrm>
                <a:custGeom>
                  <a:avLst/>
                  <a:gdLst/>
                  <a:ahLst/>
                  <a:cxnLst/>
                  <a:rect l="l" t="t" r="r" b="b"/>
                  <a:pathLst>
                    <a:path w="13744" h="2740" extrusionOk="0">
                      <a:moveTo>
                        <a:pt x="467" y="1"/>
                      </a:moveTo>
                      <a:cubicBezTo>
                        <a:pt x="200" y="1"/>
                        <a:pt x="0" y="368"/>
                        <a:pt x="234" y="568"/>
                      </a:cubicBezTo>
                      <a:cubicBezTo>
                        <a:pt x="1868" y="1902"/>
                        <a:pt x="4437" y="2169"/>
                        <a:pt x="6471" y="2503"/>
                      </a:cubicBezTo>
                      <a:cubicBezTo>
                        <a:pt x="7576" y="2679"/>
                        <a:pt x="8630" y="2739"/>
                        <a:pt x="9679" y="2739"/>
                      </a:cubicBezTo>
                      <a:cubicBezTo>
                        <a:pt x="11006" y="2739"/>
                        <a:pt x="12328" y="2644"/>
                        <a:pt x="13743" y="2569"/>
                      </a:cubicBezTo>
                      <a:cubicBezTo>
                        <a:pt x="13743" y="2536"/>
                        <a:pt x="13743" y="2503"/>
                        <a:pt x="13743" y="2503"/>
                      </a:cubicBezTo>
                      <a:cubicBezTo>
                        <a:pt x="11341" y="2436"/>
                        <a:pt x="8740" y="1902"/>
                        <a:pt x="6405" y="1435"/>
                      </a:cubicBezTo>
                      <a:cubicBezTo>
                        <a:pt x="4470" y="1002"/>
                        <a:pt x="2435" y="34"/>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2674011" y="3266272"/>
                  <a:ext cx="457227" cy="78034"/>
                </a:xfrm>
                <a:custGeom>
                  <a:avLst/>
                  <a:gdLst/>
                  <a:ahLst/>
                  <a:cxnLst/>
                  <a:rect l="l" t="t" r="r" b="b"/>
                  <a:pathLst>
                    <a:path w="12621" h="2154" extrusionOk="0">
                      <a:moveTo>
                        <a:pt x="679" y="1"/>
                      </a:moveTo>
                      <a:cubicBezTo>
                        <a:pt x="279" y="1"/>
                        <a:pt x="1" y="552"/>
                        <a:pt x="412" y="773"/>
                      </a:cubicBezTo>
                      <a:cubicBezTo>
                        <a:pt x="2307" y="1779"/>
                        <a:pt x="4388" y="2153"/>
                        <a:pt x="6485" y="2153"/>
                      </a:cubicBezTo>
                      <a:cubicBezTo>
                        <a:pt x="8558" y="2153"/>
                        <a:pt x="10647" y="1788"/>
                        <a:pt x="12587" y="1307"/>
                      </a:cubicBezTo>
                      <a:cubicBezTo>
                        <a:pt x="12621" y="1307"/>
                        <a:pt x="12621" y="1240"/>
                        <a:pt x="12587" y="1240"/>
                      </a:cubicBezTo>
                      <a:lnTo>
                        <a:pt x="12587" y="1273"/>
                      </a:lnTo>
                      <a:cubicBezTo>
                        <a:pt x="11837" y="1372"/>
                        <a:pt x="11094" y="1415"/>
                        <a:pt x="10357" y="1415"/>
                      </a:cubicBezTo>
                      <a:cubicBezTo>
                        <a:pt x="7099" y="1415"/>
                        <a:pt x="3956" y="577"/>
                        <a:pt x="745" y="6"/>
                      </a:cubicBezTo>
                      <a:cubicBezTo>
                        <a:pt x="723" y="2"/>
                        <a:pt x="700" y="1"/>
                        <a:pt x="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2874479" y="3048341"/>
                  <a:ext cx="82744" cy="183166"/>
                </a:xfrm>
                <a:custGeom>
                  <a:avLst/>
                  <a:gdLst/>
                  <a:ahLst/>
                  <a:cxnLst/>
                  <a:rect l="l" t="t" r="r" b="b"/>
                  <a:pathLst>
                    <a:path w="2284" h="5056" extrusionOk="0">
                      <a:moveTo>
                        <a:pt x="2262" y="1"/>
                      </a:moveTo>
                      <a:cubicBezTo>
                        <a:pt x="2250" y="1"/>
                        <a:pt x="2233" y="18"/>
                        <a:pt x="2216" y="51"/>
                      </a:cubicBezTo>
                      <a:cubicBezTo>
                        <a:pt x="1916" y="918"/>
                        <a:pt x="1516" y="1819"/>
                        <a:pt x="1049" y="2653"/>
                      </a:cubicBezTo>
                      <a:cubicBezTo>
                        <a:pt x="715" y="3320"/>
                        <a:pt x="215" y="3987"/>
                        <a:pt x="48" y="4754"/>
                      </a:cubicBezTo>
                      <a:cubicBezTo>
                        <a:pt x="0" y="4922"/>
                        <a:pt x="142" y="5055"/>
                        <a:pt x="299" y="5055"/>
                      </a:cubicBezTo>
                      <a:cubicBezTo>
                        <a:pt x="361" y="5055"/>
                        <a:pt x="425" y="5035"/>
                        <a:pt x="482" y="4988"/>
                      </a:cubicBezTo>
                      <a:cubicBezTo>
                        <a:pt x="1816" y="3954"/>
                        <a:pt x="2083" y="1619"/>
                        <a:pt x="2283" y="51"/>
                      </a:cubicBezTo>
                      <a:cubicBezTo>
                        <a:pt x="2283" y="18"/>
                        <a:pt x="2275" y="1"/>
                        <a:pt x="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1620740" y="2957235"/>
                  <a:ext cx="322678" cy="1123487"/>
                </a:xfrm>
                <a:custGeom>
                  <a:avLst/>
                  <a:gdLst/>
                  <a:ahLst/>
                  <a:cxnLst/>
                  <a:rect l="l" t="t" r="r" b="b"/>
                  <a:pathLst>
                    <a:path w="8907" h="31012" extrusionOk="0">
                      <a:moveTo>
                        <a:pt x="843" y="1"/>
                      </a:moveTo>
                      <a:cubicBezTo>
                        <a:pt x="217" y="1"/>
                        <a:pt x="1" y="1022"/>
                        <a:pt x="701" y="1265"/>
                      </a:cubicBezTo>
                      <a:cubicBezTo>
                        <a:pt x="3336" y="2132"/>
                        <a:pt x="6538" y="3266"/>
                        <a:pt x="7272" y="6302"/>
                      </a:cubicBezTo>
                      <a:cubicBezTo>
                        <a:pt x="7839" y="8904"/>
                        <a:pt x="6772" y="12073"/>
                        <a:pt x="6004" y="14541"/>
                      </a:cubicBezTo>
                      <a:cubicBezTo>
                        <a:pt x="4437" y="19845"/>
                        <a:pt x="1968" y="24815"/>
                        <a:pt x="667" y="30219"/>
                      </a:cubicBezTo>
                      <a:cubicBezTo>
                        <a:pt x="547" y="30699"/>
                        <a:pt x="943" y="31012"/>
                        <a:pt x="1323" y="31012"/>
                      </a:cubicBezTo>
                      <a:cubicBezTo>
                        <a:pt x="1576" y="31012"/>
                        <a:pt x="1821" y="30873"/>
                        <a:pt x="1901" y="30553"/>
                      </a:cubicBezTo>
                      <a:cubicBezTo>
                        <a:pt x="3569" y="23714"/>
                        <a:pt x="7005" y="17443"/>
                        <a:pt x="8306" y="10472"/>
                      </a:cubicBezTo>
                      <a:cubicBezTo>
                        <a:pt x="8740" y="8036"/>
                        <a:pt x="8906" y="5535"/>
                        <a:pt x="7239" y="3500"/>
                      </a:cubicBezTo>
                      <a:cubicBezTo>
                        <a:pt x="5671" y="1599"/>
                        <a:pt x="3302" y="798"/>
                        <a:pt x="1034" y="31"/>
                      </a:cubicBezTo>
                      <a:cubicBezTo>
                        <a:pt x="967" y="10"/>
                        <a:pt x="903"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1"/>
              <p:cNvGrpSpPr/>
              <p:nvPr/>
            </p:nvGrpSpPr>
            <p:grpSpPr>
              <a:xfrm>
                <a:off x="1491417" y="2865151"/>
                <a:ext cx="1796867" cy="1294439"/>
                <a:chOff x="1491417" y="2865151"/>
                <a:chExt cx="1796867" cy="1294439"/>
              </a:xfrm>
            </p:grpSpPr>
            <p:sp>
              <p:nvSpPr>
                <p:cNvPr id="568" name="Google Shape;568;p41"/>
                <p:cNvSpPr/>
                <p:nvPr/>
              </p:nvSpPr>
              <p:spPr>
                <a:xfrm>
                  <a:off x="1643670" y="3996316"/>
                  <a:ext cx="67709" cy="88250"/>
                </a:xfrm>
                <a:custGeom>
                  <a:avLst/>
                  <a:gdLst/>
                  <a:ahLst/>
                  <a:cxnLst/>
                  <a:rect l="l" t="t" r="r" b="b"/>
                  <a:pathLst>
                    <a:path w="1869" h="2436" extrusionOk="0">
                      <a:moveTo>
                        <a:pt x="401" y="1"/>
                      </a:moveTo>
                      <a:lnTo>
                        <a:pt x="368" y="67"/>
                      </a:lnTo>
                      <a:lnTo>
                        <a:pt x="334" y="134"/>
                      </a:lnTo>
                      <a:lnTo>
                        <a:pt x="301" y="201"/>
                      </a:lnTo>
                      <a:lnTo>
                        <a:pt x="268" y="301"/>
                      </a:lnTo>
                      <a:lnTo>
                        <a:pt x="234" y="368"/>
                      </a:lnTo>
                      <a:lnTo>
                        <a:pt x="201" y="468"/>
                      </a:lnTo>
                      <a:lnTo>
                        <a:pt x="134" y="601"/>
                      </a:lnTo>
                      <a:lnTo>
                        <a:pt x="101" y="701"/>
                      </a:lnTo>
                      <a:lnTo>
                        <a:pt x="68" y="835"/>
                      </a:lnTo>
                      <a:lnTo>
                        <a:pt x="34" y="968"/>
                      </a:lnTo>
                      <a:lnTo>
                        <a:pt x="1" y="1101"/>
                      </a:lnTo>
                      <a:lnTo>
                        <a:pt x="1" y="1235"/>
                      </a:lnTo>
                      <a:lnTo>
                        <a:pt x="1" y="1402"/>
                      </a:lnTo>
                      <a:lnTo>
                        <a:pt x="1" y="1535"/>
                      </a:lnTo>
                      <a:lnTo>
                        <a:pt x="1" y="1735"/>
                      </a:lnTo>
                      <a:lnTo>
                        <a:pt x="1" y="1802"/>
                      </a:lnTo>
                      <a:lnTo>
                        <a:pt x="1" y="1869"/>
                      </a:lnTo>
                      <a:lnTo>
                        <a:pt x="1" y="1935"/>
                      </a:lnTo>
                      <a:lnTo>
                        <a:pt x="1" y="2002"/>
                      </a:lnTo>
                      <a:lnTo>
                        <a:pt x="1" y="2069"/>
                      </a:lnTo>
                      <a:lnTo>
                        <a:pt x="1" y="2135"/>
                      </a:lnTo>
                      <a:lnTo>
                        <a:pt x="34" y="2202"/>
                      </a:lnTo>
                      <a:lnTo>
                        <a:pt x="68" y="2236"/>
                      </a:lnTo>
                      <a:lnTo>
                        <a:pt x="101" y="2302"/>
                      </a:lnTo>
                      <a:lnTo>
                        <a:pt x="134" y="2369"/>
                      </a:lnTo>
                      <a:lnTo>
                        <a:pt x="334" y="2436"/>
                      </a:lnTo>
                      <a:lnTo>
                        <a:pt x="601" y="2436"/>
                      </a:lnTo>
                      <a:lnTo>
                        <a:pt x="635" y="2402"/>
                      </a:lnTo>
                      <a:lnTo>
                        <a:pt x="701" y="2402"/>
                      </a:lnTo>
                      <a:lnTo>
                        <a:pt x="768" y="2369"/>
                      </a:lnTo>
                      <a:lnTo>
                        <a:pt x="835" y="2336"/>
                      </a:lnTo>
                      <a:lnTo>
                        <a:pt x="868" y="2302"/>
                      </a:lnTo>
                      <a:lnTo>
                        <a:pt x="935" y="2269"/>
                      </a:lnTo>
                      <a:lnTo>
                        <a:pt x="1002" y="2236"/>
                      </a:lnTo>
                      <a:lnTo>
                        <a:pt x="1102" y="2135"/>
                      </a:lnTo>
                      <a:lnTo>
                        <a:pt x="1202" y="2035"/>
                      </a:lnTo>
                      <a:lnTo>
                        <a:pt x="1302" y="1935"/>
                      </a:lnTo>
                      <a:lnTo>
                        <a:pt x="1402" y="1835"/>
                      </a:lnTo>
                      <a:lnTo>
                        <a:pt x="1502" y="1702"/>
                      </a:lnTo>
                      <a:lnTo>
                        <a:pt x="1569" y="1602"/>
                      </a:lnTo>
                      <a:lnTo>
                        <a:pt x="1635" y="1468"/>
                      </a:lnTo>
                      <a:lnTo>
                        <a:pt x="1702" y="1368"/>
                      </a:lnTo>
                      <a:lnTo>
                        <a:pt x="1769" y="1268"/>
                      </a:lnTo>
                      <a:lnTo>
                        <a:pt x="1802" y="1135"/>
                      </a:lnTo>
                      <a:lnTo>
                        <a:pt x="1835" y="1035"/>
                      </a:lnTo>
                      <a:lnTo>
                        <a:pt x="1869" y="935"/>
                      </a:lnTo>
                      <a:lnTo>
                        <a:pt x="1869" y="835"/>
                      </a:lnTo>
                      <a:lnTo>
                        <a:pt x="1869" y="801"/>
                      </a:lnTo>
                      <a:lnTo>
                        <a:pt x="1869" y="601"/>
                      </a:lnTo>
                      <a:lnTo>
                        <a:pt x="1869" y="534"/>
                      </a:lnTo>
                      <a:lnTo>
                        <a:pt x="1869" y="501"/>
                      </a:lnTo>
                      <a:lnTo>
                        <a:pt x="1869" y="468"/>
                      </a:lnTo>
                      <a:lnTo>
                        <a:pt x="1869" y="434"/>
                      </a:lnTo>
                      <a:lnTo>
                        <a:pt x="1835" y="401"/>
                      </a:lnTo>
                      <a:lnTo>
                        <a:pt x="1769" y="301"/>
                      </a:lnTo>
                      <a:lnTo>
                        <a:pt x="1735" y="267"/>
                      </a:lnTo>
                      <a:lnTo>
                        <a:pt x="1702" y="234"/>
                      </a:lnTo>
                      <a:lnTo>
                        <a:pt x="1669" y="201"/>
                      </a:lnTo>
                      <a:lnTo>
                        <a:pt x="1102"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1646097" y="3996316"/>
                  <a:ext cx="66514" cy="88250"/>
                </a:xfrm>
                <a:custGeom>
                  <a:avLst/>
                  <a:gdLst/>
                  <a:ahLst/>
                  <a:cxnLst/>
                  <a:rect l="l" t="t" r="r" b="b"/>
                  <a:pathLst>
                    <a:path w="1836" h="2436" extrusionOk="0">
                      <a:moveTo>
                        <a:pt x="401" y="1"/>
                      </a:moveTo>
                      <a:lnTo>
                        <a:pt x="367" y="67"/>
                      </a:lnTo>
                      <a:lnTo>
                        <a:pt x="334" y="134"/>
                      </a:lnTo>
                      <a:lnTo>
                        <a:pt x="301" y="201"/>
                      </a:lnTo>
                      <a:lnTo>
                        <a:pt x="267" y="267"/>
                      </a:lnTo>
                      <a:lnTo>
                        <a:pt x="234" y="368"/>
                      </a:lnTo>
                      <a:lnTo>
                        <a:pt x="201" y="468"/>
                      </a:lnTo>
                      <a:lnTo>
                        <a:pt x="134" y="601"/>
                      </a:lnTo>
                      <a:lnTo>
                        <a:pt x="101" y="701"/>
                      </a:lnTo>
                      <a:lnTo>
                        <a:pt x="67" y="835"/>
                      </a:lnTo>
                      <a:lnTo>
                        <a:pt x="34" y="968"/>
                      </a:lnTo>
                      <a:lnTo>
                        <a:pt x="1" y="1101"/>
                      </a:lnTo>
                      <a:lnTo>
                        <a:pt x="1" y="1235"/>
                      </a:lnTo>
                      <a:lnTo>
                        <a:pt x="1" y="1368"/>
                      </a:lnTo>
                      <a:lnTo>
                        <a:pt x="1" y="1535"/>
                      </a:lnTo>
                      <a:lnTo>
                        <a:pt x="1" y="1735"/>
                      </a:lnTo>
                      <a:lnTo>
                        <a:pt x="1" y="1802"/>
                      </a:lnTo>
                      <a:lnTo>
                        <a:pt x="1" y="1869"/>
                      </a:lnTo>
                      <a:lnTo>
                        <a:pt x="1" y="1935"/>
                      </a:lnTo>
                      <a:lnTo>
                        <a:pt x="1" y="2002"/>
                      </a:lnTo>
                      <a:lnTo>
                        <a:pt x="1" y="2069"/>
                      </a:lnTo>
                      <a:lnTo>
                        <a:pt x="1" y="2135"/>
                      </a:lnTo>
                      <a:lnTo>
                        <a:pt x="34" y="2169"/>
                      </a:lnTo>
                      <a:lnTo>
                        <a:pt x="67" y="2236"/>
                      </a:lnTo>
                      <a:lnTo>
                        <a:pt x="101" y="2302"/>
                      </a:lnTo>
                      <a:lnTo>
                        <a:pt x="134" y="2336"/>
                      </a:lnTo>
                      <a:lnTo>
                        <a:pt x="134" y="2369"/>
                      </a:lnTo>
                      <a:lnTo>
                        <a:pt x="401" y="2436"/>
                      </a:lnTo>
                      <a:lnTo>
                        <a:pt x="634" y="2436"/>
                      </a:lnTo>
                      <a:lnTo>
                        <a:pt x="701" y="2402"/>
                      </a:lnTo>
                      <a:lnTo>
                        <a:pt x="768" y="2369"/>
                      </a:lnTo>
                      <a:lnTo>
                        <a:pt x="834" y="2336"/>
                      </a:lnTo>
                      <a:lnTo>
                        <a:pt x="868" y="2302"/>
                      </a:lnTo>
                      <a:lnTo>
                        <a:pt x="935" y="2269"/>
                      </a:lnTo>
                      <a:lnTo>
                        <a:pt x="1001" y="2236"/>
                      </a:lnTo>
                      <a:lnTo>
                        <a:pt x="1101" y="2135"/>
                      </a:lnTo>
                      <a:lnTo>
                        <a:pt x="1201" y="2035"/>
                      </a:lnTo>
                      <a:lnTo>
                        <a:pt x="1301" y="1935"/>
                      </a:lnTo>
                      <a:lnTo>
                        <a:pt x="1368" y="1735"/>
                      </a:lnTo>
                      <a:lnTo>
                        <a:pt x="1468" y="1635"/>
                      </a:lnTo>
                      <a:lnTo>
                        <a:pt x="1535" y="1502"/>
                      </a:lnTo>
                      <a:lnTo>
                        <a:pt x="1602" y="1402"/>
                      </a:lnTo>
                      <a:lnTo>
                        <a:pt x="1668" y="1268"/>
                      </a:lnTo>
                      <a:lnTo>
                        <a:pt x="1735" y="1168"/>
                      </a:lnTo>
                      <a:lnTo>
                        <a:pt x="1768" y="1068"/>
                      </a:lnTo>
                      <a:lnTo>
                        <a:pt x="1802" y="968"/>
                      </a:lnTo>
                      <a:lnTo>
                        <a:pt x="1835" y="868"/>
                      </a:lnTo>
                      <a:lnTo>
                        <a:pt x="1835" y="768"/>
                      </a:lnTo>
                      <a:lnTo>
                        <a:pt x="1835" y="701"/>
                      </a:lnTo>
                      <a:lnTo>
                        <a:pt x="1835" y="501"/>
                      </a:lnTo>
                      <a:lnTo>
                        <a:pt x="1835" y="468"/>
                      </a:lnTo>
                      <a:lnTo>
                        <a:pt x="1835" y="434"/>
                      </a:lnTo>
                      <a:lnTo>
                        <a:pt x="1835" y="401"/>
                      </a:lnTo>
                      <a:lnTo>
                        <a:pt x="1835" y="368"/>
                      </a:lnTo>
                      <a:lnTo>
                        <a:pt x="1835" y="334"/>
                      </a:lnTo>
                      <a:lnTo>
                        <a:pt x="1802" y="301"/>
                      </a:lnTo>
                      <a:lnTo>
                        <a:pt x="1768" y="267"/>
                      </a:lnTo>
                      <a:lnTo>
                        <a:pt x="1735" y="267"/>
                      </a:lnTo>
                      <a:lnTo>
                        <a:pt x="1702" y="234"/>
                      </a:lnTo>
                      <a:lnTo>
                        <a:pt x="1668" y="201"/>
                      </a:lnTo>
                      <a:lnTo>
                        <a:pt x="1101"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1559049" y="3579329"/>
                  <a:ext cx="145164" cy="104154"/>
                </a:xfrm>
                <a:custGeom>
                  <a:avLst/>
                  <a:gdLst/>
                  <a:ahLst/>
                  <a:cxnLst/>
                  <a:rect l="l" t="t" r="r" b="b"/>
                  <a:pathLst>
                    <a:path w="4007" h="2875" extrusionOk="0">
                      <a:moveTo>
                        <a:pt x="1875" y="1"/>
                      </a:moveTo>
                      <a:cubicBezTo>
                        <a:pt x="0" y="1"/>
                        <a:pt x="0" y="2874"/>
                        <a:pt x="1875" y="2874"/>
                      </a:cubicBezTo>
                      <a:cubicBezTo>
                        <a:pt x="1906" y="2874"/>
                        <a:pt x="1938" y="2874"/>
                        <a:pt x="1970" y="2872"/>
                      </a:cubicBezTo>
                      <a:lnTo>
                        <a:pt x="2037" y="2872"/>
                      </a:lnTo>
                      <a:cubicBezTo>
                        <a:pt x="2069" y="2874"/>
                        <a:pt x="2100" y="2874"/>
                        <a:pt x="2131" y="2874"/>
                      </a:cubicBezTo>
                      <a:cubicBezTo>
                        <a:pt x="4006" y="2874"/>
                        <a:pt x="4006" y="1"/>
                        <a:pt x="2131" y="1"/>
                      </a:cubicBezTo>
                      <a:cubicBezTo>
                        <a:pt x="2100" y="1"/>
                        <a:pt x="2069" y="2"/>
                        <a:pt x="2037" y="3"/>
                      </a:cubicBezTo>
                      <a:lnTo>
                        <a:pt x="1970" y="3"/>
                      </a:lnTo>
                      <a:cubicBezTo>
                        <a:pt x="1938" y="2"/>
                        <a:pt x="1906" y="1"/>
                        <a:pt x="1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1786251" y="3489998"/>
                  <a:ext cx="132991" cy="102777"/>
                </a:xfrm>
                <a:custGeom>
                  <a:avLst/>
                  <a:gdLst/>
                  <a:ahLst/>
                  <a:cxnLst/>
                  <a:rect l="l" t="t" r="r" b="b"/>
                  <a:pathLst>
                    <a:path w="3671" h="2837"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1537350" y="3805881"/>
                  <a:ext cx="108791" cy="109842"/>
                </a:xfrm>
                <a:custGeom>
                  <a:avLst/>
                  <a:gdLst/>
                  <a:ahLst/>
                  <a:cxnLst/>
                  <a:rect l="l" t="t" r="r" b="b"/>
                  <a:pathLst>
                    <a:path w="3003" h="3032" extrusionOk="0">
                      <a:moveTo>
                        <a:pt x="1555" y="1"/>
                      </a:moveTo>
                      <a:cubicBezTo>
                        <a:pt x="1086" y="1"/>
                        <a:pt x="615" y="233"/>
                        <a:pt x="334" y="721"/>
                      </a:cubicBezTo>
                      <a:lnTo>
                        <a:pt x="234" y="888"/>
                      </a:lnTo>
                      <a:cubicBezTo>
                        <a:pt x="34" y="1221"/>
                        <a:pt x="0" y="1622"/>
                        <a:pt x="100" y="1989"/>
                      </a:cubicBezTo>
                      <a:cubicBezTo>
                        <a:pt x="288" y="2662"/>
                        <a:pt x="874" y="3032"/>
                        <a:pt x="1470" y="3032"/>
                      </a:cubicBezTo>
                      <a:cubicBezTo>
                        <a:pt x="1937" y="3032"/>
                        <a:pt x="2409" y="2805"/>
                        <a:pt x="2702" y="2322"/>
                      </a:cubicBezTo>
                      <a:lnTo>
                        <a:pt x="2769" y="2155"/>
                      </a:lnTo>
                      <a:cubicBezTo>
                        <a:pt x="2969" y="1822"/>
                        <a:pt x="3003" y="1422"/>
                        <a:pt x="2936" y="1055"/>
                      </a:cubicBezTo>
                      <a:cubicBezTo>
                        <a:pt x="2732" y="367"/>
                        <a:pt x="2145" y="1"/>
                        <a:pt x="1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834611" y="3829717"/>
                  <a:ext cx="119659" cy="109733"/>
                </a:xfrm>
                <a:custGeom>
                  <a:avLst/>
                  <a:gdLst/>
                  <a:ahLst/>
                  <a:cxnLst/>
                  <a:rect l="l" t="t" r="r" b="b"/>
                  <a:pathLst>
                    <a:path w="3303" h="3029" extrusionOk="0">
                      <a:moveTo>
                        <a:pt x="1610" y="0"/>
                      </a:moveTo>
                      <a:cubicBezTo>
                        <a:pt x="1368" y="0"/>
                        <a:pt x="1123" y="63"/>
                        <a:pt x="901" y="196"/>
                      </a:cubicBezTo>
                      <a:cubicBezTo>
                        <a:pt x="234" y="597"/>
                        <a:pt x="0" y="1464"/>
                        <a:pt x="367" y="2131"/>
                      </a:cubicBezTo>
                      <a:lnTo>
                        <a:pt x="467" y="2331"/>
                      </a:lnTo>
                      <a:cubicBezTo>
                        <a:pt x="734" y="2776"/>
                        <a:pt x="1209" y="3028"/>
                        <a:pt x="1693" y="3028"/>
                      </a:cubicBezTo>
                      <a:cubicBezTo>
                        <a:pt x="1935" y="3028"/>
                        <a:pt x="2180" y="2965"/>
                        <a:pt x="2402" y="2832"/>
                      </a:cubicBezTo>
                      <a:cubicBezTo>
                        <a:pt x="3069" y="2431"/>
                        <a:pt x="3303" y="1564"/>
                        <a:pt x="2936" y="897"/>
                      </a:cubicBezTo>
                      <a:lnTo>
                        <a:pt x="2836" y="697"/>
                      </a:lnTo>
                      <a:cubicBezTo>
                        <a:pt x="2569" y="252"/>
                        <a:pt x="2094" y="0"/>
                        <a:pt x="1610" y="0"/>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1652436" y="3344482"/>
                  <a:ext cx="144729" cy="105024"/>
                </a:xfrm>
                <a:custGeom>
                  <a:avLst/>
                  <a:gdLst/>
                  <a:ahLst/>
                  <a:cxnLst/>
                  <a:rect l="l" t="t" r="r" b="b"/>
                  <a:pathLst>
                    <a:path w="3995" h="2899" extrusionOk="0">
                      <a:moveTo>
                        <a:pt x="1963" y="1"/>
                      </a:moveTo>
                      <a:cubicBezTo>
                        <a:pt x="1650" y="1"/>
                        <a:pt x="1324" y="114"/>
                        <a:pt x="1026" y="382"/>
                      </a:cubicBezTo>
                      <a:lnTo>
                        <a:pt x="960" y="482"/>
                      </a:lnTo>
                      <a:cubicBezTo>
                        <a:pt x="1" y="1519"/>
                        <a:pt x="935" y="2898"/>
                        <a:pt x="2025" y="2898"/>
                      </a:cubicBezTo>
                      <a:cubicBezTo>
                        <a:pt x="2338" y="2898"/>
                        <a:pt x="2664" y="2785"/>
                        <a:pt x="2961" y="2517"/>
                      </a:cubicBezTo>
                      <a:lnTo>
                        <a:pt x="3061" y="2417"/>
                      </a:lnTo>
                      <a:cubicBezTo>
                        <a:pt x="3994" y="1380"/>
                        <a:pt x="3054"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2077498" y="3510574"/>
                  <a:ext cx="132955" cy="102741"/>
                </a:xfrm>
                <a:custGeom>
                  <a:avLst/>
                  <a:gdLst/>
                  <a:ahLst/>
                  <a:cxnLst/>
                  <a:rect l="l" t="t" r="r" b="b"/>
                  <a:pathLst>
                    <a:path w="3670" h="2836" extrusionOk="0">
                      <a:moveTo>
                        <a:pt x="1801" y="0"/>
                      </a:moveTo>
                      <a:cubicBezTo>
                        <a:pt x="0" y="67"/>
                        <a:pt x="0" y="2735"/>
                        <a:pt x="1801" y="2835"/>
                      </a:cubicBezTo>
                      <a:lnTo>
                        <a:pt x="1868" y="2835"/>
                      </a:lnTo>
                      <a:cubicBezTo>
                        <a:pt x="3669" y="2735"/>
                        <a:pt x="3669" y="67"/>
                        <a:pt x="1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1902278" y="3679745"/>
                  <a:ext cx="132955" cy="102741"/>
                </a:xfrm>
                <a:custGeom>
                  <a:avLst/>
                  <a:gdLst/>
                  <a:ahLst/>
                  <a:cxnLst/>
                  <a:rect l="l" t="t" r="r" b="b"/>
                  <a:pathLst>
                    <a:path w="3670" h="2836" extrusionOk="0">
                      <a:moveTo>
                        <a:pt x="1835" y="0"/>
                      </a:moveTo>
                      <a:cubicBezTo>
                        <a:pt x="0" y="0"/>
                        <a:pt x="0"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1909523" y="3380055"/>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2386821" y="3509958"/>
                  <a:ext cx="102741" cy="100314"/>
                </a:xfrm>
                <a:custGeom>
                  <a:avLst/>
                  <a:gdLst/>
                  <a:ahLst/>
                  <a:cxnLst/>
                  <a:rect l="l" t="t" r="r" b="b"/>
                  <a:pathLst>
                    <a:path w="2836" h="2769" extrusionOk="0">
                      <a:moveTo>
                        <a:pt x="1418" y="0"/>
                      </a:moveTo>
                      <a:cubicBezTo>
                        <a:pt x="734" y="0"/>
                        <a:pt x="51" y="451"/>
                        <a:pt x="1" y="1351"/>
                      </a:cubicBezTo>
                      <a:lnTo>
                        <a:pt x="1" y="1418"/>
                      </a:lnTo>
                      <a:cubicBezTo>
                        <a:pt x="51" y="2319"/>
                        <a:pt x="734" y="2769"/>
                        <a:pt x="1418" y="2769"/>
                      </a:cubicBezTo>
                      <a:cubicBezTo>
                        <a:pt x="2102" y="2769"/>
                        <a:pt x="2786" y="2319"/>
                        <a:pt x="2836" y="1418"/>
                      </a:cubicBezTo>
                      <a:lnTo>
                        <a:pt x="2836" y="1351"/>
                      </a:lnTo>
                      <a:cubicBezTo>
                        <a:pt x="2786" y="451"/>
                        <a:pt x="2102" y="0"/>
                        <a:pt x="1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2096805" y="3317204"/>
                  <a:ext cx="134187" cy="102777"/>
                </a:xfrm>
                <a:custGeom>
                  <a:avLst/>
                  <a:gdLst/>
                  <a:ahLst/>
                  <a:cxnLst/>
                  <a:rect l="l" t="t" r="r" b="b"/>
                  <a:pathLst>
                    <a:path w="3704" h="2837" extrusionOk="0">
                      <a:moveTo>
                        <a:pt x="1802" y="1"/>
                      </a:moveTo>
                      <a:cubicBezTo>
                        <a:pt x="1" y="101"/>
                        <a:pt x="1" y="2736"/>
                        <a:pt x="1802" y="2836"/>
                      </a:cubicBezTo>
                      <a:lnTo>
                        <a:pt x="1902" y="2836"/>
                      </a:lnTo>
                      <a:cubicBezTo>
                        <a:pt x="3703" y="2736"/>
                        <a:pt x="3703" y="101"/>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2601923" y="3363138"/>
                  <a:ext cx="132955" cy="103973"/>
                </a:xfrm>
                <a:custGeom>
                  <a:avLst/>
                  <a:gdLst/>
                  <a:ahLst/>
                  <a:cxnLst/>
                  <a:rect l="l" t="t" r="r" b="b"/>
                  <a:pathLst>
                    <a:path w="3670" h="2870" extrusionOk="0">
                      <a:moveTo>
                        <a:pt x="1835" y="0"/>
                      </a:moveTo>
                      <a:cubicBezTo>
                        <a:pt x="0" y="0"/>
                        <a:pt x="0" y="2869"/>
                        <a:pt x="1835" y="2869"/>
                      </a:cubicBezTo>
                      <a:cubicBezTo>
                        <a:pt x="3669" y="2869"/>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2305859" y="3323254"/>
                  <a:ext cx="132955" cy="103973"/>
                </a:xfrm>
                <a:custGeom>
                  <a:avLst/>
                  <a:gdLst/>
                  <a:ahLst/>
                  <a:cxnLst/>
                  <a:rect l="l" t="t" r="r" b="b"/>
                  <a:pathLst>
                    <a:path w="3670" h="2870" extrusionOk="0">
                      <a:moveTo>
                        <a:pt x="1835" y="1"/>
                      </a:moveTo>
                      <a:cubicBezTo>
                        <a:pt x="1" y="1"/>
                        <a:pt x="1" y="2869"/>
                        <a:pt x="1835" y="2869"/>
                      </a:cubicBezTo>
                      <a:cubicBezTo>
                        <a:pt x="3670" y="2869"/>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2586202" y="3181106"/>
                  <a:ext cx="136578" cy="105857"/>
                </a:xfrm>
                <a:custGeom>
                  <a:avLst/>
                  <a:gdLst/>
                  <a:ahLst/>
                  <a:cxnLst/>
                  <a:rect l="l" t="t" r="r" b="b"/>
                  <a:pathLst>
                    <a:path w="3770" h="2922" extrusionOk="0">
                      <a:moveTo>
                        <a:pt x="1828" y="1"/>
                      </a:moveTo>
                      <a:cubicBezTo>
                        <a:pt x="1698" y="1"/>
                        <a:pt x="1566" y="19"/>
                        <a:pt x="1435" y="55"/>
                      </a:cubicBezTo>
                      <a:cubicBezTo>
                        <a:pt x="201" y="389"/>
                        <a:pt x="0" y="1990"/>
                        <a:pt x="1068" y="2657"/>
                      </a:cubicBezTo>
                      <a:lnTo>
                        <a:pt x="1268" y="2724"/>
                      </a:lnTo>
                      <a:cubicBezTo>
                        <a:pt x="1501" y="2863"/>
                        <a:pt x="1766" y="2922"/>
                        <a:pt x="2029" y="2922"/>
                      </a:cubicBezTo>
                      <a:cubicBezTo>
                        <a:pt x="2144" y="2922"/>
                        <a:pt x="2258" y="2911"/>
                        <a:pt x="2369" y="2891"/>
                      </a:cubicBezTo>
                      <a:cubicBezTo>
                        <a:pt x="3570" y="2524"/>
                        <a:pt x="3770" y="922"/>
                        <a:pt x="2702" y="289"/>
                      </a:cubicBezTo>
                      <a:lnTo>
                        <a:pt x="2502" y="189"/>
                      </a:lnTo>
                      <a:cubicBezTo>
                        <a:pt x="2288" y="60"/>
                        <a:pt x="2061"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2873790" y="3210883"/>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2966815" y="3021172"/>
                  <a:ext cx="132991" cy="102741"/>
                </a:xfrm>
                <a:custGeom>
                  <a:avLst/>
                  <a:gdLst/>
                  <a:ahLst/>
                  <a:cxnLst/>
                  <a:rect l="l" t="t" r="r" b="b"/>
                  <a:pathLst>
                    <a:path w="3671" h="2836" extrusionOk="0">
                      <a:moveTo>
                        <a:pt x="1836" y="0"/>
                      </a:moveTo>
                      <a:cubicBezTo>
                        <a:pt x="1" y="0"/>
                        <a:pt x="1" y="2836"/>
                        <a:pt x="1836" y="2836"/>
                      </a:cubicBezTo>
                      <a:cubicBezTo>
                        <a:pt x="3670" y="2836"/>
                        <a:pt x="3670"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3127545" y="3051384"/>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2717118" y="3144120"/>
                  <a:ext cx="151214" cy="108574"/>
                </a:xfrm>
                <a:custGeom>
                  <a:avLst/>
                  <a:gdLst/>
                  <a:ahLst/>
                  <a:cxnLst/>
                  <a:rect l="l" t="t" r="r" b="b"/>
                  <a:pathLst>
                    <a:path w="4174" h="2997" extrusionOk="0">
                      <a:moveTo>
                        <a:pt x="2065" y="0"/>
                      </a:moveTo>
                      <a:cubicBezTo>
                        <a:pt x="1711" y="0"/>
                        <a:pt x="1343" y="149"/>
                        <a:pt x="1023" y="509"/>
                      </a:cubicBezTo>
                      <a:lnTo>
                        <a:pt x="956" y="609"/>
                      </a:lnTo>
                      <a:cubicBezTo>
                        <a:pt x="0" y="1643"/>
                        <a:pt x="925" y="2996"/>
                        <a:pt x="2011" y="2996"/>
                      </a:cubicBezTo>
                      <a:cubicBezTo>
                        <a:pt x="2327" y="2996"/>
                        <a:pt x="2657" y="2881"/>
                        <a:pt x="2958" y="2611"/>
                      </a:cubicBezTo>
                      <a:lnTo>
                        <a:pt x="3058" y="2511"/>
                      </a:lnTo>
                      <a:cubicBezTo>
                        <a:pt x="4174" y="1496"/>
                        <a:pt x="3188" y="0"/>
                        <a:pt x="2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3004308" y="3307532"/>
                  <a:ext cx="132955" cy="102777"/>
                </a:xfrm>
                <a:custGeom>
                  <a:avLst/>
                  <a:gdLst/>
                  <a:ahLst/>
                  <a:cxnLst/>
                  <a:rect l="l" t="t" r="r" b="b"/>
                  <a:pathLst>
                    <a:path w="3670" h="2837" extrusionOk="0">
                      <a:moveTo>
                        <a:pt x="1835" y="1"/>
                      </a:moveTo>
                      <a:cubicBezTo>
                        <a:pt x="0" y="1"/>
                        <a:pt x="0" y="2836"/>
                        <a:pt x="1835" y="2836"/>
                      </a:cubicBezTo>
                      <a:cubicBezTo>
                        <a:pt x="3669" y="2836"/>
                        <a:pt x="36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3071904" y="2865151"/>
                  <a:ext cx="146359" cy="102995"/>
                </a:xfrm>
                <a:custGeom>
                  <a:avLst/>
                  <a:gdLst/>
                  <a:ahLst/>
                  <a:cxnLst/>
                  <a:rect l="l" t="t" r="r" b="b"/>
                  <a:pathLst>
                    <a:path w="4040" h="2843" extrusionOk="0">
                      <a:moveTo>
                        <a:pt x="1845" y="0"/>
                      </a:moveTo>
                      <a:cubicBezTo>
                        <a:pt x="0" y="0"/>
                        <a:pt x="10" y="2842"/>
                        <a:pt x="1875" y="2842"/>
                      </a:cubicBezTo>
                      <a:cubicBezTo>
                        <a:pt x="1906" y="2842"/>
                        <a:pt x="1938" y="2841"/>
                        <a:pt x="1970" y="2840"/>
                      </a:cubicBezTo>
                      <a:lnTo>
                        <a:pt x="2070" y="2840"/>
                      </a:lnTo>
                      <a:cubicBezTo>
                        <a:pt x="2102" y="2841"/>
                        <a:pt x="2134" y="2842"/>
                        <a:pt x="2165" y="2842"/>
                      </a:cubicBezTo>
                      <a:cubicBezTo>
                        <a:pt x="4030" y="2842"/>
                        <a:pt x="4040" y="0"/>
                        <a:pt x="2195" y="0"/>
                      </a:cubicBezTo>
                      <a:cubicBezTo>
                        <a:pt x="2154" y="0"/>
                        <a:pt x="2113" y="1"/>
                        <a:pt x="2070" y="4"/>
                      </a:cubicBezTo>
                      <a:lnTo>
                        <a:pt x="1970" y="4"/>
                      </a:lnTo>
                      <a:cubicBezTo>
                        <a:pt x="1928" y="1"/>
                        <a:pt x="1886" y="0"/>
                        <a:pt x="1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2832711" y="3030736"/>
                  <a:ext cx="139077" cy="104154"/>
                </a:xfrm>
                <a:custGeom>
                  <a:avLst/>
                  <a:gdLst/>
                  <a:ahLst/>
                  <a:cxnLst/>
                  <a:rect l="l" t="t" r="r" b="b"/>
                  <a:pathLst>
                    <a:path w="3839" h="2875" extrusionOk="0">
                      <a:moveTo>
                        <a:pt x="1963" y="1"/>
                      </a:moveTo>
                      <a:cubicBezTo>
                        <a:pt x="1932" y="1"/>
                        <a:pt x="1900" y="2"/>
                        <a:pt x="1868" y="3"/>
                      </a:cubicBezTo>
                      <a:lnTo>
                        <a:pt x="1802" y="3"/>
                      </a:lnTo>
                      <a:cubicBezTo>
                        <a:pt x="0" y="103"/>
                        <a:pt x="0" y="2772"/>
                        <a:pt x="1802" y="2872"/>
                      </a:cubicBezTo>
                      <a:lnTo>
                        <a:pt x="1868" y="2872"/>
                      </a:lnTo>
                      <a:cubicBezTo>
                        <a:pt x="1900" y="2874"/>
                        <a:pt x="1932" y="2874"/>
                        <a:pt x="1963" y="2874"/>
                      </a:cubicBezTo>
                      <a:cubicBezTo>
                        <a:pt x="3838" y="2874"/>
                        <a:pt x="3838"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3019993" y="3190344"/>
                  <a:ext cx="132955" cy="103973"/>
                </a:xfrm>
                <a:custGeom>
                  <a:avLst/>
                  <a:gdLst/>
                  <a:ahLst/>
                  <a:cxnLst/>
                  <a:rect l="l" t="t" r="r" b="b"/>
                  <a:pathLst>
                    <a:path w="3670" h="2870" extrusionOk="0">
                      <a:moveTo>
                        <a:pt x="1835" y="0"/>
                      </a:moveTo>
                      <a:cubicBezTo>
                        <a:pt x="1" y="0"/>
                        <a:pt x="1"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920391" y="3228561"/>
                  <a:ext cx="104770" cy="104951"/>
                </a:xfrm>
                <a:custGeom>
                  <a:avLst/>
                  <a:gdLst/>
                  <a:ahLst/>
                  <a:cxnLst/>
                  <a:rect l="l" t="t" r="r" b="b"/>
                  <a:pathLst>
                    <a:path w="2892" h="2897" extrusionOk="0">
                      <a:moveTo>
                        <a:pt x="2802" y="1112"/>
                      </a:moveTo>
                      <a:lnTo>
                        <a:pt x="2803" y="1114"/>
                      </a:lnTo>
                      <a:lnTo>
                        <a:pt x="2803" y="1117"/>
                      </a:lnTo>
                      <a:lnTo>
                        <a:pt x="2803" y="1117"/>
                      </a:lnTo>
                      <a:cubicBezTo>
                        <a:pt x="2802" y="1116"/>
                        <a:pt x="2802" y="1114"/>
                        <a:pt x="2802" y="1112"/>
                      </a:cubicBezTo>
                      <a:close/>
                      <a:moveTo>
                        <a:pt x="2803" y="1801"/>
                      </a:moveTo>
                      <a:lnTo>
                        <a:pt x="2803" y="1814"/>
                      </a:lnTo>
                      <a:lnTo>
                        <a:pt x="2799" y="1818"/>
                      </a:lnTo>
                      <a:lnTo>
                        <a:pt x="2799" y="1818"/>
                      </a:lnTo>
                      <a:cubicBezTo>
                        <a:pt x="2800" y="1813"/>
                        <a:pt x="2801" y="1807"/>
                        <a:pt x="2803" y="1801"/>
                      </a:cubicBezTo>
                      <a:close/>
                      <a:moveTo>
                        <a:pt x="1382" y="0"/>
                      </a:moveTo>
                      <a:cubicBezTo>
                        <a:pt x="1265" y="0"/>
                        <a:pt x="1148" y="15"/>
                        <a:pt x="1035" y="46"/>
                      </a:cubicBezTo>
                      <a:lnTo>
                        <a:pt x="1068" y="46"/>
                      </a:lnTo>
                      <a:cubicBezTo>
                        <a:pt x="701" y="146"/>
                        <a:pt x="368" y="380"/>
                        <a:pt x="201" y="680"/>
                      </a:cubicBezTo>
                      <a:cubicBezTo>
                        <a:pt x="67" y="913"/>
                        <a:pt x="1" y="1180"/>
                        <a:pt x="1" y="1447"/>
                      </a:cubicBezTo>
                      <a:cubicBezTo>
                        <a:pt x="1" y="2081"/>
                        <a:pt x="434" y="2681"/>
                        <a:pt x="1068" y="2848"/>
                      </a:cubicBezTo>
                      <a:cubicBezTo>
                        <a:pt x="1194" y="2881"/>
                        <a:pt x="1320" y="2897"/>
                        <a:pt x="1444" y="2897"/>
                      </a:cubicBezTo>
                      <a:cubicBezTo>
                        <a:pt x="2072" y="2897"/>
                        <a:pt x="2635" y="2489"/>
                        <a:pt x="2803" y="1847"/>
                      </a:cubicBezTo>
                      <a:cubicBezTo>
                        <a:pt x="2891" y="1507"/>
                        <a:pt x="2856" y="1167"/>
                        <a:pt x="2724" y="876"/>
                      </a:cubicBezTo>
                      <a:lnTo>
                        <a:pt x="2724" y="876"/>
                      </a:lnTo>
                      <a:cubicBezTo>
                        <a:pt x="2607" y="601"/>
                        <a:pt x="2408" y="363"/>
                        <a:pt x="2135" y="213"/>
                      </a:cubicBezTo>
                      <a:cubicBezTo>
                        <a:pt x="1905" y="75"/>
                        <a:pt x="1643" y="0"/>
                        <a:pt x="1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2377076" y="3240950"/>
                  <a:ext cx="146323" cy="102995"/>
                </a:xfrm>
                <a:custGeom>
                  <a:avLst/>
                  <a:gdLst/>
                  <a:ahLst/>
                  <a:cxnLst/>
                  <a:rect l="l" t="t" r="r" b="b"/>
                  <a:pathLst>
                    <a:path w="4039" h="2843" extrusionOk="0">
                      <a:moveTo>
                        <a:pt x="1846" y="0"/>
                      </a:moveTo>
                      <a:cubicBezTo>
                        <a:pt x="1" y="0"/>
                        <a:pt x="11" y="2842"/>
                        <a:pt x="1876" y="2842"/>
                      </a:cubicBezTo>
                      <a:cubicBezTo>
                        <a:pt x="1907" y="2842"/>
                        <a:pt x="1939" y="2841"/>
                        <a:pt x="1971" y="2840"/>
                      </a:cubicBezTo>
                      <a:lnTo>
                        <a:pt x="2238" y="2840"/>
                      </a:lnTo>
                      <a:cubicBezTo>
                        <a:pt x="4039" y="2740"/>
                        <a:pt x="4039" y="71"/>
                        <a:pt x="2238" y="4"/>
                      </a:cubicBezTo>
                      <a:lnTo>
                        <a:pt x="1971" y="4"/>
                      </a:lnTo>
                      <a:cubicBezTo>
                        <a:pt x="1928" y="2"/>
                        <a:pt x="1886"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2444817" y="3357088"/>
                  <a:ext cx="132955" cy="102741"/>
                </a:xfrm>
                <a:custGeom>
                  <a:avLst/>
                  <a:gdLst/>
                  <a:ahLst/>
                  <a:cxnLst/>
                  <a:rect l="l" t="t" r="r" b="b"/>
                  <a:pathLst>
                    <a:path w="3670" h="2836"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2758922" y="3389618"/>
                  <a:ext cx="140273" cy="104154"/>
                </a:xfrm>
                <a:custGeom>
                  <a:avLst/>
                  <a:gdLst/>
                  <a:ahLst/>
                  <a:cxnLst/>
                  <a:rect l="l" t="t" r="r" b="b"/>
                  <a:pathLst>
                    <a:path w="3872" h="2875" extrusionOk="0">
                      <a:moveTo>
                        <a:pt x="1876" y="1"/>
                      </a:moveTo>
                      <a:cubicBezTo>
                        <a:pt x="1" y="1"/>
                        <a:pt x="1" y="2874"/>
                        <a:pt x="1876" y="2874"/>
                      </a:cubicBezTo>
                      <a:cubicBezTo>
                        <a:pt x="1907" y="2874"/>
                        <a:pt x="1938" y="2874"/>
                        <a:pt x="1971" y="2872"/>
                      </a:cubicBezTo>
                      <a:lnTo>
                        <a:pt x="2071" y="2872"/>
                      </a:lnTo>
                      <a:cubicBezTo>
                        <a:pt x="3872" y="2772"/>
                        <a:pt x="3872" y="103"/>
                        <a:pt x="2071" y="3"/>
                      </a:cubicBezTo>
                      <a:lnTo>
                        <a:pt x="1971" y="3"/>
                      </a:lnTo>
                      <a:cubicBezTo>
                        <a:pt x="1938" y="2"/>
                        <a:pt x="1907" y="1"/>
                        <a:pt x="1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2694949" y="3264062"/>
                  <a:ext cx="132955" cy="102741"/>
                </a:xfrm>
                <a:custGeom>
                  <a:avLst/>
                  <a:gdLst/>
                  <a:ahLst/>
                  <a:cxnLst/>
                  <a:rect l="l" t="t" r="r" b="b"/>
                  <a:pathLst>
                    <a:path w="3670"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201314" y="3476921"/>
                  <a:ext cx="151214" cy="108538"/>
                </a:xfrm>
                <a:custGeom>
                  <a:avLst/>
                  <a:gdLst/>
                  <a:ahLst/>
                  <a:cxnLst/>
                  <a:rect l="l" t="t" r="r" b="b"/>
                  <a:pathLst>
                    <a:path w="4174" h="2996" extrusionOk="0">
                      <a:moveTo>
                        <a:pt x="2105" y="1"/>
                      </a:moveTo>
                      <a:cubicBezTo>
                        <a:pt x="973" y="1"/>
                        <a:pt x="0" y="1488"/>
                        <a:pt x="1119" y="2530"/>
                      </a:cubicBezTo>
                      <a:lnTo>
                        <a:pt x="1219" y="2597"/>
                      </a:lnTo>
                      <a:cubicBezTo>
                        <a:pt x="1522" y="2877"/>
                        <a:pt x="1855" y="2996"/>
                        <a:pt x="2173" y="2996"/>
                      </a:cubicBezTo>
                      <a:cubicBezTo>
                        <a:pt x="3255" y="2996"/>
                        <a:pt x="4174" y="1626"/>
                        <a:pt x="3220" y="595"/>
                      </a:cubicBezTo>
                      <a:lnTo>
                        <a:pt x="3153" y="495"/>
                      </a:lnTo>
                      <a:cubicBezTo>
                        <a:pt x="2828" y="146"/>
                        <a:pt x="2459" y="1"/>
                        <a:pt x="2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1925245" y="3534156"/>
                  <a:ext cx="123282" cy="106291"/>
                </a:xfrm>
                <a:custGeom>
                  <a:avLst/>
                  <a:gdLst/>
                  <a:ahLst/>
                  <a:cxnLst/>
                  <a:rect l="l" t="t" r="r" b="b"/>
                  <a:pathLst>
                    <a:path w="3403" h="2934" extrusionOk="0">
                      <a:moveTo>
                        <a:pt x="1590" y="1"/>
                      </a:moveTo>
                      <a:cubicBezTo>
                        <a:pt x="954" y="1"/>
                        <a:pt x="367" y="409"/>
                        <a:pt x="200" y="1050"/>
                      </a:cubicBezTo>
                      <a:cubicBezTo>
                        <a:pt x="0" y="1784"/>
                        <a:pt x="434" y="2585"/>
                        <a:pt x="1201" y="2785"/>
                      </a:cubicBezTo>
                      <a:lnTo>
                        <a:pt x="1468" y="2885"/>
                      </a:lnTo>
                      <a:cubicBezTo>
                        <a:pt x="1594" y="2918"/>
                        <a:pt x="1720" y="2934"/>
                        <a:pt x="1844" y="2934"/>
                      </a:cubicBezTo>
                      <a:cubicBezTo>
                        <a:pt x="2473" y="2934"/>
                        <a:pt x="3041" y="2525"/>
                        <a:pt x="3236" y="1884"/>
                      </a:cubicBezTo>
                      <a:cubicBezTo>
                        <a:pt x="3403" y="1117"/>
                        <a:pt x="2969" y="350"/>
                        <a:pt x="2235" y="150"/>
                      </a:cubicBezTo>
                      <a:lnTo>
                        <a:pt x="1968" y="50"/>
                      </a:lnTo>
                      <a:cubicBezTo>
                        <a:pt x="1842" y="17"/>
                        <a:pt x="1715" y="1"/>
                        <a:pt x="1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2046055" y="3670073"/>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747599" y="3941942"/>
                  <a:ext cx="132955" cy="103973"/>
                </a:xfrm>
                <a:custGeom>
                  <a:avLst/>
                  <a:gdLst/>
                  <a:ahLst/>
                  <a:cxnLst/>
                  <a:rect l="l" t="t" r="r" b="b"/>
                  <a:pathLst>
                    <a:path w="3670" h="2870" extrusionOk="0">
                      <a:moveTo>
                        <a:pt x="1802" y="1"/>
                      </a:moveTo>
                      <a:cubicBezTo>
                        <a:pt x="1" y="101"/>
                        <a:pt x="1" y="2769"/>
                        <a:pt x="1802" y="2869"/>
                      </a:cubicBezTo>
                      <a:lnTo>
                        <a:pt x="1902" y="2869"/>
                      </a:lnTo>
                      <a:cubicBezTo>
                        <a:pt x="3670" y="2769"/>
                        <a:pt x="3670" y="101"/>
                        <a:pt x="1902" y="1"/>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710142" y="3660401"/>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1643670" y="3470690"/>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1769334" y="3336548"/>
                  <a:ext cx="132991" cy="103973"/>
                </a:xfrm>
                <a:custGeom>
                  <a:avLst/>
                  <a:gdLst/>
                  <a:ahLst/>
                  <a:cxnLst/>
                  <a:rect l="l" t="t" r="r" b="b"/>
                  <a:pathLst>
                    <a:path w="3671" h="2870" extrusionOk="0">
                      <a:moveTo>
                        <a:pt x="1836" y="1"/>
                      </a:moveTo>
                      <a:cubicBezTo>
                        <a:pt x="1" y="1"/>
                        <a:pt x="1" y="2869"/>
                        <a:pt x="1836" y="2869"/>
                      </a:cubicBezTo>
                      <a:cubicBezTo>
                        <a:pt x="3670" y="2869"/>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2209211" y="3237473"/>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2507812" y="3496953"/>
                  <a:ext cx="151177" cy="108574"/>
                </a:xfrm>
                <a:custGeom>
                  <a:avLst/>
                  <a:gdLst/>
                  <a:ahLst/>
                  <a:cxnLst/>
                  <a:rect l="l" t="t" r="r" b="b"/>
                  <a:pathLst>
                    <a:path w="4173" h="2997" extrusionOk="0">
                      <a:moveTo>
                        <a:pt x="2072" y="0"/>
                      </a:moveTo>
                      <a:cubicBezTo>
                        <a:pt x="1718" y="0"/>
                        <a:pt x="1350" y="149"/>
                        <a:pt x="1030" y="509"/>
                      </a:cubicBezTo>
                      <a:lnTo>
                        <a:pt x="930" y="610"/>
                      </a:lnTo>
                      <a:cubicBezTo>
                        <a:pt x="0" y="1643"/>
                        <a:pt x="911" y="2996"/>
                        <a:pt x="1989" y="2996"/>
                      </a:cubicBezTo>
                      <a:cubicBezTo>
                        <a:pt x="2303" y="2996"/>
                        <a:pt x="2631" y="2882"/>
                        <a:pt x="2932" y="2611"/>
                      </a:cubicBezTo>
                      <a:lnTo>
                        <a:pt x="3032" y="2511"/>
                      </a:lnTo>
                      <a:cubicBezTo>
                        <a:pt x="4173" y="1497"/>
                        <a:pt x="3194"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2019466" y="3806605"/>
                  <a:ext cx="132991" cy="102741"/>
                </a:xfrm>
                <a:custGeom>
                  <a:avLst/>
                  <a:gdLst/>
                  <a:ahLst/>
                  <a:cxnLst/>
                  <a:rect l="l" t="t" r="r" b="b"/>
                  <a:pathLst>
                    <a:path w="3671" h="2836"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2215224" y="3708109"/>
                  <a:ext cx="102777" cy="101546"/>
                </a:xfrm>
                <a:custGeom>
                  <a:avLst/>
                  <a:gdLst/>
                  <a:ahLst/>
                  <a:cxnLst/>
                  <a:rect l="l" t="t" r="r" b="b"/>
                  <a:pathLst>
                    <a:path w="2837" h="2803" extrusionOk="0">
                      <a:moveTo>
                        <a:pt x="1418" y="1"/>
                      </a:moveTo>
                      <a:cubicBezTo>
                        <a:pt x="735" y="1"/>
                        <a:pt x="51" y="451"/>
                        <a:pt x="1" y="1352"/>
                      </a:cubicBezTo>
                      <a:lnTo>
                        <a:pt x="1" y="1452"/>
                      </a:lnTo>
                      <a:cubicBezTo>
                        <a:pt x="51" y="2353"/>
                        <a:pt x="735" y="2803"/>
                        <a:pt x="1418" y="2803"/>
                      </a:cubicBezTo>
                      <a:cubicBezTo>
                        <a:pt x="2102" y="2803"/>
                        <a:pt x="2786" y="2353"/>
                        <a:pt x="2836" y="1452"/>
                      </a:cubicBezTo>
                      <a:lnTo>
                        <a:pt x="2836" y="1352"/>
                      </a:lnTo>
                      <a:cubicBezTo>
                        <a:pt x="2786" y="451"/>
                        <a:pt x="2102"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1917964" y="4012038"/>
                  <a:ext cx="134187" cy="102741"/>
                </a:xfrm>
                <a:custGeom>
                  <a:avLst/>
                  <a:gdLst/>
                  <a:ahLst/>
                  <a:cxnLst/>
                  <a:rect l="l" t="t" r="r" b="b"/>
                  <a:pathLst>
                    <a:path w="3704" h="2836" extrusionOk="0">
                      <a:moveTo>
                        <a:pt x="1802" y="0"/>
                      </a:moveTo>
                      <a:cubicBezTo>
                        <a:pt x="1" y="67"/>
                        <a:pt x="1" y="2736"/>
                        <a:pt x="1802" y="2836"/>
                      </a:cubicBezTo>
                      <a:lnTo>
                        <a:pt x="1902" y="2836"/>
                      </a:lnTo>
                      <a:cubicBezTo>
                        <a:pt x="3704" y="2736"/>
                        <a:pt x="3704" y="67"/>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1577234" y="3947992"/>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1491417" y="3683368"/>
                  <a:ext cx="132991" cy="102741"/>
                </a:xfrm>
                <a:custGeom>
                  <a:avLst/>
                  <a:gdLst/>
                  <a:ahLst/>
                  <a:cxnLst/>
                  <a:rect l="l" t="t" r="r" b="b"/>
                  <a:pathLst>
                    <a:path w="3671" h="2836" extrusionOk="0">
                      <a:moveTo>
                        <a:pt x="1835" y="0"/>
                      </a:moveTo>
                      <a:cubicBezTo>
                        <a:pt x="1" y="0"/>
                        <a:pt x="1"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747526" y="4056595"/>
                  <a:ext cx="147591" cy="102995"/>
                </a:xfrm>
                <a:custGeom>
                  <a:avLst/>
                  <a:gdLst/>
                  <a:ahLst/>
                  <a:cxnLst/>
                  <a:rect l="l" t="t" r="r" b="b"/>
                  <a:pathLst>
                    <a:path w="4074" h="2843" extrusionOk="0">
                      <a:moveTo>
                        <a:pt x="1846" y="0"/>
                      </a:moveTo>
                      <a:cubicBezTo>
                        <a:pt x="1" y="0"/>
                        <a:pt x="11" y="2842"/>
                        <a:pt x="1876" y="2842"/>
                      </a:cubicBezTo>
                      <a:cubicBezTo>
                        <a:pt x="1907" y="2842"/>
                        <a:pt x="1939" y="2841"/>
                        <a:pt x="1971" y="2840"/>
                      </a:cubicBezTo>
                      <a:lnTo>
                        <a:pt x="2104" y="2840"/>
                      </a:lnTo>
                      <a:cubicBezTo>
                        <a:pt x="2136" y="2841"/>
                        <a:pt x="2168" y="2842"/>
                        <a:pt x="2199" y="2842"/>
                      </a:cubicBezTo>
                      <a:cubicBezTo>
                        <a:pt x="4064" y="2842"/>
                        <a:pt x="4074" y="0"/>
                        <a:pt x="2229" y="0"/>
                      </a:cubicBezTo>
                      <a:cubicBezTo>
                        <a:pt x="2188" y="0"/>
                        <a:pt x="2147" y="2"/>
                        <a:pt x="2104" y="4"/>
                      </a:cubicBezTo>
                      <a:lnTo>
                        <a:pt x="1971" y="4"/>
                      </a:lnTo>
                      <a:cubicBezTo>
                        <a:pt x="1928" y="2"/>
                        <a:pt x="1886"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2058154" y="3917780"/>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2308286" y="3636818"/>
                  <a:ext cx="103973" cy="101872"/>
                </a:xfrm>
                <a:custGeom>
                  <a:avLst/>
                  <a:gdLst/>
                  <a:ahLst/>
                  <a:cxnLst/>
                  <a:rect l="l" t="t" r="r" b="b"/>
                  <a:pathLst>
                    <a:path w="2870" h="2812" extrusionOk="0">
                      <a:moveTo>
                        <a:pt x="1435" y="1"/>
                      </a:moveTo>
                      <a:cubicBezTo>
                        <a:pt x="742" y="1"/>
                        <a:pt x="50" y="451"/>
                        <a:pt x="0" y="1352"/>
                      </a:cubicBezTo>
                      <a:lnTo>
                        <a:pt x="0" y="1485"/>
                      </a:lnTo>
                      <a:cubicBezTo>
                        <a:pt x="50" y="2369"/>
                        <a:pt x="742" y="2811"/>
                        <a:pt x="1435" y="2811"/>
                      </a:cubicBezTo>
                      <a:cubicBezTo>
                        <a:pt x="2127" y="2811"/>
                        <a:pt x="2819" y="2369"/>
                        <a:pt x="2869" y="1485"/>
                      </a:cubicBezTo>
                      <a:lnTo>
                        <a:pt x="2869" y="1352"/>
                      </a:lnTo>
                      <a:cubicBezTo>
                        <a:pt x="2819" y="451"/>
                        <a:pt x="2127"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2686508" y="3504524"/>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2883462" y="3440478"/>
                  <a:ext cx="134150" cy="103937"/>
                </a:xfrm>
                <a:custGeom>
                  <a:avLst/>
                  <a:gdLst/>
                  <a:ahLst/>
                  <a:cxnLst/>
                  <a:rect l="l" t="t" r="r" b="b"/>
                  <a:pathLst>
                    <a:path w="3703" h="2869" extrusionOk="0">
                      <a:moveTo>
                        <a:pt x="1802" y="0"/>
                      </a:moveTo>
                      <a:cubicBezTo>
                        <a:pt x="0" y="100"/>
                        <a:pt x="0" y="2769"/>
                        <a:pt x="1802" y="2869"/>
                      </a:cubicBezTo>
                      <a:lnTo>
                        <a:pt x="1902" y="2869"/>
                      </a:lnTo>
                      <a:cubicBezTo>
                        <a:pt x="3703" y="2769"/>
                        <a:pt x="3703" y="100"/>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155329" y="2937782"/>
                  <a:ext cx="132955" cy="102777"/>
                </a:xfrm>
                <a:custGeom>
                  <a:avLst/>
                  <a:gdLst/>
                  <a:ahLst/>
                  <a:cxnLst/>
                  <a:rect l="l" t="t" r="r" b="b"/>
                  <a:pathLst>
                    <a:path w="3670" h="2837"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748794" y="3365565"/>
                  <a:ext cx="36" cy="36"/>
                </a:xfrm>
                <a:custGeom>
                  <a:avLst/>
                  <a:gdLst/>
                  <a:ahLst/>
                  <a:cxnLst/>
                  <a:rect l="l" t="t" r="r" b="b"/>
                  <a:pathLst>
                    <a:path w="1" h="1" fill="none" extrusionOk="0">
                      <a:moveTo>
                        <a:pt x="1" y="0"/>
                      </a:moveTo>
                      <a:close/>
                    </a:path>
                  </a:pathLst>
                </a:custGeom>
                <a:noFill/>
                <a:ln w="15850" cap="flat" cmpd="sng">
                  <a:solidFill>
                    <a:srgbClr val="EEFF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816462" y="3752232"/>
                  <a:ext cx="88250" cy="68905"/>
                </a:xfrm>
                <a:custGeom>
                  <a:avLst/>
                  <a:gdLst/>
                  <a:ahLst/>
                  <a:cxnLst/>
                  <a:rect l="l" t="t" r="r" b="b"/>
                  <a:pathLst>
                    <a:path w="2436" h="1902" extrusionOk="0">
                      <a:moveTo>
                        <a:pt x="1202" y="0"/>
                      </a:moveTo>
                      <a:cubicBezTo>
                        <a:pt x="1" y="0"/>
                        <a:pt x="1" y="1902"/>
                        <a:pt x="1202" y="1902"/>
                      </a:cubicBezTo>
                      <a:cubicBezTo>
                        <a:pt x="2436" y="1902"/>
                        <a:pt x="2436" y="0"/>
                        <a:pt x="1202" y="0"/>
                      </a:cubicBezTo>
                      <a:close/>
                    </a:path>
                  </a:pathLst>
                </a:custGeom>
                <a:solidFill>
                  <a:srgbClr val="FFC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694421" y="3899668"/>
                  <a:ext cx="1268" cy="2427"/>
                </a:xfrm>
                <a:custGeom>
                  <a:avLst/>
                  <a:gdLst/>
                  <a:ahLst/>
                  <a:cxnLst/>
                  <a:rect l="l" t="t" r="r" b="b"/>
                  <a:pathLst>
                    <a:path w="35" h="67" extrusionOk="0">
                      <a:moveTo>
                        <a:pt x="34" y="0"/>
                      </a:moveTo>
                      <a:cubicBezTo>
                        <a:pt x="1" y="0"/>
                        <a:pt x="1" y="67"/>
                        <a:pt x="34" y="67"/>
                      </a:cubicBezTo>
                      <a:cubicBezTo>
                        <a:pt x="34" y="67"/>
                        <a:pt x="34" y="0"/>
                        <a:pt x="34" y="0"/>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833379" y="3932270"/>
                  <a:ext cx="2463" cy="2463"/>
                </a:xfrm>
                <a:custGeom>
                  <a:avLst/>
                  <a:gdLst/>
                  <a:ahLst/>
                  <a:cxnLst/>
                  <a:rect l="l" t="t" r="r" b="b"/>
                  <a:pathLst>
                    <a:path w="68" h="68" extrusionOk="0">
                      <a:moveTo>
                        <a:pt x="34" y="1"/>
                      </a:moveTo>
                      <a:cubicBezTo>
                        <a:pt x="1" y="1"/>
                        <a:pt x="1" y="67"/>
                        <a:pt x="34" y="67"/>
                      </a:cubicBezTo>
                      <a:cubicBezTo>
                        <a:pt x="68" y="67"/>
                        <a:pt x="68" y="1"/>
                        <a:pt x="34" y="1"/>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1"/>
              <p:cNvSpPr/>
              <p:nvPr/>
            </p:nvSpPr>
            <p:spPr>
              <a:xfrm>
                <a:off x="1214733" y="2666818"/>
                <a:ext cx="507547" cy="360826"/>
              </a:xfrm>
              <a:custGeom>
                <a:avLst/>
                <a:gdLst/>
                <a:ahLst/>
                <a:cxnLst/>
                <a:rect l="l" t="t" r="r" b="b"/>
                <a:pathLst>
                  <a:path w="14010" h="9960" extrusionOk="0">
                    <a:moveTo>
                      <a:pt x="2292" y="0"/>
                    </a:moveTo>
                    <a:cubicBezTo>
                      <a:pt x="1732" y="0"/>
                      <a:pt x="1204" y="180"/>
                      <a:pt x="834" y="609"/>
                    </a:cubicBezTo>
                    <a:cubicBezTo>
                      <a:pt x="0" y="1576"/>
                      <a:pt x="467" y="3044"/>
                      <a:pt x="1001" y="4212"/>
                    </a:cubicBezTo>
                    <a:cubicBezTo>
                      <a:pt x="1468" y="5379"/>
                      <a:pt x="2102" y="6447"/>
                      <a:pt x="2902" y="7381"/>
                    </a:cubicBezTo>
                    <a:cubicBezTo>
                      <a:pt x="3676" y="8214"/>
                      <a:pt x="4742" y="8808"/>
                      <a:pt x="5839" y="8808"/>
                    </a:cubicBezTo>
                    <a:cubicBezTo>
                      <a:pt x="5972" y="8808"/>
                      <a:pt x="6105" y="8800"/>
                      <a:pt x="6238" y="8782"/>
                    </a:cubicBezTo>
                    <a:cubicBezTo>
                      <a:pt x="7083" y="8688"/>
                      <a:pt x="7839" y="8242"/>
                      <a:pt x="8645" y="8242"/>
                    </a:cubicBezTo>
                    <a:cubicBezTo>
                      <a:pt x="8699" y="8242"/>
                      <a:pt x="8752" y="8244"/>
                      <a:pt x="8806" y="8248"/>
                    </a:cubicBezTo>
                    <a:cubicBezTo>
                      <a:pt x="9607" y="8348"/>
                      <a:pt x="10241" y="8882"/>
                      <a:pt x="10908" y="9315"/>
                    </a:cubicBezTo>
                    <a:cubicBezTo>
                      <a:pt x="11232" y="9545"/>
                      <a:pt x="12246" y="9960"/>
                      <a:pt x="13009" y="9960"/>
                    </a:cubicBezTo>
                    <a:cubicBezTo>
                      <a:pt x="13579" y="9960"/>
                      <a:pt x="14010" y="9728"/>
                      <a:pt x="13910" y="9015"/>
                    </a:cubicBezTo>
                    <a:cubicBezTo>
                      <a:pt x="13810" y="8315"/>
                      <a:pt x="11575" y="7514"/>
                      <a:pt x="11008" y="7114"/>
                    </a:cubicBezTo>
                    <a:lnTo>
                      <a:pt x="8806" y="5446"/>
                    </a:lnTo>
                    <a:cubicBezTo>
                      <a:pt x="8072" y="4912"/>
                      <a:pt x="7372" y="4312"/>
                      <a:pt x="6738" y="3645"/>
                    </a:cubicBezTo>
                    <a:cubicBezTo>
                      <a:pt x="5904" y="2677"/>
                      <a:pt x="5270" y="1510"/>
                      <a:pt x="4303" y="709"/>
                    </a:cubicBezTo>
                    <a:cubicBezTo>
                      <a:pt x="3746" y="282"/>
                      <a:pt x="2994"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5537714" y="3213582"/>
              <a:ext cx="603514" cy="299239"/>
            </a:xfrm>
            <a:custGeom>
              <a:avLst/>
              <a:gdLst/>
              <a:ahLst/>
              <a:cxnLst/>
              <a:rect l="l" t="t" r="r" b="b"/>
              <a:pathLst>
                <a:path w="16659" h="8260" extrusionOk="0">
                  <a:moveTo>
                    <a:pt x="2380" y="1"/>
                  </a:moveTo>
                  <a:cubicBezTo>
                    <a:pt x="1240" y="1"/>
                    <a:pt x="0" y="1296"/>
                    <a:pt x="619" y="2717"/>
                  </a:cubicBezTo>
                  <a:cubicBezTo>
                    <a:pt x="2175" y="6251"/>
                    <a:pt x="5952" y="8259"/>
                    <a:pt x="9720" y="8259"/>
                  </a:cubicBezTo>
                  <a:cubicBezTo>
                    <a:pt x="11608" y="8259"/>
                    <a:pt x="13493" y="7755"/>
                    <a:pt x="15096" y="6687"/>
                  </a:cubicBezTo>
                  <a:cubicBezTo>
                    <a:pt x="16659" y="5626"/>
                    <a:pt x="15677" y="3328"/>
                    <a:pt x="14201" y="3328"/>
                  </a:cubicBezTo>
                  <a:cubicBezTo>
                    <a:pt x="13913" y="3328"/>
                    <a:pt x="13606" y="3416"/>
                    <a:pt x="13295" y="3618"/>
                  </a:cubicBezTo>
                  <a:cubicBezTo>
                    <a:pt x="12177" y="4367"/>
                    <a:pt x="10909" y="4719"/>
                    <a:pt x="9658" y="4719"/>
                  </a:cubicBezTo>
                  <a:cubicBezTo>
                    <a:pt x="7174" y="4719"/>
                    <a:pt x="4753" y="3333"/>
                    <a:pt x="3688" y="916"/>
                  </a:cubicBezTo>
                  <a:cubicBezTo>
                    <a:pt x="3396" y="269"/>
                    <a:pt x="289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5702718" y="3331241"/>
              <a:ext cx="1714829" cy="1168989"/>
              <a:chOff x="1212305" y="3198712"/>
              <a:chExt cx="1714829" cy="1168989"/>
            </a:xfrm>
          </p:grpSpPr>
          <p:sp>
            <p:nvSpPr>
              <p:cNvPr id="623" name="Google Shape;623;p41"/>
              <p:cNvSpPr/>
              <p:nvPr/>
            </p:nvSpPr>
            <p:spPr>
              <a:xfrm>
                <a:off x="1212305" y="3198712"/>
                <a:ext cx="1714829" cy="1168989"/>
              </a:xfrm>
              <a:custGeom>
                <a:avLst/>
                <a:gdLst/>
                <a:ahLst/>
                <a:cxnLst/>
                <a:rect l="l" t="t" r="r" b="b"/>
                <a:pathLst>
                  <a:path w="47335" h="32268" extrusionOk="0">
                    <a:moveTo>
                      <a:pt x="9833" y="0"/>
                    </a:moveTo>
                    <a:cubicBezTo>
                      <a:pt x="9791" y="0"/>
                      <a:pt x="9750" y="1"/>
                      <a:pt x="9707" y="3"/>
                    </a:cubicBezTo>
                    <a:cubicBezTo>
                      <a:pt x="4070" y="203"/>
                      <a:pt x="1401" y="5574"/>
                      <a:pt x="768" y="10544"/>
                    </a:cubicBezTo>
                    <a:cubicBezTo>
                      <a:pt x="0" y="16381"/>
                      <a:pt x="1768" y="22486"/>
                      <a:pt x="5871" y="26755"/>
                    </a:cubicBezTo>
                    <a:cubicBezTo>
                      <a:pt x="9230" y="30313"/>
                      <a:pt x="13899" y="32268"/>
                      <a:pt x="18741" y="32268"/>
                    </a:cubicBezTo>
                    <a:cubicBezTo>
                      <a:pt x="19574" y="32268"/>
                      <a:pt x="20412" y="32210"/>
                      <a:pt x="21249" y="32092"/>
                    </a:cubicBezTo>
                    <a:cubicBezTo>
                      <a:pt x="24118" y="31592"/>
                      <a:pt x="26820" y="30391"/>
                      <a:pt x="29054" y="28557"/>
                    </a:cubicBezTo>
                    <a:cubicBezTo>
                      <a:pt x="31356" y="26722"/>
                      <a:pt x="32690" y="24320"/>
                      <a:pt x="33991" y="21752"/>
                    </a:cubicBezTo>
                    <a:cubicBezTo>
                      <a:pt x="34756" y="20198"/>
                      <a:pt x="35915" y="18268"/>
                      <a:pt x="37345" y="18268"/>
                    </a:cubicBezTo>
                    <a:cubicBezTo>
                      <a:pt x="37911" y="18268"/>
                      <a:pt x="38519" y="18570"/>
                      <a:pt x="39162" y="19317"/>
                    </a:cubicBezTo>
                    <a:cubicBezTo>
                      <a:pt x="41196" y="21685"/>
                      <a:pt x="41930" y="25121"/>
                      <a:pt x="41864" y="28190"/>
                    </a:cubicBezTo>
                    <a:cubicBezTo>
                      <a:pt x="41814" y="29908"/>
                      <a:pt x="43131" y="30767"/>
                      <a:pt x="44474" y="30767"/>
                    </a:cubicBezTo>
                    <a:cubicBezTo>
                      <a:pt x="45816" y="30767"/>
                      <a:pt x="47184" y="29908"/>
                      <a:pt x="47234" y="28190"/>
                    </a:cubicBezTo>
                    <a:cubicBezTo>
                      <a:pt x="47334" y="23086"/>
                      <a:pt x="45433" y="16048"/>
                      <a:pt x="40463" y="13579"/>
                    </a:cubicBezTo>
                    <a:cubicBezTo>
                      <a:pt x="39447" y="13084"/>
                      <a:pt x="38403" y="12850"/>
                      <a:pt x="37374" y="12850"/>
                    </a:cubicBezTo>
                    <a:cubicBezTo>
                      <a:pt x="35634" y="12850"/>
                      <a:pt x="33937" y="13518"/>
                      <a:pt x="32490" y="14713"/>
                    </a:cubicBezTo>
                    <a:cubicBezTo>
                      <a:pt x="30389" y="16481"/>
                      <a:pt x="29488" y="19016"/>
                      <a:pt x="28187" y="21351"/>
                    </a:cubicBezTo>
                    <a:cubicBezTo>
                      <a:pt x="26223" y="24852"/>
                      <a:pt x="22535" y="26945"/>
                      <a:pt x="18615" y="26945"/>
                    </a:cubicBezTo>
                    <a:cubicBezTo>
                      <a:pt x="17941" y="26945"/>
                      <a:pt x="17259" y="26883"/>
                      <a:pt x="16579" y="26755"/>
                    </a:cubicBezTo>
                    <a:cubicBezTo>
                      <a:pt x="11709" y="25755"/>
                      <a:pt x="7839" y="22119"/>
                      <a:pt x="6538" y="17349"/>
                    </a:cubicBezTo>
                    <a:cubicBezTo>
                      <a:pt x="5771" y="14680"/>
                      <a:pt x="5738" y="11845"/>
                      <a:pt x="6472" y="9209"/>
                    </a:cubicBezTo>
                    <a:cubicBezTo>
                      <a:pt x="6939" y="7642"/>
                      <a:pt x="7839" y="5440"/>
                      <a:pt x="9707" y="5373"/>
                    </a:cubicBezTo>
                    <a:cubicBezTo>
                      <a:pt x="13134" y="5275"/>
                      <a:pt x="13176" y="0"/>
                      <a:pt x="9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530105" y="3208456"/>
                <a:ext cx="113609" cy="166791"/>
              </a:xfrm>
              <a:custGeom>
                <a:avLst/>
                <a:gdLst/>
                <a:ahLst/>
                <a:cxnLst/>
                <a:rect l="l" t="t" r="r" b="b"/>
                <a:pathLst>
                  <a:path w="3136" h="4604" extrusionOk="0">
                    <a:moveTo>
                      <a:pt x="1568" y="1"/>
                    </a:moveTo>
                    <a:cubicBezTo>
                      <a:pt x="701" y="1"/>
                      <a:pt x="0" y="1035"/>
                      <a:pt x="0" y="2302"/>
                    </a:cubicBezTo>
                    <a:cubicBezTo>
                      <a:pt x="0" y="3570"/>
                      <a:pt x="701" y="4604"/>
                      <a:pt x="1568" y="4604"/>
                    </a:cubicBezTo>
                    <a:cubicBezTo>
                      <a:pt x="2435" y="4604"/>
                      <a:pt x="3136" y="3570"/>
                      <a:pt x="3136" y="2302"/>
                    </a:cubicBezTo>
                    <a:cubicBezTo>
                      <a:pt x="3136" y="1035"/>
                      <a:pt x="2435" y="1"/>
                      <a:pt x="1568" y="1"/>
                    </a:cubicBezTo>
                    <a:close/>
                  </a:path>
                </a:pathLst>
              </a:custGeom>
              <a:solidFill>
                <a:srgbClr val="000000">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41"/>
            <p:cNvGrpSpPr/>
            <p:nvPr/>
          </p:nvGrpSpPr>
          <p:grpSpPr>
            <a:xfrm>
              <a:off x="6533065" y="727418"/>
              <a:ext cx="1274398" cy="1073475"/>
              <a:chOff x="2091454" y="680239"/>
              <a:chExt cx="1274398" cy="1073475"/>
            </a:xfrm>
          </p:grpSpPr>
          <p:grpSp>
            <p:nvGrpSpPr>
              <p:cNvPr id="626" name="Google Shape;626;p41"/>
              <p:cNvGrpSpPr/>
              <p:nvPr/>
            </p:nvGrpSpPr>
            <p:grpSpPr>
              <a:xfrm>
                <a:off x="2091454" y="680239"/>
                <a:ext cx="1274398" cy="1073475"/>
                <a:chOff x="1592919" y="3740132"/>
                <a:chExt cx="476144" cy="401089"/>
              </a:xfrm>
            </p:grpSpPr>
            <p:sp>
              <p:nvSpPr>
                <p:cNvPr id="627" name="Google Shape;627;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1"/>
              <p:cNvGrpSpPr/>
              <p:nvPr/>
            </p:nvGrpSpPr>
            <p:grpSpPr>
              <a:xfrm>
                <a:off x="2249976" y="832902"/>
                <a:ext cx="921142" cy="793995"/>
                <a:chOff x="1652147" y="3797173"/>
                <a:chExt cx="344159" cy="296665"/>
              </a:xfrm>
            </p:grpSpPr>
            <p:sp>
              <p:nvSpPr>
                <p:cNvPr id="645" name="Google Shape;645;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1"/>
              <p:cNvGrpSpPr/>
              <p:nvPr/>
            </p:nvGrpSpPr>
            <p:grpSpPr>
              <a:xfrm>
                <a:off x="2205622" y="751989"/>
                <a:ext cx="1147336" cy="926194"/>
                <a:chOff x="1635575" y="3766941"/>
                <a:chExt cx="428670" cy="346060"/>
              </a:xfrm>
            </p:grpSpPr>
            <p:sp>
              <p:nvSpPr>
                <p:cNvPr id="654" name="Google Shape;654;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69" name="Google Shape;669;p41"/>
          <p:cNvGrpSpPr/>
          <p:nvPr/>
        </p:nvGrpSpPr>
        <p:grpSpPr>
          <a:xfrm flipH="1">
            <a:off x="789430" y="4076100"/>
            <a:ext cx="1309890" cy="3473963"/>
            <a:chOff x="7046610" y="-2160463"/>
            <a:chExt cx="1309890" cy="3473963"/>
          </a:xfrm>
        </p:grpSpPr>
        <p:sp>
          <p:nvSpPr>
            <p:cNvPr id="670" name="Google Shape;670;p41"/>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306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506109" y="497216"/>
            <a:ext cx="4325095" cy="1058373"/>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Definition</a:t>
            </a:r>
            <a:endParaRPr dirty="0"/>
          </a:p>
        </p:txBody>
      </p:sp>
      <p:sp>
        <p:nvSpPr>
          <p:cNvPr id="453" name="Google Shape;453;p41"/>
          <p:cNvSpPr txBox="1">
            <a:spLocks noGrp="1"/>
          </p:cNvSpPr>
          <p:nvPr>
            <p:ph type="subTitle" idx="1"/>
          </p:nvPr>
        </p:nvSpPr>
        <p:spPr>
          <a:xfrm>
            <a:off x="472971" y="1299385"/>
            <a:ext cx="4739040" cy="3225245"/>
          </a:xfrm>
          <a:prstGeom prst="rect">
            <a:avLst/>
          </a:prstGeom>
        </p:spPr>
        <p:txBody>
          <a:bodyPr spcFirstLastPara="1" wrap="square" lIns="91425" tIns="91425" rIns="91425" bIns="91425" anchor="ctr" anchorCtr="0">
            <a:noAutofit/>
          </a:bodyPr>
          <a:lstStyle/>
          <a:p>
            <a:pPr marL="0" indent="0"/>
            <a:r>
              <a:rPr lang="en-US"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liver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damage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caused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various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diseases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generally</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irreversible.</a:t>
            </a:r>
            <a:r>
              <a:rPr lang="en-US" spc="9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However,</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if</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liver</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disease is detected early</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the underlying cause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treated,</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further</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damage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 be avoided.</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this project, we will identify the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best models based on a patient's lifestyle and health conditions to predict liver </a:t>
            </a:r>
            <a:r>
              <a:rPr lang="en-US" spc="-10" dirty="0">
                <a:effectLst/>
                <a:latin typeface="Times New Roman" panose="02020603050405020304" pitchFamily="18" charset="0"/>
                <a:ea typeface="Times New Roman" panose="02020603050405020304" pitchFamily="18" charset="0"/>
              </a:rPr>
              <a:t>disease.</a:t>
            </a:r>
            <a:endParaRPr lang="en-US" dirty="0">
              <a:effectLst/>
              <a:latin typeface="Times New Roman" panose="02020603050405020304" pitchFamily="18" charset="0"/>
              <a:ea typeface="Times New Roman" panose="02020603050405020304" pitchFamily="18" charset="0"/>
            </a:endParaRPr>
          </a:p>
          <a:p>
            <a:pPr marL="0" indent="0"/>
            <a:endParaRPr dirty="0"/>
          </a:p>
        </p:txBody>
      </p:sp>
      <p:sp>
        <p:nvSpPr>
          <p:cNvPr id="454" name="Google Shape;454;p41"/>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455" name="Google Shape;455;p41"/>
          <p:cNvGrpSpPr/>
          <p:nvPr/>
        </p:nvGrpSpPr>
        <p:grpSpPr>
          <a:xfrm>
            <a:off x="5203649" y="598829"/>
            <a:ext cx="2771259" cy="3925802"/>
            <a:chOff x="5203649" y="574428"/>
            <a:chExt cx="2771259" cy="3925802"/>
          </a:xfrm>
        </p:grpSpPr>
        <p:grpSp>
          <p:nvGrpSpPr>
            <p:cNvPr id="456" name="Google Shape;456;p41"/>
            <p:cNvGrpSpPr/>
            <p:nvPr/>
          </p:nvGrpSpPr>
          <p:grpSpPr>
            <a:xfrm>
              <a:off x="5203649" y="969261"/>
              <a:ext cx="2771259" cy="2765830"/>
              <a:chOff x="713237" y="836732"/>
              <a:chExt cx="2771259" cy="2765830"/>
            </a:xfrm>
          </p:grpSpPr>
          <p:sp>
            <p:nvSpPr>
              <p:cNvPr id="457" name="Google Shape;457;p41"/>
              <p:cNvSpPr/>
              <p:nvPr/>
            </p:nvSpPr>
            <p:spPr>
              <a:xfrm>
                <a:off x="1046759" y="847630"/>
                <a:ext cx="223596" cy="1315230"/>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1495030" y="836732"/>
                <a:ext cx="223596" cy="1337040"/>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713237" y="1755394"/>
                <a:ext cx="2771259" cy="1847168"/>
              </a:xfrm>
              <a:custGeom>
                <a:avLst/>
                <a:gdLst/>
                <a:ahLst/>
                <a:cxnLst/>
                <a:rect l="l" t="t" r="r" b="b"/>
                <a:pathLst>
                  <a:path w="76496" h="50988" extrusionOk="0">
                    <a:moveTo>
                      <a:pt x="26690" y="0"/>
                    </a:moveTo>
                    <a:cubicBezTo>
                      <a:pt x="15628" y="0"/>
                      <a:pt x="5287" y="6502"/>
                      <a:pt x="2970" y="17930"/>
                    </a:cubicBezTo>
                    <a:cubicBezTo>
                      <a:pt x="1" y="32407"/>
                      <a:pt x="7473" y="50987"/>
                      <a:pt x="7473" y="50987"/>
                    </a:cubicBezTo>
                    <a:cubicBezTo>
                      <a:pt x="13520" y="49682"/>
                      <a:pt x="13463" y="42396"/>
                      <a:pt x="17791" y="42396"/>
                    </a:cubicBezTo>
                    <a:cubicBezTo>
                      <a:pt x="17999" y="42396"/>
                      <a:pt x="18218" y="42412"/>
                      <a:pt x="18447" y="42448"/>
                    </a:cubicBezTo>
                    <a:cubicBezTo>
                      <a:pt x="18673" y="42482"/>
                      <a:pt x="18899" y="42498"/>
                      <a:pt x="19126" y="42498"/>
                    </a:cubicBezTo>
                    <a:cubicBezTo>
                      <a:pt x="25112" y="42498"/>
                      <a:pt x="31490" y="31073"/>
                      <a:pt x="31490" y="31073"/>
                    </a:cubicBezTo>
                    <a:cubicBezTo>
                      <a:pt x="33184" y="33918"/>
                      <a:pt x="34908" y="35006"/>
                      <a:pt x="36756" y="35006"/>
                    </a:cubicBezTo>
                    <a:cubicBezTo>
                      <a:pt x="41712" y="35006"/>
                      <a:pt x="47564" y="27180"/>
                      <a:pt x="56141" y="24435"/>
                    </a:cubicBezTo>
                    <a:cubicBezTo>
                      <a:pt x="67249" y="20832"/>
                      <a:pt x="76055" y="6389"/>
                      <a:pt x="76055" y="6389"/>
                    </a:cubicBezTo>
                    <a:cubicBezTo>
                      <a:pt x="76495" y="1697"/>
                      <a:pt x="44864" y="1413"/>
                      <a:pt x="37211" y="1413"/>
                    </a:cubicBezTo>
                    <a:cubicBezTo>
                      <a:pt x="36159" y="1413"/>
                      <a:pt x="35560" y="1418"/>
                      <a:pt x="35560" y="1418"/>
                    </a:cubicBezTo>
                    <a:cubicBezTo>
                      <a:pt x="32644" y="463"/>
                      <a:pt x="29642" y="0"/>
                      <a:pt x="26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713237" y="2066568"/>
                <a:ext cx="2702137" cy="1535974"/>
              </a:xfrm>
              <a:custGeom>
                <a:avLst/>
                <a:gdLst/>
                <a:ahLst/>
                <a:cxnLst/>
                <a:rect l="l" t="t" r="r" b="b"/>
                <a:pathLst>
                  <a:path w="74588" h="42398" extrusionOk="0">
                    <a:moveTo>
                      <a:pt x="74587" y="0"/>
                    </a:moveTo>
                    <a:lnTo>
                      <a:pt x="74587" y="0"/>
                    </a:lnTo>
                    <a:cubicBezTo>
                      <a:pt x="73086" y="500"/>
                      <a:pt x="71485" y="834"/>
                      <a:pt x="70084" y="1234"/>
                    </a:cubicBezTo>
                    <a:cubicBezTo>
                      <a:pt x="64580" y="2869"/>
                      <a:pt x="59510" y="6071"/>
                      <a:pt x="54540" y="8907"/>
                    </a:cubicBezTo>
                    <a:cubicBezTo>
                      <a:pt x="50904" y="11008"/>
                      <a:pt x="47368" y="13076"/>
                      <a:pt x="43232" y="14010"/>
                    </a:cubicBezTo>
                    <a:cubicBezTo>
                      <a:pt x="41418" y="14428"/>
                      <a:pt x="39416" y="14744"/>
                      <a:pt x="37489" y="14744"/>
                    </a:cubicBezTo>
                    <a:cubicBezTo>
                      <a:pt x="33569" y="14744"/>
                      <a:pt x="29962" y="13435"/>
                      <a:pt x="28888" y="9007"/>
                    </a:cubicBezTo>
                    <a:cubicBezTo>
                      <a:pt x="26620" y="12576"/>
                      <a:pt x="22183" y="15411"/>
                      <a:pt x="17914" y="16112"/>
                    </a:cubicBezTo>
                    <a:cubicBezTo>
                      <a:pt x="17238" y="16224"/>
                      <a:pt x="16574" y="16278"/>
                      <a:pt x="15927" y="16278"/>
                    </a:cubicBezTo>
                    <a:cubicBezTo>
                      <a:pt x="10982" y="16278"/>
                      <a:pt x="6964" y="13110"/>
                      <a:pt x="5371" y="8273"/>
                    </a:cubicBezTo>
                    <a:cubicBezTo>
                      <a:pt x="4971" y="7005"/>
                      <a:pt x="4704" y="5738"/>
                      <a:pt x="4604" y="4437"/>
                    </a:cubicBezTo>
                    <a:cubicBezTo>
                      <a:pt x="3870" y="6004"/>
                      <a:pt x="3303" y="7639"/>
                      <a:pt x="2970" y="9340"/>
                    </a:cubicBezTo>
                    <a:cubicBezTo>
                      <a:pt x="1" y="23817"/>
                      <a:pt x="7473" y="42397"/>
                      <a:pt x="7473" y="42397"/>
                    </a:cubicBezTo>
                    <a:cubicBezTo>
                      <a:pt x="13520" y="41092"/>
                      <a:pt x="13463" y="33806"/>
                      <a:pt x="17791" y="33806"/>
                    </a:cubicBezTo>
                    <a:cubicBezTo>
                      <a:pt x="17999" y="33806"/>
                      <a:pt x="18218" y="33822"/>
                      <a:pt x="18447" y="33858"/>
                    </a:cubicBezTo>
                    <a:cubicBezTo>
                      <a:pt x="18673" y="33892"/>
                      <a:pt x="18899" y="33908"/>
                      <a:pt x="19126" y="33908"/>
                    </a:cubicBezTo>
                    <a:cubicBezTo>
                      <a:pt x="25109" y="33908"/>
                      <a:pt x="31457" y="22483"/>
                      <a:pt x="31457" y="22483"/>
                    </a:cubicBezTo>
                    <a:cubicBezTo>
                      <a:pt x="33160" y="25328"/>
                      <a:pt x="34890" y="26416"/>
                      <a:pt x="36742" y="26416"/>
                    </a:cubicBezTo>
                    <a:cubicBezTo>
                      <a:pt x="41710" y="26416"/>
                      <a:pt x="47555" y="18590"/>
                      <a:pt x="56108" y="15845"/>
                    </a:cubicBezTo>
                    <a:cubicBezTo>
                      <a:pt x="64547" y="13110"/>
                      <a:pt x="71652" y="4170"/>
                      <a:pt x="74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1704093" y="1760357"/>
                <a:ext cx="392779" cy="1337048"/>
              </a:xfrm>
              <a:custGeom>
                <a:avLst/>
                <a:gdLst/>
                <a:ahLst/>
                <a:cxnLst/>
                <a:rect l="l" t="t" r="r" b="b"/>
                <a:pathLst>
                  <a:path w="10842" h="36907" extrusionOk="0">
                    <a:moveTo>
                      <a:pt x="2244" y="0"/>
                    </a:moveTo>
                    <a:cubicBezTo>
                      <a:pt x="2097" y="0"/>
                      <a:pt x="1949" y="5"/>
                      <a:pt x="1802" y="14"/>
                    </a:cubicBezTo>
                    <a:cubicBezTo>
                      <a:pt x="2936" y="281"/>
                      <a:pt x="3870" y="1081"/>
                      <a:pt x="4304" y="2149"/>
                    </a:cubicBezTo>
                    <a:cubicBezTo>
                      <a:pt x="5071" y="4017"/>
                      <a:pt x="3670" y="5951"/>
                      <a:pt x="3036" y="7653"/>
                    </a:cubicBezTo>
                    <a:cubicBezTo>
                      <a:pt x="868" y="13590"/>
                      <a:pt x="67" y="19961"/>
                      <a:pt x="701" y="26266"/>
                    </a:cubicBezTo>
                    <a:cubicBezTo>
                      <a:pt x="868" y="27900"/>
                      <a:pt x="1168" y="29502"/>
                      <a:pt x="1202" y="31169"/>
                    </a:cubicBezTo>
                    <a:cubicBezTo>
                      <a:pt x="1235" y="33137"/>
                      <a:pt x="968" y="35172"/>
                      <a:pt x="1" y="36907"/>
                    </a:cubicBezTo>
                    <a:cubicBezTo>
                      <a:pt x="1502" y="35339"/>
                      <a:pt x="2769" y="33604"/>
                      <a:pt x="3770" y="31670"/>
                    </a:cubicBezTo>
                    <a:cubicBezTo>
                      <a:pt x="3870" y="31503"/>
                      <a:pt x="3937" y="31303"/>
                      <a:pt x="3970" y="31103"/>
                    </a:cubicBezTo>
                    <a:cubicBezTo>
                      <a:pt x="3937" y="30903"/>
                      <a:pt x="3903" y="30702"/>
                      <a:pt x="3837" y="30536"/>
                    </a:cubicBezTo>
                    <a:cubicBezTo>
                      <a:pt x="134" y="20228"/>
                      <a:pt x="2869" y="8753"/>
                      <a:pt x="10842" y="1215"/>
                    </a:cubicBezTo>
                    <a:lnTo>
                      <a:pt x="10842" y="1215"/>
                    </a:lnTo>
                    <a:cubicBezTo>
                      <a:pt x="10500" y="1254"/>
                      <a:pt x="10152" y="1273"/>
                      <a:pt x="9804" y="1273"/>
                    </a:cubicBezTo>
                    <a:cubicBezTo>
                      <a:pt x="9269" y="1273"/>
                      <a:pt x="8732" y="1229"/>
                      <a:pt x="8207" y="1148"/>
                    </a:cubicBezTo>
                    <a:cubicBezTo>
                      <a:pt x="6248" y="806"/>
                      <a:pt x="4260" y="0"/>
                      <a:pt x="2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41"/>
            <p:cNvGrpSpPr/>
            <p:nvPr/>
          </p:nvGrpSpPr>
          <p:grpSpPr>
            <a:xfrm>
              <a:off x="6559537" y="2103977"/>
              <a:ext cx="575182" cy="484556"/>
              <a:chOff x="1592919" y="3740132"/>
              <a:chExt cx="476144" cy="401089"/>
            </a:xfrm>
          </p:grpSpPr>
          <p:grpSp>
            <p:nvGrpSpPr>
              <p:cNvPr id="463" name="Google Shape;463;p41"/>
              <p:cNvGrpSpPr/>
              <p:nvPr/>
            </p:nvGrpSpPr>
            <p:grpSpPr>
              <a:xfrm>
                <a:off x="1592919" y="3740132"/>
                <a:ext cx="476144" cy="401089"/>
                <a:chOff x="1592919" y="3740132"/>
                <a:chExt cx="476144" cy="401089"/>
              </a:xfrm>
            </p:grpSpPr>
            <p:sp>
              <p:nvSpPr>
                <p:cNvPr id="464" name="Google Shape;464;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41"/>
              <p:cNvGrpSpPr/>
              <p:nvPr/>
            </p:nvGrpSpPr>
            <p:grpSpPr>
              <a:xfrm>
                <a:off x="1652147" y="3797173"/>
                <a:ext cx="344159" cy="296665"/>
                <a:chOff x="1652147" y="3797173"/>
                <a:chExt cx="344159" cy="296665"/>
              </a:xfrm>
            </p:grpSpPr>
            <p:sp>
              <p:nvSpPr>
                <p:cNvPr id="482" name="Google Shape;482;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FFFFF">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1635575" y="3766941"/>
                <a:ext cx="428670" cy="346060"/>
                <a:chOff x="1635575" y="3766941"/>
                <a:chExt cx="428670" cy="346060"/>
              </a:xfrm>
            </p:grpSpPr>
            <p:sp>
              <p:nvSpPr>
                <p:cNvPr id="491" name="Google Shape;491;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0000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41"/>
            <p:cNvGrpSpPr/>
            <p:nvPr/>
          </p:nvGrpSpPr>
          <p:grpSpPr>
            <a:xfrm>
              <a:off x="6372737" y="574428"/>
              <a:ext cx="1602156" cy="1838279"/>
              <a:chOff x="1942700" y="539499"/>
              <a:chExt cx="1602156" cy="1838279"/>
            </a:xfrm>
          </p:grpSpPr>
          <p:sp>
            <p:nvSpPr>
              <p:cNvPr id="507" name="Google Shape;507;p41"/>
              <p:cNvSpPr/>
              <p:nvPr/>
            </p:nvSpPr>
            <p:spPr>
              <a:xfrm>
                <a:off x="2124812" y="588238"/>
                <a:ext cx="1303200" cy="1303200"/>
              </a:xfrm>
              <a:prstGeom prst="ellipse">
                <a:avLst/>
              </a:prstGeom>
              <a:solidFill>
                <a:srgbClr val="076B97">
                  <a:alpha val="15639"/>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1942700" y="539499"/>
                <a:ext cx="1602156" cy="1838279"/>
              </a:xfrm>
              <a:custGeom>
                <a:avLst/>
                <a:gdLst/>
                <a:ahLst/>
                <a:cxnLst/>
                <a:rect l="l" t="t" r="r" b="b"/>
                <a:pathLst>
                  <a:path w="179463" h="205912" fill="none" extrusionOk="0">
                    <a:moveTo>
                      <a:pt x="93281" y="178"/>
                    </a:moveTo>
                    <a:cubicBezTo>
                      <a:pt x="38342" y="178"/>
                      <a:pt x="0" y="54496"/>
                      <a:pt x="18373" y="106240"/>
                    </a:cubicBezTo>
                    <a:cubicBezTo>
                      <a:pt x="18461" y="107039"/>
                      <a:pt x="18639" y="107838"/>
                      <a:pt x="18905" y="108636"/>
                    </a:cubicBezTo>
                    <a:lnTo>
                      <a:pt x="46242" y="197746"/>
                    </a:lnTo>
                    <a:cubicBezTo>
                      <a:pt x="47484" y="203693"/>
                      <a:pt x="54851" y="205912"/>
                      <a:pt x="59200" y="201651"/>
                    </a:cubicBezTo>
                    <a:lnTo>
                      <a:pt x="59200" y="201651"/>
                    </a:lnTo>
                    <a:lnTo>
                      <a:pt x="140321" y="143783"/>
                    </a:lnTo>
                    <a:cubicBezTo>
                      <a:pt x="141031" y="143251"/>
                      <a:pt x="141741" y="142718"/>
                      <a:pt x="142274" y="142097"/>
                    </a:cubicBezTo>
                    <a:cubicBezTo>
                      <a:pt x="168989" y="121151"/>
                      <a:pt x="179462" y="85649"/>
                      <a:pt x="168457" y="53608"/>
                    </a:cubicBezTo>
                    <a:cubicBezTo>
                      <a:pt x="157362" y="21479"/>
                      <a:pt x="127186" y="1"/>
                      <a:pt x="93281" y="89"/>
                    </a:cubicBezTo>
                    <a:close/>
                  </a:path>
                </a:pathLst>
              </a:custGeom>
              <a:noFill/>
              <a:ln w="19050" cap="flat" cmpd="sng">
                <a:solidFill>
                  <a:schemeClr val="dk1"/>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2352437" y="2210100"/>
                <a:ext cx="143700" cy="149700"/>
              </a:xfrm>
              <a:prstGeom prst="ellipse">
                <a:avLst/>
              </a:prstGeom>
              <a:solidFill>
                <a:srgbClr val="F2F2F2">
                  <a:alpha val="0"/>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41"/>
            <p:cNvGrpSpPr/>
            <p:nvPr/>
          </p:nvGrpSpPr>
          <p:grpSpPr>
            <a:xfrm>
              <a:off x="5705145" y="2799348"/>
              <a:ext cx="2144876" cy="1534249"/>
              <a:chOff x="1214733" y="2666818"/>
              <a:chExt cx="2144876" cy="1534249"/>
            </a:xfrm>
          </p:grpSpPr>
          <p:grpSp>
            <p:nvGrpSpPr>
              <p:cNvPr id="511" name="Google Shape;511;p41"/>
              <p:cNvGrpSpPr/>
              <p:nvPr/>
            </p:nvGrpSpPr>
            <p:grpSpPr>
              <a:xfrm>
                <a:off x="1433421" y="2798171"/>
                <a:ext cx="1926187" cy="1402897"/>
                <a:chOff x="1433421" y="2798171"/>
                <a:chExt cx="1926187" cy="1402897"/>
              </a:xfrm>
            </p:grpSpPr>
            <p:sp>
              <p:nvSpPr>
                <p:cNvPr id="512" name="Google Shape;512;p41"/>
                <p:cNvSpPr/>
                <p:nvPr/>
              </p:nvSpPr>
              <p:spPr>
                <a:xfrm>
                  <a:off x="1435848" y="2846386"/>
                  <a:ext cx="1879157" cy="1303139"/>
                </a:xfrm>
                <a:custGeom>
                  <a:avLst/>
                  <a:gdLst/>
                  <a:ahLst/>
                  <a:cxnLst/>
                  <a:rect l="l" t="t" r="r" b="b"/>
                  <a:pathLst>
                    <a:path w="51871" h="35971" extrusionOk="0">
                      <a:moveTo>
                        <a:pt x="48626" y="0"/>
                      </a:moveTo>
                      <a:cubicBezTo>
                        <a:pt x="48218" y="0"/>
                        <a:pt x="47807" y="68"/>
                        <a:pt x="47401" y="155"/>
                      </a:cubicBezTo>
                      <a:cubicBezTo>
                        <a:pt x="43465" y="1056"/>
                        <a:pt x="40663" y="4392"/>
                        <a:pt x="37260" y="6560"/>
                      </a:cubicBezTo>
                      <a:cubicBezTo>
                        <a:pt x="31456" y="10263"/>
                        <a:pt x="24184" y="10463"/>
                        <a:pt x="17313" y="10963"/>
                      </a:cubicBezTo>
                      <a:cubicBezTo>
                        <a:pt x="14878" y="11130"/>
                        <a:pt x="12409" y="11397"/>
                        <a:pt x="10174" y="12331"/>
                      </a:cubicBezTo>
                      <a:cubicBezTo>
                        <a:pt x="7372" y="13498"/>
                        <a:pt x="5938" y="15733"/>
                        <a:pt x="4337" y="18135"/>
                      </a:cubicBezTo>
                      <a:cubicBezTo>
                        <a:pt x="1835" y="21804"/>
                        <a:pt x="0" y="26941"/>
                        <a:pt x="2569" y="31044"/>
                      </a:cubicBezTo>
                      <a:cubicBezTo>
                        <a:pt x="3296" y="32207"/>
                        <a:pt x="4580" y="33142"/>
                        <a:pt x="5914" y="33142"/>
                      </a:cubicBezTo>
                      <a:cubicBezTo>
                        <a:pt x="6111" y="33142"/>
                        <a:pt x="6308" y="33122"/>
                        <a:pt x="6505" y="33079"/>
                      </a:cubicBezTo>
                      <a:cubicBezTo>
                        <a:pt x="8247" y="35028"/>
                        <a:pt x="10610" y="35970"/>
                        <a:pt x="12957" y="35970"/>
                      </a:cubicBezTo>
                      <a:cubicBezTo>
                        <a:pt x="15913" y="35970"/>
                        <a:pt x="18845" y="34475"/>
                        <a:pt x="20482" y="31611"/>
                      </a:cubicBezTo>
                      <a:cubicBezTo>
                        <a:pt x="21716" y="29310"/>
                        <a:pt x="22517" y="26474"/>
                        <a:pt x="24785" y="24906"/>
                      </a:cubicBezTo>
                      <a:cubicBezTo>
                        <a:pt x="25852" y="24139"/>
                        <a:pt x="27153" y="23772"/>
                        <a:pt x="28454" y="23439"/>
                      </a:cubicBezTo>
                      <a:cubicBezTo>
                        <a:pt x="32057" y="22438"/>
                        <a:pt x="35659" y="21504"/>
                        <a:pt x="39095" y="20003"/>
                      </a:cubicBezTo>
                      <a:cubicBezTo>
                        <a:pt x="42531" y="18502"/>
                        <a:pt x="45766" y="16400"/>
                        <a:pt x="48135" y="13532"/>
                      </a:cubicBezTo>
                      <a:cubicBezTo>
                        <a:pt x="50470" y="10629"/>
                        <a:pt x="51871" y="6860"/>
                        <a:pt x="51437" y="3124"/>
                      </a:cubicBezTo>
                      <a:cubicBezTo>
                        <a:pt x="51304" y="2123"/>
                        <a:pt x="51004" y="1023"/>
                        <a:pt x="50170" y="456"/>
                      </a:cubicBezTo>
                      <a:cubicBezTo>
                        <a:pt x="49679" y="116"/>
                        <a:pt x="49156" y="0"/>
                        <a:pt x="48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1678735" y="4047394"/>
                  <a:ext cx="108791" cy="103900"/>
                </a:xfrm>
                <a:custGeom>
                  <a:avLst/>
                  <a:gdLst/>
                  <a:ahLst/>
                  <a:cxnLst/>
                  <a:rect l="l" t="t" r="r" b="b"/>
                  <a:pathLst>
                    <a:path w="3003" h="2868" extrusionOk="0">
                      <a:moveTo>
                        <a:pt x="1622" y="1"/>
                      </a:moveTo>
                      <a:cubicBezTo>
                        <a:pt x="1538" y="1"/>
                        <a:pt x="1453" y="9"/>
                        <a:pt x="1368" y="25"/>
                      </a:cubicBezTo>
                      <a:cubicBezTo>
                        <a:pt x="1001" y="58"/>
                        <a:pt x="667" y="258"/>
                        <a:pt x="400" y="525"/>
                      </a:cubicBezTo>
                      <a:cubicBezTo>
                        <a:pt x="134" y="792"/>
                        <a:pt x="0" y="1192"/>
                        <a:pt x="67" y="1593"/>
                      </a:cubicBezTo>
                      <a:cubicBezTo>
                        <a:pt x="211" y="2342"/>
                        <a:pt x="878" y="2867"/>
                        <a:pt x="1638" y="2867"/>
                      </a:cubicBezTo>
                      <a:cubicBezTo>
                        <a:pt x="1757" y="2867"/>
                        <a:pt x="1879" y="2854"/>
                        <a:pt x="2002" y="2827"/>
                      </a:cubicBezTo>
                      <a:cubicBezTo>
                        <a:pt x="2369" y="2727"/>
                        <a:pt x="2669" y="2460"/>
                        <a:pt x="2836" y="2093"/>
                      </a:cubicBezTo>
                      <a:cubicBezTo>
                        <a:pt x="2969" y="1760"/>
                        <a:pt x="3002" y="1359"/>
                        <a:pt x="2869" y="992"/>
                      </a:cubicBezTo>
                      <a:cubicBezTo>
                        <a:pt x="2752" y="407"/>
                        <a:pt x="2223"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1775383" y="4088727"/>
                  <a:ext cx="107596" cy="103574"/>
                </a:xfrm>
                <a:custGeom>
                  <a:avLst/>
                  <a:gdLst/>
                  <a:ahLst/>
                  <a:cxnLst/>
                  <a:rect l="l" t="t" r="r" b="b"/>
                  <a:pathLst>
                    <a:path w="2970" h="2859" extrusionOk="0">
                      <a:moveTo>
                        <a:pt x="1560" y="1"/>
                      </a:moveTo>
                      <a:cubicBezTo>
                        <a:pt x="1334" y="1"/>
                        <a:pt x="1106" y="60"/>
                        <a:pt x="901" y="185"/>
                      </a:cubicBezTo>
                      <a:cubicBezTo>
                        <a:pt x="568" y="352"/>
                        <a:pt x="301" y="619"/>
                        <a:pt x="168" y="952"/>
                      </a:cubicBezTo>
                      <a:cubicBezTo>
                        <a:pt x="1" y="1319"/>
                        <a:pt x="1" y="1719"/>
                        <a:pt x="201" y="2053"/>
                      </a:cubicBezTo>
                      <a:cubicBezTo>
                        <a:pt x="485" y="2578"/>
                        <a:pt x="1013" y="2859"/>
                        <a:pt x="1559" y="2859"/>
                      </a:cubicBezTo>
                      <a:cubicBezTo>
                        <a:pt x="1846" y="2859"/>
                        <a:pt x="2138" y="2781"/>
                        <a:pt x="2402" y="2620"/>
                      </a:cubicBezTo>
                      <a:cubicBezTo>
                        <a:pt x="2703" y="2420"/>
                        <a:pt x="2936" y="2053"/>
                        <a:pt x="2936" y="1653"/>
                      </a:cubicBezTo>
                      <a:cubicBezTo>
                        <a:pt x="2970" y="1286"/>
                        <a:pt x="2869" y="919"/>
                        <a:pt x="2669" y="619"/>
                      </a:cubicBezTo>
                      <a:cubicBezTo>
                        <a:pt x="2427" y="223"/>
                        <a:pt x="1997"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1880507" y="4097602"/>
                  <a:ext cx="110023" cy="103466"/>
                </a:xfrm>
                <a:custGeom>
                  <a:avLst/>
                  <a:gdLst/>
                  <a:ahLst/>
                  <a:cxnLst/>
                  <a:rect l="l" t="t" r="r" b="b"/>
                  <a:pathLst>
                    <a:path w="3037" h="2856" extrusionOk="0">
                      <a:moveTo>
                        <a:pt x="1495" y="0"/>
                      </a:moveTo>
                      <a:cubicBezTo>
                        <a:pt x="1453" y="0"/>
                        <a:pt x="1411" y="2"/>
                        <a:pt x="1368" y="7"/>
                      </a:cubicBezTo>
                      <a:cubicBezTo>
                        <a:pt x="1235" y="7"/>
                        <a:pt x="1068" y="40"/>
                        <a:pt x="935" y="140"/>
                      </a:cubicBezTo>
                      <a:cubicBezTo>
                        <a:pt x="768" y="207"/>
                        <a:pt x="635" y="307"/>
                        <a:pt x="501" y="440"/>
                      </a:cubicBezTo>
                      <a:cubicBezTo>
                        <a:pt x="234" y="707"/>
                        <a:pt x="101" y="1041"/>
                        <a:pt x="34" y="1408"/>
                      </a:cubicBezTo>
                      <a:cubicBezTo>
                        <a:pt x="1" y="1808"/>
                        <a:pt x="134" y="2175"/>
                        <a:pt x="434" y="2442"/>
                      </a:cubicBezTo>
                      <a:cubicBezTo>
                        <a:pt x="601" y="2608"/>
                        <a:pt x="768" y="2709"/>
                        <a:pt x="968" y="2775"/>
                      </a:cubicBezTo>
                      <a:cubicBezTo>
                        <a:pt x="1115" y="2824"/>
                        <a:pt x="1279" y="2855"/>
                        <a:pt x="1448" y="2855"/>
                      </a:cubicBezTo>
                      <a:cubicBezTo>
                        <a:pt x="1510" y="2855"/>
                        <a:pt x="1573" y="2851"/>
                        <a:pt x="1635" y="2842"/>
                      </a:cubicBezTo>
                      <a:cubicBezTo>
                        <a:pt x="2069" y="2809"/>
                        <a:pt x="2436" y="2608"/>
                        <a:pt x="2736" y="2242"/>
                      </a:cubicBezTo>
                      <a:cubicBezTo>
                        <a:pt x="2936" y="1941"/>
                        <a:pt x="3036" y="1541"/>
                        <a:pt x="2903" y="1174"/>
                      </a:cubicBezTo>
                      <a:cubicBezTo>
                        <a:pt x="2803" y="807"/>
                        <a:pt x="2603" y="507"/>
                        <a:pt x="2302" y="273"/>
                      </a:cubicBezTo>
                      <a:cubicBezTo>
                        <a:pt x="2070" y="99"/>
                        <a:pt x="1786" y="0"/>
                        <a:pt x="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1982009" y="4069745"/>
                  <a:ext cx="108791" cy="103647"/>
                </a:xfrm>
                <a:custGeom>
                  <a:avLst/>
                  <a:gdLst/>
                  <a:ahLst/>
                  <a:cxnLst/>
                  <a:rect l="l" t="t" r="r" b="b"/>
                  <a:pathLst>
                    <a:path w="3003" h="2861" extrusionOk="0">
                      <a:moveTo>
                        <a:pt x="1401" y="1"/>
                      </a:moveTo>
                      <a:cubicBezTo>
                        <a:pt x="875" y="1"/>
                        <a:pt x="384" y="319"/>
                        <a:pt x="201" y="842"/>
                      </a:cubicBezTo>
                      <a:cubicBezTo>
                        <a:pt x="34" y="1176"/>
                        <a:pt x="1" y="1543"/>
                        <a:pt x="101" y="1910"/>
                      </a:cubicBezTo>
                      <a:cubicBezTo>
                        <a:pt x="201" y="2277"/>
                        <a:pt x="468" y="2610"/>
                        <a:pt x="835" y="2744"/>
                      </a:cubicBezTo>
                      <a:cubicBezTo>
                        <a:pt x="1033" y="2823"/>
                        <a:pt x="1237" y="2861"/>
                        <a:pt x="1436" y="2861"/>
                      </a:cubicBezTo>
                      <a:cubicBezTo>
                        <a:pt x="2077" y="2861"/>
                        <a:pt x="2674" y="2471"/>
                        <a:pt x="2903" y="1810"/>
                      </a:cubicBezTo>
                      <a:cubicBezTo>
                        <a:pt x="3003" y="1443"/>
                        <a:pt x="2970" y="1042"/>
                        <a:pt x="2736" y="709"/>
                      </a:cubicBezTo>
                      <a:cubicBezTo>
                        <a:pt x="2536" y="409"/>
                        <a:pt x="2202" y="175"/>
                        <a:pt x="1836" y="75"/>
                      </a:cubicBezTo>
                      <a:cubicBezTo>
                        <a:pt x="1692" y="25"/>
                        <a:pt x="1545" y="1"/>
                        <a:pt x="1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2070216" y="4013052"/>
                  <a:ext cx="105168" cy="104154"/>
                </a:xfrm>
                <a:custGeom>
                  <a:avLst/>
                  <a:gdLst/>
                  <a:ahLst/>
                  <a:cxnLst/>
                  <a:rect l="l" t="t" r="r" b="b"/>
                  <a:pathLst>
                    <a:path w="2903" h="2875" extrusionOk="0">
                      <a:moveTo>
                        <a:pt x="1482" y="1"/>
                      </a:moveTo>
                      <a:cubicBezTo>
                        <a:pt x="1444" y="1"/>
                        <a:pt x="1406" y="2"/>
                        <a:pt x="1369" y="6"/>
                      </a:cubicBezTo>
                      <a:cubicBezTo>
                        <a:pt x="1202" y="6"/>
                        <a:pt x="1035" y="39"/>
                        <a:pt x="868" y="106"/>
                      </a:cubicBezTo>
                      <a:cubicBezTo>
                        <a:pt x="735" y="139"/>
                        <a:pt x="568" y="239"/>
                        <a:pt x="468" y="339"/>
                      </a:cubicBezTo>
                      <a:cubicBezTo>
                        <a:pt x="201" y="573"/>
                        <a:pt x="68" y="906"/>
                        <a:pt x="34" y="1240"/>
                      </a:cubicBezTo>
                      <a:cubicBezTo>
                        <a:pt x="1" y="1607"/>
                        <a:pt x="101" y="1974"/>
                        <a:pt x="301" y="2307"/>
                      </a:cubicBezTo>
                      <a:cubicBezTo>
                        <a:pt x="501" y="2607"/>
                        <a:pt x="868" y="2841"/>
                        <a:pt x="1269" y="2874"/>
                      </a:cubicBezTo>
                      <a:cubicBezTo>
                        <a:pt x="1669" y="2874"/>
                        <a:pt x="2102" y="2741"/>
                        <a:pt x="2403" y="2441"/>
                      </a:cubicBezTo>
                      <a:cubicBezTo>
                        <a:pt x="2569" y="2274"/>
                        <a:pt x="2703" y="2107"/>
                        <a:pt x="2803" y="1907"/>
                      </a:cubicBezTo>
                      <a:cubicBezTo>
                        <a:pt x="2870" y="1707"/>
                        <a:pt x="2903" y="1507"/>
                        <a:pt x="2903" y="1307"/>
                      </a:cubicBezTo>
                      <a:cubicBezTo>
                        <a:pt x="2903" y="906"/>
                        <a:pt x="2703" y="539"/>
                        <a:pt x="2403" y="306"/>
                      </a:cubicBezTo>
                      <a:cubicBezTo>
                        <a:pt x="2133" y="126"/>
                        <a:pt x="1811" y="1"/>
                        <a:pt x="1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2131871" y="3928322"/>
                  <a:ext cx="113609" cy="105893"/>
                </a:xfrm>
                <a:custGeom>
                  <a:avLst/>
                  <a:gdLst/>
                  <a:ahLst/>
                  <a:cxnLst/>
                  <a:rect l="l" t="t" r="r" b="b"/>
                  <a:pathLst>
                    <a:path w="3136" h="2923" extrusionOk="0">
                      <a:moveTo>
                        <a:pt x="1453" y="0"/>
                      </a:moveTo>
                      <a:cubicBezTo>
                        <a:pt x="924" y="0"/>
                        <a:pt x="428" y="279"/>
                        <a:pt x="167" y="777"/>
                      </a:cubicBezTo>
                      <a:cubicBezTo>
                        <a:pt x="34" y="1077"/>
                        <a:pt x="0" y="1411"/>
                        <a:pt x="100" y="1744"/>
                      </a:cubicBezTo>
                      <a:cubicBezTo>
                        <a:pt x="200" y="2111"/>
                        <a:pt x="400" y="2445"/>
                        <a:pt x="701" y="2645"/>
                      </a:cubicBezTo>
                      <a:cubicBezTo>
                        <a:pt x="913" y="2834"/>
                        <a:pt x="1176" y="2922"/>
                        <a:pt x="1442" y="2922"/>
                      </a:cubicBezTo>
                      <a:cubicBezTo>
                        <a:pt x="1551" y="2922"/>
                        <a:pt x="1661" y="2907"/>
                        <a:pt x="1768" y="2878"/>
                      </a:cubicBezTo>
                      <a:cubicBezTo>
                        <a:pt x="2202" y="2745"/>
                        <a:pt x="2535" y="2478"/>
                        <a:pt x="2735" y="2078"/>
                      </a:cubicBezTo>
                      <a:cubicBezTo>
                        <a:pt x="3136" y="1377"/>
                        <a:pt x="2836" y="477"/>
                        <a:pt x="2102" y="143"/>
                      </a:cubicBezTo>
                      <a:cubicBezTo>
                        <a:pt x="1889" y="46"/>
                        <a:pt x="1668" y="0"/>
                        <a:pt x="1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169327" y="3831999"/>
                  <a:ext cx="118464" cy="105241"/>
                </a:xfrm>
                <a:custGeom>
                  <a:avLst/>
                  <a:gdLst/>
                  <a:ahLst/>
                  <a:cxnLst/>
                  <a:rect l="l" t="t" r="r" b="b"/>
                  <a:pathLst>
                    <a:path w="3270" h="2905" extrusionOk="0">
                      <a:moveTo>
                        <a:pt x="1619" y="0"/>
                      </a:moveTo>
                      <a:cubicBezTo>
                        <a:pt x="1093" y="0"/>
                        <a:pt x="596" y="307"/>
                        <a:pt x="367" y="834"/>
                      </a:cubicBezTo>
                      <a:cubicBezTo>
                        <a:pt x="0" y="1534"/>
                        <a:pt x="300" y="2435"/>
                        <a:pt x="1034" y="2769"/>
                      </a:cubicBezTo>
                      <a:cubicBezTo>
                        <a:pt x="1238" y="2861"/>
                        <a:pt x="1449" y="2905"/>
                        <a:pt x="1655" y="2905"/>
                      </a:cubicBezTo>
                      <a:cubicBezTo>
                        <a:pt x="2192" y="2905"/>
                        <a:pt x="2695" y="2608"/>
                        <a:pt x="2936" y="2102"/>
                      </a:cubicBezTo>
                      <a:cubicBezTo>
                        <a:pt x="3269" y="1401"/>
                        <a:pt x="3002" y="567"/>
                        <a:pt x="2335" y="200"/>
                      </a:cubicBezTo>
                      <a:cubicBezTo>
                        <a:pt x="2105" y="64"/>
                        <a:pt x="185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2222469" y="3742415"/>
                  <a:ext cx="112450" cy="104371"/>
                </a:xfrm>
                <a:custGeom>
                  <a:avLst/>
                  <a:gdLst/>
                  <a:ahLst/>
                  <a:cxnLst/>
                  <a:rect l="l" t="t" r="r" b="b"/>
                  <a:pathLst>
                    <a:path w="3104" h="2881" extrusionOk="0">
                      <a:moveTo>
                        <a:pt x="1803" y="0"/>
                      </a:moveTo>
                      <a:cubicBezTo>
                        <a:pt x="1770" y="0"/>
                        <a:pt x="1736" y="2"/>
                        <a:pt x="1702" y="5"/>
                      </a:cubicBezTo>
                      <a:cubicBezTo>
                        <a:pt x="1269" y="38"/>
                        <a:pt x="868" y="238"/>
                        <a:pt x="601" y="572"/>
                      </a:cubicBezTo>
                      <a:cubicBezTo>
                        <a:pt x="1" y="1205"/>
                        <a:pt x="168" y="2206"/>
                        <a:pt x="902" y="2673"/>
                      </a:cubicBezTo>
                      <a:cubicBezTo>
                        <a:pt x="1130" y="2813"/>
                        <a:pt x="1393" y="2880"/>
                        <a:pt x="1657" y="2880"/>
                      </a:cubicBezTo>
                      <a:cubicBezTo>
                        <a:pt x="2084" y="2880"/>
                        <a:pt x="2514" y="2703"/>
                        <a:pt x="2803" y="2373"/>
                      </a:cubicBezTo>
                      <a:cubicBezTo>
                        <a:pt x="3003" y="2106"/>
                        <a:pt x="3103" y="1806"/>
                        <a:pt x="3103" y="1472"/>
                      </a:cubicBezTo>
                      <a:cubicBezTo>
                        <a:pt x="3070" y="1105"/>
                        <a:pt x="2936" y="738"/>
                        <a:pt x="2736" y="438"/>
                      </a:cubicBezTo>
                      <a:cubicBezTo>
                        <a:pt x="2492" y="163"/>
                        <a:pt x="2164" y="0"/>
                        <a:pt x="1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2308286" y="3677898"/>
                  <a:ext cx="113609" cy="103756"/>
                </a:xfrm>
                <a:custGeom>
                  <a:avLst/>
                  <a:gdLst/>
                  <a:ahLst/>
                  <a:cxnLst/>
                  <a:rect l="l" t="t" r="r" b="b"/>
                  <a:pathLst>
                    <a:path w="3136" h="2864" extrusionOk="0">
                      <a:moveTo>
                        <a:pt x="1624" y="0"/>
                      </a:moveTo>
                      <a:cubicBezTo>
                        <a:pt x="1394" y="0"/>
                        <a:pt x="1157" y="59"/>
                        <a:pt x="934" y="184"/>
                      </a:cubicBezTo>
                      <a:cubicBezTo>
                        <a:pt x="534" y="351"/>
                        <a:pt x="234" y="718"/>
                        <a:pt x="100" y="1152"/>
                      </a:cubicBezTo>
                      <a:cubicBezTo>
                        <a:pt x="0" y="1519"/>
                        <a:pt x="100" y="1919"/>
                        <a:pt x="367" y="2219"/>
                      </a:cubicBezTo>
                      <a:cubicBezTo>
                        <a:pt x="601" y="2519"/>
                        <a:pt x="901" y="2720"/>
                        <a:pt x="1268" y="2820"/>
                      </a:cubicBezTo>
                      <a:cubicBezTo>
                        <a:pt x="1392" y="2847"/>
                        <a:pt x="1522" y="2863"/>
                        <a:pt x="1653" y="2863"/>
                      </a:cubicBezTo>
                      <a:cubicBezTo>
                        <a:pt x="1839" y="2863"/>
                        <a:pt x="2026" y="2831"/>
                        <a:pt x="2202" y="2753"/>
                      </a:cubicBezTo>
                      <a:cubicBezTo>
                        <a:pt x="2836" y="2386"/>
                        <a:pt x="3136" y="1619"/>
                        <a:pt x="2902" y="918"/>
                      </a:cubicBezTo>
                      <a:cubicBezTo>
                        <a:pt x="2713" y="350"/>
                        <a:pt x="2187" y="0"/>
                        <a:pt x="1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2404933" y="3644897"/>
                  <a:ext cx="117268" cy="103103"/>
                </a:xfrm>
                <a:custGeom>
                  <a:avLst/>
                  <a:gdLst/>
                  <a:ahLst/>
                  <a:cxnLst/>
                  <a:rect l="l" t="t" r="r" b="b"/>
                  <a:pathLst>
                    <a:path w="3237" h="2846" extrusionOk="0">
                      <a:moveTo>
                        <a:pt x="1669" y="1"/>
                      </a:moveTo>
                      <a:cubicBezTo>
                        <a:pt x="1538" y="1"/>
                        <a:pt x="1403" y="20"/>
                        <a:pt x="1268" y="61"/>
                      </a:cubicBezTo>
                      <a:cubicBezTo>
                        <a:pt x="468" y="228"/>
                        <a:pt x="1" y="1062"/>
                        <a:pt x="234" y="1829"/>
                      </a:cubicBezTo>
                      <a:cubicBezTo>
                        <a:pt x="429" y="2442"/>
                        <a:pt x="1020" y="2845"/>
                        <a:pt x="1636" y="2845"/>
                      </a:cubicBezTo>
                      <a:cubicBezTo>
                        <a:pt x="1758" y="2845"/>
                        <a:pt x="1881" y="2830"/>
                        <a:pt x="2002" y="2797"/>
                      </a:cubicBezTo>
                      <a:cubicBezTo>
                        <a:pt x="2770" y="2597"/>
                        <a:pt x="3237" y="1829"/>
                        <a:pt x="3036" y="1062"/>
                      </a:cubicBezTo>
                      <a:cubicBezTo>
                        <a:pt x="2844" y="429"/>
                        <a:pt x="2288"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499190" y="3617003"/>
                  <a:ext cx="127811" cy="104625"/>
                </a:xfrm>
                <a:custGeom>
                  <a:avLst/>
                  <a:gdLst/>
                  <a:ahLst/>
                  <a:cxnLst/>
                  <a:rect l="l" t="t" r="r" b="b"/>
                  <a:pathLst>
                    <a:path w="3528" h="2888" extrusionOk="0">
                      <a:moveTo>
                        <a:pt x="1887" y="1"/>
                      </a:moveTo>
                      <a:cubicBezTo>
                        <a:pt x="1750" y="1"/>
                        <a:pt x="1609" y="21"/>
                        <a:pt x="1468" y="64"/>
                      </a:cubicBezTo>
                      <a:cubicBezTo>
                        <a:pt x="201" y="398"/>
                        <a:pt x="1" y="2099"/>
                        <a:pt x="1135" y="2699"/>
                      </a:cubicBezTo>
                      <a:cubicBezTo>
                        <a:pt x="1368" y="2829"/>
                        <a:pt x="1609" y="2888"/>
                        <a:pt x="1842" y="2888"/>
                      </a:cubicBezTo>
                      <a:cubicBezTo>
                        <a:pt x="2745" y="2888"/>
                        <a:pt x="3528" y="2012"/>
                        <a:pt x="3236" y="1032"/>
                      </a:cubicBezTo>
                      <a:cubicBezTo>
                        <a:pt x="3046" y="405"/>
                        <a:pt x="2499"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603083" y="3586103"/>
                  <a:ext cx="125709" cy="105458"/>
                </a:xfrm>
                <a:custGeom>
                  <a:avLst/>
                  <a:gdLst/>
                  <a:ahLst/>
                  <a:cxnLst/>
                  <a:rect l="l" t="t" r="r" b="b"/>
                  <a:pathLst>
                    <a:path w="3470" h="2911" extrusionOk="0">
                      <a:moveTo>
                        <a:pt x="1776" y="1"/>
                      </a:moveTo>
                      <a:cubicBezTo>
                        <a:pt x="896" y="1"/>
                        <a:pt x="1" y="761"/>
                        <a:pt x="368" y="1885"/>
                      </a:cubicBezTo>
                      <a:cubicBezTo>
                        <a:pt x="590" y="2601"/>
                        <a:pt x="1147" y="2910"/>
                        <a:pt x="1708" y="2910"/>
                      </a:cubicBezTo>
                      <a:cubicBezTo>
                        <a:pt x="2584" y="2910"/>
                        <a:pt x="3470" y="2156"/>
                        <a:pt x="3104" y="1017"/>
                      </a:cubicBezTo>
                      <a:cubicBezTo>
                        <a:pt x="2884" y="306"/>
                        <a:pt x="2333" y="1"/>
                        <a:pt x="1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700346" y="3552631"/>
                  <a:ext cx="129477" cy="105965"/>
                </a:xfrm>
                <a:custGeom>
                  <a:avLst/>
                  <a:gdLst/>
                  <a:ahLst/>
                  <a:cxnLst/>
                  <a:rect l="l" t="t" r="r" b="b"/>
                  <a:pathLst>
                    <a:path w="3574" h="2925" extrusionOk="0">
                      <a:moveTo>
                        <a:pt x="1830" y="0"/>
                      </a:moveTo>
                      <a:cubicBezTo>
                        <a:pt x="921" y="0"/>
                        <a:pt x="0" y="823"/>
                        <a:pt x="419" y="1975"/>
                      </a:cubicBezTo>
                      <a:cubicBezTo>
                        <a:pt x="666" y="2642"/>
                        <a:pt x="1197" y="2925"/>
                        <a:pt x="1733" y="2925"/>
                      </a:cubicBezTo>
                      <a:cubicBezTo>
                        <a:pt x="2645" y="2925"/>
                        <a:pt x="3574" y="2108"/>
                        <a:pt x="3154" y="974"/>
                      </a:cubicBezTo>
                      <a:cubicBezTo>
                        <a:pt x="2905" y="290"/>
                        <a:pt x="2370" y="0"/>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2795617" y="3512928"/>
                  <a:ext cx="133426" cy="105929"/>
                </a:xfrm>
                <a:custGeom>
                  <a:avLst/>
                  <a:gdLst/>
                  <a:ahLst/>
                  <a:cxnLst/>
                  <a:rect l="l" t="t" r="r" b="b"/>
                  <a:pathLst>
                    <a:path w="3683" h="2924" extrusionOk="0">
                      <a:moveTo>
                        <a:pt x="1887" y="1"/>
                      </a:moveTo>
                      <a:cubicBezTo>
                        <a:pt x="946" y="1"/>
                        <a:pt x="1" y="914"/>
                        <a:pt x="524" y="2070"/>
                      </a:cubicBezTo>
                      <a:cubicBezTo>
                        <a:pt x="801" y="2671"/>
                        <a:pt x="1299" y="2923"/>
                        <a:pt x="1797" y="2923"/>
                      </a:cubicBezTo>
                      <a:cubicBezTo>
                        <a:pt x="2738" y="2923"/>
                        <a:pt x="3682" y="2024"/>
                        <a:pt x="3159" y="869"/>
                      </a:cubicBezTo>
                      <a:cubicBezTo>
                        <a:pt x="2882" y="257"/>
                        <a:pt x="2385" y="1"/>
                        <a:pt x="1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2891613" y="3469784"/>
                  <a:ext cx="139440" cy="106328"/>
                </a:xfrm>
                <a:custGeom>
                  <a:avLst/>
                  <a:gdLst/>
                  <a:ahLst/>
                  <a:cxnLst/>
                  <a:rect l="l" t="t" r="r" b="b"/>
                  <a:pathLst>
                    <a:path w="3849" h="2935" extrusionOk="0">
                      <a:moveTo>
                        <a:pt x="1863" y="0"/>
                      </a:moveTo>
                      <a:cubicBezTo>
                        <a:pt x="919" y="0"/>
                        <a:pt x="0" y="950"/>
                        <a:pt x="509" y="2060"/>
                      </a:cubicBezTo>
                      <a:cubicBezTo>
                        <a:pt x="798" y="2681"/>
                        <a:pt x="1287" y="2935"/>
                        <a:pt x="1777" y="2935"/>
                      </a:cubicBezTo>
                      <a:cubicBezTo>
                        <a:pt x="2811" y="2935"/>
                        <a:pt x="3849" y="1803"/>
                        <a:pt x="3011" y="626"/>
                      </a:cubicBezTo>
                      <a:cubicBezTo>
                        <a:pt x="2704" y="186"/>
                        <a:pt x="2281" y="0"/>
                        <a:pt x="1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2974749" y="3410013"/>
                  <a:ext cx="143823" cy="106618"/>
                </a:xfrm>
                <a:custGeom>
                  <a:avLst/>
                  <a:gdLst/>
                  <a:ahLst/>
                  <a:cxnLst/>
                  <a:rect l="l" t="t" r="r" b="b"/>
                  <a:pathLst>
                    <a:path w="3970" h="2943" extrusionOk="0">
                      <a:moveTo>
                        <a:pt x="1972" y="1"/>
                      </a:moveTo>
                      <a:cubicBezTo>
                        <a:pt x="948" y="1"/>
                        <a:pt x="0" y="1164"/>
                        <a:pt x="749" y="2276"/>
                      </a:cubicBezTo>
                      <a:cubicBezTo>
                        <a:pt x="1061" y="2748"/>
                        <a:pt x="1482" y="2942"/>
                        <a:pt x="1898" y="2942"/>
                      </a:cubicBezTo>
                      <a:cubicBezTo>
                        <a:pt x="2951" y="2942"/>
                        <a:pt x="3969" y="1698"/>
                        <a:pt x="3084" y="574"/>
                      </a:cubicBezTo>
                      <a:cubicBezTo>
                        <a:pt x="2762" y="170"/>
                        <a:pt x="2362" y="1"/>
                        <a:pt x="1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3048502" y="3341040"/>
                  <a:ext cx="149764" cy="106907"/>
                </a:xfrm>
                <a:custGeom>
                  <a:avLst/>
                  <a:gdLst/>
                  <a:ahLst/>
                  <a:cxnLst/>
                  <a:rect l="l" t="t" r="r" b="b"/>
                  <a:pathLst>
                    <a:path w="4134" h="2951" extrusionOk="0">
                      <a:moveTo>
                        <a:pt x="2083" y="1"/>
                      </a:moveTo>
                      <a:cubicBezTo>
                        <a:pt x="972" y="1"/>
                        <a:pt x="0" y="1413"/>
                        <a:pt x="1015" y="2478"/>
                      </a:cubicBezTo>
                      <a:cubicBezTo>
                        <a:pt x="1340" y="2811"/>
                        <a:pt x="1704" y="2950"/>
                        <a:pt x="2053" y="2950"/>
                      </a:cubicBezTo>
                      <a:cubicBezTo>
                        <a:pt x="3173" y="2950"/>
                        <a:pt x="4134" y="1520"/>
                        <a:pt x="3116" y="477"/>
                      </a:cubicBezTo>
                      <a:cubicBezTo>
                        <a:pt x="2797" y="141"/>
                        <a:pt x="2433" y="1"/>
                        <a:pt x="2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3118851" y="3263989"/>
                  <a:ext cx="154003" cy="107125"/>
                </a:xfrm>
                <a:custGeom>
                  <a:avLst/>
                  <a:gdLst/>
                  <a:ahLst/>
                  <a:cxnLst/>
                  <a:rect l="l" t="t" r="r" b="b"/>
                  <a:pathLst>
                    <a:path w="4251" h="2957" extrusionOk="0">
                      <a:moveTo>
                        <a:pt x="2082" y="0"/>
                      </a:moveTo>
                      <a:cubicBezTo>
                        <a:pt x="882" y="0"/>
                        <a:pt x="1" y="1648"/>
                        <a:pt x="1174" y="2604"/>
                      </a:cubicBezTo>
                      <a:cubicBezTo>
                        <a:pt x="1481" y="2852"/>
                        <a:pt x="1798" y="2957"/>
                        <a:pt x="2097" y="2957"/>
                      </a:cubicBezTo>
                      <a:cubicBezTo>
                        <a:pt x="3326" y="2957"/>
                        <a:pt x="4251" y="1181"/>
                        <a:pt x="2909" y="269"/>
                      </a:cubicBezTo>
                      <a:cubicBezTo>
                        <a:pt x="2630" y="81"/>
                        <a:pt x="2349" y="0"/>
                        <a:pt x="2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3191590" y="3176868"/>
                  <a:ext cx="111218" cy="104118"/>
                </a:xfrm>
                <a:custGeom>
                  <a:avLst/>
                  <a:gdLst/>
                  <a:ahLst/>
                  <a:cxnLst/>
                  <a:rect l="l" t="t" r="r" b="b"/>
                  <a:pathLst>
                    <a:path w="3070" h="2874" extrusionOk="0">
                      <a:moveTo>
                        <a:pt x="1658" y="1"/>
                      </a:moveTo>
                      <a:cubicBezTo>
                        <a:pt x="1461" y="1"/>
                        <a:pt x="1264" y="34"/>
                        <a:pt x="1068" y="105"/>
                      </a:cubicBezTo>
                      <a:cubicBezTo>
                        <a:pt x="734" y="206"/>
                        <a:pt x="467" y="472"/>
                        <a:pt x="301" y="773"/>
                      </a:cubicBezTo>
                      <a:cubicBezTo>
                        <a:pt x="0" y="1473"/>
                        <a:pt x="234" y="2274"/>
                        <a:pt x="901" y="2674"/>
                      </a:cubicBezTo>
                      <a:cubicBezTo>
                        <a:pt x="1121" y="2810"/>
                        <a:pt x="1363" y="2874"/>
                        <a:pt x="1603" y="2874"/>
                      </a:cubicBezTo>
                      <a:cubicBezTo>
                        <a:pt x="2128" y="2874"/>
                        <a:pt x="2640" y="2567"/>
                        <a:pt x="2869" y="2040"/>
                      </a:cubicBezTo>
                      <a:cubicBezTo>
                        <a:pt x="3069" y="1673"/>
                        <a:pt x="3069" y="1240"/>
                        <a:pt x="2936" y="873"/>
                      </a:cubicBezTo>
                      <a:cubicBezTo>
                        <a:pt x="2802" y="506"/>
                        <a:pt x="2536" y="206"/>
                        <a:pt x="2169" y="72"/>
                      </a:cubicBezTo>
                      <a:cubicBezTo>
                        <a:pt x="1998" y="26"/>
                        <a:pt x="1828"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3229047" y="3078263"/>
                  <a:ext cx="109987" cy="104553"/>
                </a:xfrm>
                <a:custGeom>
                  <a:avLst/>
                  <a:gdLst/>
                  <a:ahLst/>
                  <a:cxnLst/>
                  <a:rect l="l" t="t" r="r" b="b"/>
                  <a:pathLst>
                    <a:path w="3036" h="2886" extrusionOk="0">
                      <a:moveTo>
                        <a:pt x="1589" y="0"/>
                      </a:moveTo>
                      <a:cubicBezTo>
                        <a:pt x="1308" y="0"/>
                        <a:pt x="1026" y="76"/>
                        <a:pt x="801" y="226"/>
                      </a:cubicBezTo>
                      <a:cubicBezTo>
                        <a:pt x="501" y="426"/>
                        <a:pt x="267" y="726"/>
                        <a:pt x="201" y="1060"/>
                      </a:cubicBezTo>
                      <a:cubicBezTo>
                        <a:pt x="0" y="1793"/>
                        <a:pt x="401" y="2527"/>
                        <a:pt x="1101" y="2794"/>
                      </a:cubicBezTo>
                      <a:cubicBezTo>
                        <a:pt x="1267" y="2856"/>
                        <a:pt x="1435" y="2885"/>
                        <a:pt x="1600" y="2885"/>
                      </a:cubicBezTo>
                      <a:cubicBezTo>
                        <a:pt x="2231" y="2885"/>
                        <a:pt x="2804" y="2455"/>
                        <a:pt x="2936" y="1793"/>
                      </a:cubicBezTo>
                      <a:cubicBezTo>
                        <a:pt x="3036" y="1393"/>
                        <a:pt x="3003" y="959"/>
                        <a:pt x="2769" y="626"/>
                      </a:cubicBezTo>
                      <a:cubicBezTo>
                        <a:pt x="2569" y="292"/>
                        <a:pt x="2235" y="59"/>
                        <a:pt x="1868" y="25"/>
                      </a:cubicBezTo>
                      <a:cubicBezTo>
                        <a:pt x="1777" y="9"/>
                        <a:pt x="1683"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3249586" y="2973862"/>
                  <a:ext cx="110023" cy="105567"/>
                </a:xfrm>
                <a:custGeom>
                  <a:avLst/>
                  <a:gdLst/>
                  <a:ahLst/>
                  <a:cxnLst/>
                  <a:rect l="l" t="t" r="r" b="b"/>
                  <a:pathLst>
                    <a:path w="3037" h="2914" extrusionOk="0">
                      <a:moveTo>
                        <a:pt x="1522" y="0"/>
                      </a:moveTo>
                      <a:cubicBezTo>
                        <a:pt x="1482" y="0"/>
                        <a:pt x="1442" y="2"/>
                        <a:pt x="1402" y="5"/>
                      </a:cubicBezTo>
                      <a:cubicBezTo>
                        <a:pt x="668" y="72"/>
                        <a:pt x="67" y="673"/>
                        <a:pt x="1" y="1406"/>
                      </a:cubicBezTo>
                      <a:cubicBezTo>
                        <a:pt x="1" y="1740"/>
                        <a:pt x="134" y="2107"/>
                        <a:pt x="367" y="2340"/>
                      </a:cubicBezTo>
                      <a:cubicBezTo>
                        <a:pt x="601" y="2641"/>
                        <a:pt x="935" y="2841"/>
                        <a:pt x="1301" y="2907"/>
                      </a:cubicBezTo>
                      <a:cubicBezTo>
                        <a:pt x="1352" y="2912"/>
                        <a:pt x="1401" y="2914"/>
                        <a:pt x="1450" y="2914"/>
                      </a:cubicBezTo>
                      <a:cubicBezTo>
                        <a:pt x="1792" y="2914"/>
                        <a:pt x="2106" y="2812"/>
                        <a:pt x="2369" y="2607"/>
                      </a:cubicBezTo>
                      <a:cubicBezTo>
                        <a:pt x="3003" y="2007"/>
                        <a:pt x="3036" y="1006"/>
                        <a:pt x="2436" y="372"/>
                      </a:cubicBezTo>
                      <a:cubicBezTo>
                        <a:pt x="2196" y="132"/>
                        <a:pt x="1875" y="0"/>
                        <a:pt x="1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3239914" y="2866491"/>
                  <a:ext cx="106400" cy="107813"/>
                </a:xfrm>
                <a:custGeom>
                  <a:avLst/>
                  <a:gdLst/>
                  <a:ahLst/>
                  <a:cxnLst/>
                  <a:rect l="l" t="t" r="r" b="b"/>
                  <a:pathLst>
                    <a:path w="2937" h="2976" extrusionOk="0">
                      <a:moveTo>
                        <a:pt x="1487" y="1"/>
                      </a:moveTo>
                      <a:cubicBezTo>
                        <a:pt x="1227" y="1"/>
                        <a:pt x="968" y="90"/>
                        <a:pt x="768" y="267"/>
                      </a:cubicBezTo>
                      <a:cubicBezTo>
                        <a:pt x="501" y="534"/>
                        <a:pt x="301" y="835"/>
                        <a:pt x="167" y="1168"/>
                      </a:cubicBezTo>
                      <a:cubicBezTo>
                        <a:pt x="34" y="1402"/>
                        <a:pt x="1" y="1702"/>
                        <a:pt x="67" y="1969"/>
                      </a:cubicBezTo>
                      <a:cubicBezTo>
                        <a:pt x="167" y="2269"/>
                        <a:pt x="368" y="2502"/>
                        <a:pt x="634" y="2703"/>
                      </a:cubicBezTo>
                      <a:cubicBezTo>
                        <a:pt x="897" y="2877"/>
                        <a:pt x="1209" y="2976"/>
                        <a:pt x="1529" y="2976"/>
                      </a:cubicBezTo>
                      <a:cubicBezTo>
                        <a:pt x="1575" y="2976"/>
                        <a:pt x="1622" y="2974"/>
                        <a:pt x="1669" y="2969"/>
                      </a:cubicBezTo>
                      <a:cubicBezTo>
                        <a:pt x="2069" y="2936"/>
                        <a:pt x="2402" y="2736"/>
                        <a:pt x="2636" y="2436"/>
                      </a:cubicBezTo>
                      <a:cubicBezTo>
                        <a:pt x="2869" y="2035"/>
                        <a:pt x="2936" y="1568"/>
                        <a:pt x="2803" y="1135"/>
                      </a:cubicBezTo>
                      <a:cubicBezTo>
                        <a:pt x="2669" y="668"/>
                        <a:pt x="2336" y="267"/>
                        <a:pt x="1869" y="67"/>
                      </a:cubicBezTo>
                      <a:cubicBezTo>
                        <a:pt x="1746" y="23"/>
                        <a:pt x="1617"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3168624" y="2798171"/>
                  <a:ext cx="114841" cy="103647"/>
                </a:xfrm>
                <a:custGeom>
                  <a:avLst/>
                  <a:gdLst/>
                  <a:ahLst/>
                  <a:cxnLst/>
                  <a:rect l="l" t="t" r="r" b="b"/>
                  <a:pathLst>
                    <a:path w="3170" h="2861" extrusionOk="0">
                      <a:moveTo>
                        <a:pt x="1416" y="1"/>
                      </a:moveTo>
                      <a:cubicBezTo>
                        <a:pt x="1050" y="1"/>
                        <a:pt x="698" y="138"/>
                        <a:pt x="401" y="386"/>
                      </a:cubicBezTo>
                      <a:cubicBezTo>
                        <a:pt x="134" y="652"/>
                        <a:pt x="1" y="1053"/>
                        <a:pt x="67" y="1420"/>
                      </a:cubicBezTo>
                      <a:cubicBezTo>
                        <a:pt x="134" y="1787"/>
                        <a:pt x="301" y="2120"/>
                        <a:pt x="534" y="2387"/>
                      </a:cubicBezTo>
                      <a:cubicBezTo>
                        <a:pt x="701" y="2587"/>
                        <a:pt x="935" y="2754"/>
                        <a:pt x="1168" y="2854"/>
                      </a:cubicBezTo>
                      <a:cubicBezTo>
                        <a:pt x="1199" y="2858"/>
                        <a:pt x="1229" y="2861"/>
                        <a:pt x="1257" y="2861"/>
                      </a:cubicBezTo>
                      <a:cubicBezTo>
                        <a:pt x="1440" y="2861"/>
                        <a:pt x="1571" y="2774"/>
                        <a:pt x="1802" y="2687"/>
                      </a:cubicBezTo>
                      <a:cubicBezTo>
                        <a:pt x="2135" y="2554"/>
                        <a:pt x="2436" y="2387"/>
                        <a:pt x="2736" y="2153"/>
                      </a:cubicBezTo>
                      <a:cubicBezTo>
                        <a:pt x="3036" y="1887"/>
                        <a:pt x="3170" y="1453"/>
                        <a:pt x="3036" y="1086"/>
                      </a:cubicBezTo>
                      <a:cubicBezTo>
                        <a:pt x="2836" y="552"/>
                        <a:pt x="2369" y="152"/>
                        <a:pt x="1802" y="52"/>
                      </a:cubicBezTo>
                      <a:cubicBezTo>
                        <a:pt x="1673" y="17"/>
                        <a:pt x="1543" y="1"/>
                        <a:pt x="1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3064695" y="2810415"/>
                  <a:ext cx="107596" cy="104444"/>
                </a:xfrm>
                <a:custGeom>
                  <a:avLst/>
                  <a:gdLst/>
                  <a:ahLst/>
                  <a:cxnLst/>
                  <a:rect l="l" t="t" r="r" b="b"/>
                  <a:pathLst>
                    <a:path w="2970" h="2883" extrusionOk="0">
                      <a:moveTo>
                        <a:pt x="1560" y="1"/>
                      </a:moveTo>
                      <a:cubicBezTo>
                        <a:pt x="1394" y="1"/>
                        <a:pt x="1228" y="28"/>
                        <a:pt x="1068" y="81"/>
                      </a:cubicBezTo>
                      <a:cubicBezTo>
                        <a:pt x="868" y="148"/>
                        <a:pt x="668" y="281"/>
                        <a:pt x="501" y="414"/>
                      </a:cubicBezTo>
                      <a:cubicBezTo>
                        <a:pt x="368" y="548"/>
                        <a:pt x="234" y="715"/>
                        <a:pt x="168" y="915"/>
                      </a:cubicBezTo>
                      <a:cubicBezTo>
                        <a:pt x="1" y="1248"/>
                        <a:pt x="1" y="1649"/>
                        <a:pt x="201" y="2016"/>
                      </a:cubicBezTo>
                      <a:cubicBezTo>
                        <a:pt x="368" y="2349"/>
                        <a:pt x="635" y="2616"/>
                        <a:pt x="968" y="2749"/>
                      </a:cubicBezTo>
                      <a:cubicBezTo>
                        <a:pt x="1135" y="2816"/>
                        <a:pt x="1302" y="2850"/>
                        <a:pt x="1469" y="2883"/>
                      </a:cubicBezTo>
                      <a:cubicBezTo>
                        <a:pt x="1635" y="2883"/>
                        <a:pt x="1802" y="2883"/>
                        <a:pt x="1969" y="2816"/>
                      </a:cubicBezTo>
                      <a:cubicBezTo>
                        <a:pt x="2303" y="2716"/>
                        <a:pt x="2569" y="2483"/>
                        <a:pt x="2736" y="2182"/>
                      </a:cubicBezTo>
                      <a:cubicBezTo>
                        <a:pt x="2903" y="1849"/>
                        <a:pt x="2970" y="1482"/>
                        <a:pt x="2936" y="1115"/>
                      </a:cubicBezTo>
                      <a:cubicBezTo>
                        <a:pt x="2870" y="715"/>
                        <a:pt x="2636" y="381"/>
                        <a:pt x="2303" y="181"/>
                      </a:cubicBezTo>
                      <a:cubicBezTo>
                        <a:pt x="2062" y="61"/>
                        <a:pt x="1810" y="1"/>
                        <a:pt x="1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954173" y="2855479"/>
                  <a:ext cx="129912" cy="104408"/>
                </a:xfrm>
                <a:custGeom>
                  <a:avLst/>
                  <a:gdLst/>
                  <a:ahLst/>
                  <a:cxnLst/>
                  <a:rect l="l" t="t" r="r" b="b"/>
                  <a:pathLst>
                    <a:path w="3586" h="2882" extrusionOk="0">
                      <a:moveTo>
                        <a:pt x="2011" y="0"/>
                      </a:moveTo>
                      <a:cubicBezTo>
                        <a:pt x="999" y="0"/>
                        <a:pt x="0" y="1121"/>
                        <a:pt x="784" y="2273"/>
                      </a:cubicBezTo>
                      <a:cubicBezTo>
                        <a:pt x="1064" y="2660"/>
                        <a:pt x="1511" y="2881"/>
                        <a:pt x="1972" y="2881"/>
                      </a:cubicBezTo>
                      <a:cubicBezTo>
                        <a:pt x="2225" y="2881"/>
                        <a:pt x="2482" y="2815"/>
                        <a:pt x="2718" y="2673"/>
                      </a:cubicBezTo>
                      <a:cubicBezTo>
                        <a:pt x="3352" y="2273"/>
                        <a:pt x="3586" y="1439"/>
                        <a:pt x="3219" y="772"/>
                      </a:cubicBezTo>
                      <a:cubicBezTo>
                        <a:pt x="2920" y="225"/>
                        <a:pt x="2464"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866690" y="2915359"/>
                  <a:ext cx="131615" cy="105603"/>
                </a:xfrm>
                <a:custGeom>
                  <a:avLst/>
                  <a:gdLst/>
                  <a:ahLst/>
                  <a:cxnLst/>
                  <a:rect l="l" t="t" r="r" b="b"/>
                  <a:pathLst>
                    <a:path w="3633" h="2915" extrusionOk="0">
                      <a:moveTo>
                        <a:pt x="2054" y="1"/>
                      </a:moveTo>
                      <a:cubicBezTo>
                        <a:pt x="987" y="1"/>
                        <a:pt x="1" y="1273"/>
                        <a:pt x="897" y="2388"/>
                      </a:cubicBezTo>
                      <a:cubicBezTo>
                        <a:pt x="1186" y="2735"/>
                        <a:pt x="1598" y="2914"/>
                        <a:pt x="2016" y="2914"/>
                      </a:cubicBezTo>
                      <a:cubicBezTo>
                        <a:pt x="2322" y="2914"/>
                        <a:pt x="2631" y="2818"/>
                        <a:pt x="2898" y="2621"/>
                      </a:cubicBezTo>
                      <a:cubicBezTo>
                        <a:pt x="3499" y="2121"/>
                        <a:pt x="3632" y="1253"/>
                        <a:pt x="3199" y="620"/>
                      </a:cubicBezTo>
                      <a:cubicBezTo>
                        <a:pt x="2870" y="181"/>
                        <a:pt x="2456"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785112" y="2980238"/>
                  <a:ext cx="144765" cy="106074"/>
                </a:xfrm>
                <a:custGeom>
                  <a:avLst/>
                  <a:gdLst/>
                  <a:ahLst/>
                  <a:cxnLst/>
                  <a:rect l="l" t="t" r="r" b="b"/>
                  <a:pathLst>
                    <a:path w="3996" h="2928" extrusionOk="0">
                      <a:moveTo>
                        <a:pt x="2025" y="0"/>
                      </a:moveTo>
                      <a:cubicBezTo>
                        <a:pt x="979" y="0"/>
                        <a:pt x="1" y="1218"/>
                        <a:pt x="847" y="2331"/>
                      </a:cubicBezTo>
                      <a:cubicBezTo>
                        <a:pt x="1168" y="2753"/>
                        <a:pt x="1574" y="2928"/>
                        <a:pt x="1971" y="2928"/>
                      </a:cubicBezTo>
                      <a:cubicBezTo>
                        <a:pt x="3018" y="2928"/>
                        <a:pt x="3996" y="1709"/>
                        <a:pt x="3149" y="597"/>
                      </a:cubicBezTo>
                      <a:cubicBezTo>
                        <a:pt x="2828" y="175"/>
                        <a:pt x="2422" y="0"/>
                        <a:pt x="2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702447" y="3040154"/>
                  <a:ext cx="140128" cy="106328"/>
                </a:xfrm>
                <a:custGeom>
                  <a:avLst/>
                  <a:gdLst/>
                  <a:ahLst/>
                  <a:cxnLst/>
                  <a:rect l="l" t="t" r="r" b="b"/>
                  <a:pathLst>
                    <a:path w="3868" h="2935" extrusionOk="0">
                      <a:moveTo>
                        <a:pt x="1944" y="1"/>
                      </a:moveTo>
                      <a:cubicBezTo>
                        <a:pt x="956" y="1"/>
                        <a:pt x="1" y="1041"/>
                        <a:pt x="628" y="2178"/>
                      </a:cubicBezTo>
                      <a:cubicBezTo>
                        <a:pt x="926" y="2714"/>
                        <a:pt x="1381" y="2935"/>
                        <a:pt x="1835" y="2935"/>
                      </a:cubicBezTo>
                      <a:cubicBezTo>
                        <a:pt x="2852" y="2935"/>
                        <a:pt x="3867" y="1830"/>
                        <a:pt x="3129" y="677"/>
                      </a:cubicBezTo>
                      <a:cubicBezTo>
                        <a:pt x="2815" y="200"/>
                        <a:pt x="2376" y="1"/>
                        <a:pt x="1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612537" y="3087428"/>
                  <a:ext cx="125963" cy="106291"/>
                </a:xfrm>
                <a:custGeom>
                  <a:avLst/>
                  <a:gdLst/>
                  <a:ahLst/>
                  <a:cxnLst/>
                  <a:rect l="l" t="t" r="r" b="b"/>
                  <a:pathLst>
                    <a:path w="3477" h="2934" extrusionOk="0">
                      <a:moveTo>
                        <a:pt x="1836" y="1"/>
                      </a:moveTo>
                      <a:cubicBezTo>
                        <a:pt x="919" y="1"/>
                        <a:pt x="0" y="865"/>
                        <a:pt x="474" y="2007"/>
                      </a:cubicBezTo>
                      <a:cubicBezTo>
                        <a:pt x="574" y="2374"/>
                        <a:pt x="875" y="2641"/>
                        <a:pt x="1208" y="2808"/>
                      </a:cubicBezTo>
                      <a:cubicBezTo>
                        <a:pt x="1392" y="2891"/>
                        <a:pt x="1592" y="2933"/>
                        <a:pt x="1792" y="2933"/>
                      </a:cubicBezTo>
                      <a:cubicBezTo>
                        <a:pt x="1992" y="2933"/>
                        <a:pt x="2192" y="2891"/>
                        <a:pt x="2376" y="2808"/>
                      </a:cubicBezTo>
                      <a:cubicBezTo>
                        <a:pt x="3143" y="2508"/>
                        <a:pt x="3476" y="1607"/>
                        <a:pt x="3110" y="873"/>
                      </a:cubicBezTo>
                      <a:cubicBezTo>
                        <a:pt x="2838" y="260"/>
                        <a:pt x="2337" y="1"/>
                        <a:pt x="1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2522157" y="3124305"/>
                  <a:ext cx="112414" cy="104516"/>
                </a:xfrm>
                <a:custGeom>
                  <a:avLst/>
                  <a:gdLst/>
                  <a:ahLst/>
                  <a:cxnLst/>
                  <a:rect l="l" t="t" r="r" b="b"/>
                  <a:pathLst>
                    <a:path w="3103" h="2885" extrusionOk="0">
                      <a:moveTo>
                        <a:pt x="1562" y="1"/>
                      </a:moveTo>
                      <a:cubicBezTo>
                        <a:pt x="1431" y="1"/>
                        <a:pt x="1300" y="20"/>
                        <a:pt x="1168" y="55"/>
                      </a:cubicBezTo>
                      <a:cubicBezTo>
                        <a:pt x="434" y="289"/>
                        <a:pt x="1" y="1056"/>
                        <a:pt x="167" y="1823"/>
                      </a:cubicBezTo>
                      <a:cubicBezTo>
                        <a:pt x="332" y="2456"/>
                        <a:pt x="928" y="2884"/>
                        <a:pt x="1562" y="2884"/>
                      </a:cubicBezTo>
                      <a:cubicBezTo>
                        <a:pt x="1697" y="2884"/>
                        <a:pt x="1834" y="2865"/>
                        <a:pt x="1969" y="2824"/>
                      </a:cubicBezTo>
                      <a:cubicBezTo>
                        <a:pt x="2369" y="2724"/>
                        <a:pt x="2702" y="2457"/>
                        <a:pt x="2869" y="2124"/>
                      </a:cubicBezTo>
                      <a:cubicBezTo>
                        <a:pt x="3069" y="1757"/>
                        <a:pt x="3103" y="1356"/>
                        <a:pt x="2969" y="1023"/>
                      </a:cubicBezTo>
                      <a:cubicBezTo>
                        <a:pt x="2836" y="656"/>
                        <a:pt x="2569" y="356"/>
                        <a:pt x="2235" y="189"/>
                      </a:cubicBezTo>
                      <a:cubicBezTo>
                        <a:pt x="2022" y="61"/>
                        <a:pt x="1794" y="1"/>
                        <a:pt x="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417902" y="3147707"/>
                  <a:ext cx="118645" cy="104625"/>
                </a:xfrm>
                <a:custGeom>
                  <a:avLst/>
                  <a:gdLst/>
                  <a:ahLst/>
                  <a:cxnLst/>
                  <a:rect l="l" t="t" r="r" b="b"/>
                  <a:pathLst>
                    <a:path w="3275" h="2888" extrusionOk="0">
                      <a:moveTo>
                        <a:pt x="1660" y="1"/>
                      </a:moveTo>
                      <a:cubicBezTo>
                        <a:pt x="836" y="1"/>
                        <a:pt x="0" y="644"/>
                        <a:pt x="210" y="1711"/>
                      </a:cubicBezTo>
                      <a:cubicBezTo>
                        <a:pt x="381" y="2526"/>
                        <a:pt x="1000" y="2887"/>
                        <a:pt x="1620" y="2887"/>
                      </a:cubicBezTo>
                      <a:cubicBezTo>
                        <a:pt x="2446" y="2887"/>
                        <a:pt x="3274" y="2245"/>
                        <a:pt x="3045" y="1177"/>
                      </a:cubicBezTo>
                      <a:cubicBezTo>
                        <a:pt x="2888" y="362"/>
                        <a:pt x="2277" y="1"/>
                        <a:pt x="16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2317595" y="3165203"/>
                  <a:ext cx="113899" cy="105277"/>
                </a:xfrm>
                <a:custGeom>
                  <a:avLst/>
                  <a:gdLst/>
                  <a:ahLst/>
                  <a:cxnLst/>
                  <a:rect l="l" t="t" r="r" b="b"/>
                  <a:pathLst>
                    <a:path w="3144" h="2906" extrusionOk="0">
                      <a:moveTo>
                        <a:pt x="1585" y="0"/>
                      </a:moveTo>
                      <a:cubicBezTo>
                        <a:pt x="799" y="0"/>
                        <a:pt x="0" y="582"/>
                        <a:pt x="110" y="1628"/>
                      </a:cubicBezTo>
                      <a:cubicBezTo>
                        <a:pt x="216" y="2501"/>
                        <a:pt x="871" y="2906"/>
                        <a:pt x="1531" y="2906"/>
                      </a:cubicBezTo>
                      <a:cubicBezTo>
                        <a:pt x="2334" y="2906"/>
                        <a:pt x="3144" y="2308"/>
                        <a:pt x="2979" y="1228"/>
                      </a:cubicBezTo>
                      <a:cubicBezTo>
                        <a:pt x="2859" y="388"/>
                        <a:pt x="2227" y="0"/>
                        <a:pt x="1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2214427" y="3176071"/>
                  <a:ext cx="111037" cy="104697"/>
                </a:xfrm>
                <a:custGeom>
                  <a:avLst/>
                  <a:gdLst/>
                  <a:ahLst/>
                  <a:cxnLst/>
                  <a:rect l="l" t="t" r="r" b="b"/>
                  <a:pathLst>
                    <a:path w="3065" h="2890" extrusionOk="0">
                      <a:moveTo>
                        <a:pt x="1539" y="0"/>
                      </a:moveTo>
                      <a:cubicBezTo>
                        <a:pt x="772" y="0"/>
                        <a:pt x="1" y="549"/>
                        <a:pt x="90" y="1562"/>
                      </a:cubicBezTo>
                      <a:cubicBezTo>
                        <a:pt x="167" y="2466"/>
                        <a:pt x="843" y="2890"/>
                        <a:pt x="1521" y="2890"/>
                      </a:cubicBezTo>
                      <a:cubicBezTo>
                        <a:pt x="2292" y="2890"/>
                        <a:pt x="3065" y="2341"/>
                        <a:pt x="2958" y="1328"/>
                      </a:cubicBezTo>
                      <a:cubicBezTo>
                        <a:pt x="2880" y="424"/>
                        <a:pt x="2212" y="0"/>
                        <a:pt x="1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109955" y="3183751"/>
                  <a:ext cx="124659" cy="104697"/>
                </a:xfrm>
                <a:custGeom>
                  <a:avLst/>
                  <a:gdLst/>
                  <a:ahLst/>
                  <a:cxnLst/>
                  <a:rect l="l" t="t" r="r" b="b"/>
                  <a:pathLst>
                    <a:path w="3441" h="2890" extrusionOk="0">
                      <a:moveTo>
                        <a:pt x="1530" y="1"/>
                      </a:moveTo>
                      <a:cubicBezTo>
                        <a:pt x="738" y="1"/>
                        <a:pt x="0" y="649"/>
                        <a:pt x="71" y="1550"/>
                      </a:cubicBezTo>
                      <a:cubicBezTo>
                        <a:pt x="135" y="2310"/>
                        <a:pt x="769" y="2889"/>
                        <a:pt x="1489" y="2889"/>
                      </a:cubicBezTo>
                      <a:cubicBezTo>
                        <a:pt x="1528" y="2889"/>
                        <a:pt x="1567" y="2888"/>
                        <a:pt x="1606" y="2884"/>
                      </a:cubicBezTo>
                      <a:cubicBezTo>
                        <a:pt x="2907" y="2818"/>
                        <a:pt x="3441" y="1216"/>
                        <a:pt x="2473" y="349"/>
                      </a:cubicBezTo>
                      <a:cubicBezTo>
                        <a:pt x="2184" y="108"/>
                        <a:pt x="1853" y="1"/>
                        <a:pt x="1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005157" y="3191032"/>
                  <a:ext cx="124333" cy="104661"/>
                </a:xfrm>
                <a:custGeom>
                  <a:avLst/>
                  <a:gdLst/>
                  <a:ahLst/>
                  <a:cxnLst/>
                  <a:rect l="l" t="t" r="r" b="b"/>
                  <a:pathLst>
                    <a:path w="3432" h="2889" extrusionOk="0">
                      <a:moveTo>
                        <a:pt x="1526" y="1"/>
                      </a:moveTo>
                      <a:cubicBezTo>
                        <a:pt x="734" y="1"/>
                        <a:pt x="1" y="656"/>
                        <a:pt x="96" y="1582"/>
                      </a:cubicBezTo>
                      <a:cubicBezTo>
                        <a:pt x="159" y="2340"/>
                        <a:pt x="760" y="2889"/>
                        <a:pt x="1503" y="2889"/>
                      </a:cubicBezTo>
                      <a:cubicBezTo>
                        <a:pt x="1545" y="2889"/>
                        <a:pt x="1587" y="2887"/>
                        <a:pt x="1630" y="2883"/>
                      </a:cubicBezTo>
                      <a:cubicBezTo>
                        <a:pt x="2931" y="2817"/>
                        <a:pt x="3431" y="1182"/>
                        <a:pt x="2464" y="348"/>
                      </a:cubicBezTo>
                      <a:cubicBezTo>
                        <a:pt x="2176" y="108"/>
                        <a:pt x="1846" y="1"/>
                        <a:pt x="1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898656" y="3202878"/>
                  <a:ext cx="115348" cy="104987"/>
                </a:xfrm>
                <a:custGeom>
                  <a:avLst/>
                  <a:gdLst/>
                  <a:ahLst/>
                  <a:cxnLst/>
                  <a:rect l="l" t="t" r="r" b="b"/>
                  <a:pathLst>
                    <a:path w="3184" h="2898" extrusionOk="0">
                      <a:moveTo>
                        <a:pt x="1609" y="0"/>
                      </a:moveTo>
                      <a:cubicBezTo>
                        <a:pt x="806" y="0"/>
                        <a:pt x="1" y="603"/>
                        <a:pt x="167" y="1656"/>
                      </a:cubicBezTo>
                      <a:cubicBezTo>
                        <a:pt x="287" y="2507"/>
                        <a:pt x="928" y="2897"/>
                        <a:pt x="1576" y="2897"/>
                      </a:cubicBezTo>
                      <a:cubicBezTo>
                        <a:pt x="2375" y="2897"/>
                        <a:pt x="3183" y="2305"/>
                        <a:pt x="3036" y="1255"/>
                      </a:cubicBezTo>
                      <a:cubicBezTo>
                        <a:pt x="2902" y="392"/>
                        <a:pt x="2256" y="0"/>
                        <a:pt x="1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789764" y="3223345"/>
                  <a:ext cx="119804" cy="103828"/>
                </a:xfrm>
                <a:custGeom>
                  <a:avLst/>
                  <a:gdLst/>
                  <a:ahLst/>
                  <a:cxnLst/>
                  <a:rect l="l" t="t" r="r" b="b"/>
                  <a:pathLst>
                    <a:path w="3307" h="2866" extrusionOk="0">
                      <a:moveTo>
                        <a:pt x="1816" y="1"/>
                      </a:moveTo>
                      <a:cubicBezTo>
                        <a:pt x="918" y="1"/>
                        <a:pt x="0" y="773"/>
                        <a:pt x="404" y="1925"/>
                      </a:cubicBezTo>
                      <a:cubicBezTo>
                        <a:pt x="628" y="2512"/>
                        <a:pt x="1204" y="2865"/>
                        <a:pt x="1817" y="2865"/>
                      </a:cubicBezTo>
                      <a:cubicBezTo>
                        <a:pt x="1935" y="2865"/>
                        <a:pt x="2054" y="2852"/>
                        <a:pt x="2172" y="2825"/>
                      </a:cubicBezTo>
                      <a:cubicBezTo>
                        <a:pt x="2873" y="2592"/>
                        <a:pt x="3306" y="1825"/>
                        <a:pt x="3173" y="1091"/>
                      </a:cubicBezTo>
                      <a:cubicBezTo>
                        <a:pt x="2976" y="328"/>
                        <a:pt x="2400" y="1"/>
                        <a:pt x="1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1534923" y="3981754"/>
                  <a:ext cx="107596" cy="102959"/>
                </a:xfrm>
                <a:custGeom>
                  <a:avLst/>
                  <a:gdLst/>
                  <a:ahLst/>
                  <a:cxnLst/>
                  <a:rect l="l" t="t" r="r" b="b"/>
                  <a:pathLst>
                    <a:path w="2970" h="2842" extrusionOk="0">
                      <a:moveTo>
                        <a:pt x="1728" y="1"/>
                      </a:moveTo>
                      <a:cubicBezTo>
                        <a:pt x="1628" y="1"/>
                        <a:pt x="1530" y="12"/>
                        <a:pt x="1435" y="36"/>
                      </a:cubicBezTo>
                      <a:cubicBezTo>
                        <a:pt x="1068" y="102"/>
                        <a:pt x="735" y="269"/>
                        <a:pt x="434" y="503"/>
                      </a:cubicBezTo>
                      <a:cubicBezTo>
                        <a:pt x="167" y="770"/>
                        <a:pt x="1" y="1170"/>
                        <a:pt x="101" y="1570"/>
                      </a:cubicBezTo>
                      <a:cubicBezTo>
                        <a:pt x="167" y="2037"/>
                        <a:pt x="501" y="2437"/>
                        <a:pt x="935" y="2638"/>
                      </a:cubicBezTo>
                      <a:cubicBezTo>
                        <a:pt x="1188" y="2774"/>
                        <a:pt x="1463" y="2842"/>
                        <a:pt x="1742" y="2842"/>
                      </a:cubicBezTo>
                      <a:cubicBezTo>
                        <a:pt x="1941" y="2842"/>
                        <a:pt x="2141" y="2807"/>
                        <a:pt x="2336" y="2738"/>
                      </a:cubicBezTo>
                      <a:cubicBezTo>
                        <a:pt x="2703" y="2571"/>
                        <a:pt x="2936" y="2204"/>
                        <a:pt x="2969" y="1804"/>
                      </a:cubicBezTo>
                      <a:cubicBezTo>
                        <a:pt x="2969" y="1437"/>
                        <a:pt x="2903" y="1070"/>
                        <a:pt x="2769" y="770"/>
                      </a:cubicBezTo>
                      <a:cubicBezTo>
                        <a:pt x="2669" y="503"/>
                        <a:pt x="2502" y="269"/>
                        <a:pt x="2269" y="102"/>
                      </a:cubicBezTo>
                      <a:cubicBezTo>
                        <a:pt x="2097" y="38"/>
                        <a:pt x="1910" y="1"/>
                        <a:pt x="1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1701666" y="3264569"/>
                  <a:ext cx="108827" cy="104299"/>
                </a:xfrm>
                <a:custGeom>
                  <a:avLst/>
                  <a:gdLst/>
                  <a:ahLst/>
                  <a:cxnLst/>
                  <a:rect l="l" t="t" r="r" b="b"/>
                  <a:pathLst>
                    <a:path w="3004" h="2879" extrusionOk="0">
                      <a:moveTo>
                        <a:pt x="1606" y="0"/>
                      </a:moveTo>
                      <a:cubicBezTo>
                        <a:pt x="885" y="0"/>
                        <a:pt x="237" y="519"/>
                        <a:pt x="68" y="1254"/>
                      </a:cubicBezTo>
                      <a:cubicBezTo>
                        <a:pt x="1" y="1654"/>
                        <a:pt x="134" y="2054"/>
                        <a:pt x="401" y="2321"/>
                      </a:cubicBezTo>
                      <a:cubicBezTo>
                        <a:pt x="635" y="2588"/>
                        <a:pt x="1002" y="2788"/>
                        <a:pt x="1369" y="2855"/>
                      </a:cubicBezTo>
                      <a:cubicBezTo>
                        <a:pt x="1450" y="2871"/>
                        <a:pt x="1532" y="2879"/>
                        <a:pt x="1613" y="2879"/>
                      </a:cubicBezTo>
                      <a:cubicBezTo>
                        <a:pt x="2199" y="2879"/>
                        <a:pt x="2757" y="2473"/>
                        <a:pt x="2903" y="1887"/>
                      </a:cubicBezTo>
                      <a:cubicBezTo>
                        <a:pt x="3003" y="1521"/>
                        <a:pt x="2970" y="1120"/>
                        <a:pt x="2836" y="787"/>
                      </a:cubicBezTo>
                      <a:cubicBezTo>
                        <a:pt x="2703" y="420"/>
                        <a:pt x="2369" y="153"/>
                        <a:pt x="2002" y="53"/>
                      </a:cubicBezTo>
                      <a:cubicBezTo>
                        <a:pt x="1870" y="17"/>
                        <a:pt x="1737"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1561512" y="3416714"/>
                  <a:ext cx="131252" cy="106509"/>
                </a:xfrm>
                <a:custGeom>
                  <a:avLst/>
                  <a:gdLst/>
                  <a:ahLst/>
                  <a:cxnLst/>
                  <a:rect l="l" t="t" r="r" b="b"/>
                  <a:pathLst>
                    <a:path w="3623" h="2940" extrusionOk="0">
                      <a:moveTo>
                        <a:pt x="1478" y="0"/>
                      </a:moveTo>
                      <a:cubicBezTo>
                        <a:pt x="1016" y="0"/>
                        <a:pt x="565" y="229"/>
                        <a:pt x="301" y="656"/>
                      </a:cubicBezTo>
                      <a:cubicBezTo>
                        <a:pt x="101" y="957"/>
                        <a:pt x="1" y="1357"/>
                        <a:pt x="67" y="1724"/>
                      </a:cubicBezTo>
                      <a:cubicBezTo>
                        <a:pt x="134" y="2124"/>
                        <a:pt x="367" y="2458"/>
                        <a:pt x="701" y="2658"/>
                      </a:cubicBezTo>
                      <a:lnTo>
                        <a:pt x="668" y="2658"/>
                      </a:lnTo>
                      <a:cubicBezTo>
                        <a:pt x="955" y="2855"/>
                        <a:pt x="1243" y="2940"/>
                        <a:pt x="1514" y="2940"/>
                      </a:cubicBezTo>
                      <a:cubicBezTo>
                        <a:pt x="2752" y="2940"/>
                        <a:pt x="3622" y="1165"/>
                        <a:pt x="2336" y="289"/>
                      </a:cubicBezTo>
                      <a:cubicBezTo>
                        <a:pt x="2075" y="94"/>
                        <a:pt x="1774" y="0"/>
                        <a:pt x="1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481093" y="3504415"/>
                  <a:ext cx="154474" cy="106690"/>
                </a:xfrm>
                <a:custGeom>
                  <a:avLst/>
                  <a:gdLst/>
                  <a:ahLst/>
                  <a:cxnLst/>
                  <a:rect l="l" t="t" r="r" b="b"/>
                  <a:pathLst>
                    <a:path w="4264" h="2945" extrusionOk="0">
                      <a:moveTo>
                        <a:pt x="2123" y="0"/>
                      </a:moveTo>
                      <a:cubicBezTo>
                        <a:pt x="801" y="0"/>
                        <a:pt x="1" y="1987"/>
                        <a:pt x="1487" y="2772"/>
                      </a:cubicBezTo>
                      <a:cubicBezTo>
                        <a:pt x="1727" y="2892"/>
                        <a:pt x="1959" y="2945"/>
                        <a:pt x="2178" y="2945"/>
                      </a:cubicBezTo>
                      <a:cubicBezTo>
                        <a:pt x="3478" y="2945"/>
                        <a:pt x="4263" y="1065"/>
                        <a:pt x="2921" y="237"/>
                      </a:cubicBezTo>
                      <a:cubicBezTo>
                        <a:pt x="2644" y="72"/>
                        <a:pt x="2374" y="0"/>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18313" y="3331730"/>
                  <a:ext cx="112414" cy="105712"/>
                </a:xfrm>
                <a:custGeom>
                  <a:avLst/>
                  <a:gdLst/>
                  <a:ahLst/>
                  <a:cxnLst/>
                  <a:rect l="l" t="t" r="r" b="b"/>
                  <a:pathLst>
                    <a:path w="3103" h="2918" extrusionOk="0">
                      <a:moveTo>
                        <a:pt x="1668" y="0"/>
                      </a:moveTo>
                      <a:cubicBezTo>
                        <a:pt x="1268" y="33"/>
                        <a:pt x="868" y="234"/>
                        <a:pt x="601" y="534"/>
                      </a:cubicBezTo>
                      <a:cubicBezTo>
                        <a:pt x="0" y="1134"/>
                        <a:pt x="100" y="2135"/>
                        <a:pt x="768" y="2635"/>
                      </a:cubicBezTo>
                      <a:cubicBezTo>
                        <a:pt x="1028" y="2823"/>
                        <a:pt x="1338" y="2917"/>
                        <a:pt x="1647" y="2917"/>
                      </a:cubicBezTo>
                      <a:cubicBezTo>
                        <a:pt x="2051" y="2917"/>
                        <a:pt x="2452" y="2757"/>
                        <a:pt x="2736" y="2435"/>
                      </a:cubicBezTo>
                      <a:cubicBezTo>
                        <a:pt x="2969" y="2168"/>
                        <a:pt x="3103" y="1835"/>
                        <a:pt x="3069" y="1468"/>
                      </a:cubicBezTo>
                      <a:cubicBezTo>
                        <a:pt x="3069" y="1101"/>
                        <a:pt x="2936" y="734"/>
                        <a:pt x="2702" y="467"/>
                      </a:cubicBezTo>
                      <a:cubicBezTo>
                        <a:pt x="2435" y="167"/>
                        <a:pt x="2068" y="0"/>
                        <a:pt x="1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1461206" y="3600340"/>
                  <a:ext cx="111218" cy="104444"/>
                </a:xfrm>
                <a:custGeom>
                  <a:avLst/>
                  <a:gdLst/>
                  <a:ahLst/>
                  <a:cxnLst/>
                  <a:rect l="l" t="t" r="r" b="b"/>
                  <a:pathLst>
                    <a:path w="3070" h="2883" extrusionOk="0">
                      <a:moveTo>
                        <a:pt x="1481" y="1"/>
                      </a:moveTo>
                      <a:cubicBezTo>
                        <a:pt x="893" y="1"/>
                        <a:pt x="343" y="357"/>
                        <a:pt x="168" y="958"/>
                      </a:cubicBezTo>
                      <a:cubicBezTo>
                        <a:pt x="1" y="1325"/>
                        <a:pt x="34" y="1758"/>
                        <a:pt x="201" y="2125"/>
                      </a:cubicBezTo>
                      <a:cubicBezTo>
                        <a:pt x="368" y="2459"/>
                        <a:pt x="668" y="2726"/>
                        <a:pt x="1035" y="2826"/>
                      </a:cubicBezTo>
                      <a:cubicBezTo>
                        <a:pt x="1173" y="2863"/>
                        <a:pt x="1315" y="2882"/>
                        <a:pt x="1457" y="2882"/>
                      </a:cubicBezTo>
                      <a:cubicBezTo>
                        <a:pt x="1693" y="2882"/>
                        <a:pt x="1927" y="2830"/>
                        <a:pt x="2136" y="2726"/>
                      </a:cubicBezTo>
                      <a:cubicBezTo>
                        <a:pt x="2469" y="2559"/>
                        <a:pt x="2703" y="2292"/>
                        <a:pt x="2836" y="1959"/>
                      </a:cubicBezTo>
                      <a:cubicBezTo>
                        <a:pt x="3070" y="1225"/>
                        <a:pt x="2736" y="457"/>
                        <a:pt x="2069" y="124"/>
                      </a:cubicBezTo>
                      <a:cubicBezTo>
                        <a:pt x="1877" y="40"/>
                        <a:pt x="1677"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1434653" y="3701045"/>
                  <a:ext cx="106364" cy="105603"/>
                </a:xfrm>
                <a:custGeom>
                  <a:avLst/>
                  <a:gdLst/>
                  <a:ahLst/>
                  <a:cxnLst/>
                  <a:rect l="l" t="t" r="r" b="b"/>
                  <a:pathLst>
                    <a:path w="2936" h="2915" extrusionOk="0">
                      <a:moveTo>
                        <a:pt x="1432" y="1"/>
                      </a:moveTo>
                      <a:cubicBezTo>
                        <a:pt x="1170" y="1"/>
                        <a:pt x="911" y="82"/>
                        <a:pt x="701" y="246"/>
                      </a:cubicBezTo>
                      <a:cubicBezTo>
                        <a:pt x="334" y="479"/>
                        <a:pt x="133" y="846"/>
                        <a:pt x="67" y="1247"/>
                      </a:cubicBezTo>
                      <a:cubicBezTo>
                        <a:pt x="0" y="1680"/>
                        <a:pt x="100" y="2114"/>
                        <a:pt x="367" y="2448"/>
                      </a:cubicBezTo>
                      <a:cubicBezTo>
                        <a:pt x="634" y="2748"/>
                        <a:pt x="1001" y="2915"/>
                        <a:pt x="1368" y="2915"/>
                      </a:cubicBezTo>
                      <a:cubicBezTo>
                        <a:pt x="1735" y="2915"/>
                        <a:pt x="2102" y="2781"/>
                        <a:pt x="2402" y="2548"/>
                      </a:cubicBezTo>
                      <a:cubicBezTo>
                        <a:pt x="2669" y="2347"/>
                        <a:pt x="2869" y="2014"/>
                        <a:pt x="2902" y="1680"/>
                      </a:cubicBezTo>
                      <a:cubicBezTo>
                        <a:pt x="2935" y="1313"/>
                        <a:pt x="2869" y="980"/>
                        <a:pt x="2669" y="680"/>
                      </a:cubicBezTo>
                      <a:cubicBezTo>
                        <a:pt x="2435" y="379"/>
                        <a:pt x="2135" y="146"/>
                        <a:pt x="1768" y="46"/>
                      </a:cubicBezTo>
                      <a:cubicBezTo>
                        <a:pt x="1658" y="16"/>
                        <a:pt x="1545" y="1"/>
                        <a:pt x="1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1433421" y="3806605"/>
                  <a:ext cx="107596" cy="105277"/>
                </a:xfrm>
                <a:custGeom>
                  <a:avLst/>
                  <a:gdLst/>
                  <a:ahLst/>
                  <a:cxnLst/>
                  <a:rect l="l" t="t" r="r" b="b"/>
                  <a:pathLst>
                    <a:path w="2970" h="2906" extrusionOk="0">
                      <a:moveTo>
                        <a:pt x="1402" y="1"/>
                      </a:moveTo>
                      <a:cubicBezTo>
                        <a:pt x="1001" y="1"/>
                        <a:pt x="634" y="167"/>
                        <a:pt x="401" y="468"/>
                      </a:cubicBezTo>
                      <a:cubicBezTo>
                        <a:pt x="134" y="801"/>
                        <a:pt x="1" y="1235"/>
                        <a:pt x="67" y="1635"/>
                      </a:cubicBezTo>
                      <a:cubicBezTo>
                        <a:pt x="134" y="2069"/>
                        <a:pt x="368" y="2469"/>
                        <a:pt x="735" y="2702"/>
                      </a:cubicBezTo>
                      <a:cubicBezTo>
                        <a:pt x="950" y="2832"/>
                        <a:pt x="1193" y="2905"/>
                        <a:pt x="1437" y="2905"/>
                      </a:cubicBezTo>
                      <a:cubicBezTo>
                        <a:pt x="1571" y="2905"/>
                        <a:pt x="1705" y="2883"/>
                        <a:pt x="1835" y="2836"/>
                      </a:cubicBezTo>
                      <a:cubicBezTo>
                        <a:pt x="2169" y="2702"/>
                        <a:pt x="2502" y="2469"/>
                        <a:pt x="2703" y="2169"/>
                      </a:cubicBezTo>
                      <a:cubicBezTo>
                        <a:pt x="2869" y="1869"/>
                        <a:pt x="2969" y="1535"/>
                        <a:pt x="2903" y="1201"/>
                      </a:cubicBezTo>
                      <a:cubicBezTo>
                        <a:pt x="2869" y="901"/>
                        <a:pt x="2669" y="601"/>
                        <a:pt x="2402" y="367"/>
                      </a:cubicBezTo>
                      <a:cubicBezTo>
                        <a:pt x="2136" y="134"/>
                        <a:pt x="17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1466060" y="3906732"/>
                  <a:ext cx="107596" cy="106038"/>
                </a:xfrm>
                <a:custGeom>
                  <a:avLst/>
                  <a:gdLst/>
                  <a:ahLst/>
                  <a:cxnLst/>
                  <a:rect l="l" t="t" r="r" b="b"/>
                  <a:pathLst>
                    <a:path w="2970" h="2927" extrusionOk="0">
                      <a:moveTo>
                        <a:pt x="1457" y="1"/>
                      </a:moveTo>
                      <a:cubicBezTo>
                        <a:pt x="1282" y="1"/>
                        <a:pt x="1105" y="25"/>
                        <a:pt x="934" y="72"/>
                      </a:cubicBezTo>
                      <a:cubicBezTo>
                        <a:pt x="567" y="172"/>
                        <a:pt x="267" y="472"/>
                        <a:pt x="167" y="839"/>
                      </a:cubicBezTo>
                      <a:cubicBezTo>
                        <a:pt x="0" y="1239"/>
                        <a:pt x="34" y="1706"/>
                        <a:pt x="267" y="2073"/>
                      </a:cubicBezTo>
                      <a:cubicBezTo>
                        <a:pt x="367" y="2273"/>
                        <a:pt x="501" y="2474"/>
                        <a:pt x="701" y="2607"/>
                      </a:cubicBezTo>
                      <a:cubicBezTo>
                        <a:pt x="868" y="2740"/>
                        <a:pt x="1068" y="2841"/>
                        <a:pt x="1268" y="2907"/>
                      </a:cubicBezTo>
                      <a:cubicBezTo>
                        <a:pt x="1346" y="2920"/>
                        <a:pt x="1425" y="2927"/>
                        <a:pt x="1502" y="2927"/>
                      </a:cubicBezTo>
                      <a:cubicBezTo>
                        <a:pt x="1820" y="2927"/>
                        <a:pt x="2121" y="2815"/>
                        <a:pt x="2335" y="2574"/>
                      </a:cubicBezTo>
                      <a:cubicBezTo>
                        <a:pt x="2602" y="2307"/>
                        <a:pt x="2802" y="1973"/>
                        <a:pt x="2869" y="1640"/>
                      </a:cubicBezTo>
                      <a:cubicBezTo>
                        <a:pt x="2969" y="1306"/>
                        <a:pt x="2936" y="1006"/>
                        <a:pt x="2802" y="706"/>
                      </a:cubicBezTo>
                      <a:cubicBezTo>
                        <a:pt x="2602" y="439"/>
                        <a:pt x="2335" y="205"/>
                        <a:pt x="2035" y="105"/>
                      </a:cubicBezTo>
                      <a:cubicBezTo>
                        <a:pt x="1856" y="34"/>
                        <a:pt x="1658"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41"/>
              <p:cNvGrpSpPr/>
              <p:nvPr/>
            </p:nvGrpSpPr>
            <p:grpSpPr>
              <a:xfrm>
                <a:off x="1620740" y="2957235"/>
                <a:ext cx="1510498" cy="1128332"/>
                <a:chOff x="1620740" y="2957235"/>
                <a:chExt cx="1510498" cy="1128332"/>
              </a:xfrm>
            </p:grpSpPr>
            <p:sp>
              <p:nvSpPr>
                <p:cNvPr id="560" name="Google Shape;560;p41"/>
                <p:cNvSpPr/>
                <p:nvPr/>
              </p:nvSpPr>
              <p:spPr>
                <a:xfrm>
                  <a:off x="1643670" y="3107678"/>
                  <a:ext cx="1442905" cy="977889"/>
                </a:xfrm>
                <a:custGeom>
                  <a:avLst/>
                  <a:gdLst/>
                  <a:ahLst/>
                  <a:cxnLst/>
                  <a:rect l="l" t="t" r="r" b="b"/>
                  <a:pathLst>
                    <a:path w="39829" h="26993" extrusionOk="0">
                      <a:moveTo>
                        <a:pt x="38890" y="0"/>
                      </a:moveTo>
                      <a:cubicBezTo>
                        <a:pt x="38746" y="0"/>
                        <a:pt x="38596" y="54"/>
                        <a:pt x="38462" y="181"/>
                      </a:cubicBezTo>
                      <a:cubicBezTo>
                        <a:pt x="37694" y="915"/>
                        <a:pt x="36894" y="1649"/>
                        <a:pt x="36027" y="2282"/>
                      </a:cubicBezTo>
                      <a:cubicBezTo>
                        <a:pt x="34892" y="3050"/>
                        <a:pt x="33525" y="3316"/>
                        <a:pt x="32224" y="3650"/>
                      </a:cubicBezTo>
                      <a:cubicBezTo>
                        <a:pt x="30022" y="4250"/>
                        <a:pt x="27787" y="4751"/>
                        <a:pt x="25586" y="5318"/>
                      </a:cubicBezTo>
                      <a:cubicBezTo>
                        <a:pt x="21283" y="6419"/>
                        <a:pt x="16980" y="7620"/>
                        <a:pt x="12877" y="9354"/>
                      </a:cubicBezTo>
                      <a:cubicBezTo>
                        <a:pt x="9341" y="10855"/>
                        <a:pt x="6405" y="12723"/>
                        <a:pt x="4137" y="15892"/>
                      </a:cubicBezTo>
                      <a:cubicBezTo>
                        <a:pt x="2002" y="18961"/>
                        <a:pt x="801" y="22564"/>
                        <a:pt x="101" y="26199"/>
                      </a:cubicBezTo>
                      <a:cubicBezTo>
                        <a:pt x="1" y="26680"/>
                        <a:pt x="405" y="26992"/>
                        <a:pt x="781" y="26992"/>
                      </a:cubicBezTo>
                      <a:cubicBezTo>
                        <a:pt x="1031" y="26992"/>
                        <a:pt x="1268" y="26853"/>
                        <a:pt x="1335" y="26533"/>
                      </a:cubicBezTo>
                      <a:cubicBezTo>
                        <a:pt x="2036" y="22897"/>
                        <a:pt x="3203" y="19295"/>
                        <a:pt x="5438" y="16292"/>
                      </a:cubicBezTo>
                      <a:cubicBezTo>
                        <a:pt x="8240" y="12456"/>
                        <a:pt x="12510" y="10655"/>
                        <a:pt x="16880" y="9154"/>
                      </a:cubicBezTo>
                      <a:cubicBezTo>
                        <a:pt x="20916" y="7753"/>
                        <a:pt x="25085" y="6752"/>
                        <a:pt x="29222" y="5751"/>
                      </a:cubicBezTo>
                      <a:cubicBezTo>
                        <a:pt x="31257" y="5218"/>
                        <a:pt x="33558" y="4918"/>
                        <a:pt x="35493" y="4084"/>
                      </a:cubicBezTo>
                      <a:cubicBezTo>
                        <a:pt x="36961" y="3483"/>
                        <a:pt x="38195" y="2149"/>
                        <a:pt x="39362" y="1081"/>
                      </a:cubicBezTo>
                      <a:cubicBezTo>
                        <a:pt x="39828" y="641"/>
                        <a:pt x="39390" y="0"/>
                        <a:pt x="38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2427900" y="3223816"/>
                  <a:ext cx="130781" cy="158713"/>
                </a:xfrm>
                <a:custGeom>
                  <a:avLst/>
                  <a:gdLst/>
                  <a:ahLst/>
                  <a:cxnLst/>
                  <a:rect l="l" t="t" r="r" b="b"/>
                  <a:pathLst>
                    <a:path w="3610" h="4381" extrusionOk="0">
                      <a:moveTo>
                        <a:pt x="3364" y="1"/>
                      </a:moveTo>
                      <a:cubicBezTo>
                        <a:pt x="3318" y="1"/>
                        <a:pt x="3272" y="23"/>
                        <a:pt x="3236" y="77"/>
                      </a:cubicBezTo>
                      <a:lnTo>
                        <a:pt x="3270" y="77"/>
                      </a:lnTo>
                      <a:cubicBezTo>
                        <a:pt x="2669" y="844"/>
                        <a:pt x="2002" y="1545"/>
                        <a:pt x="1335" y="2279"/>
                      </a:cubicBezTo>
                      <a:cubicBezTo>
                        <a:pt x="868" y="2812"/>
                        <a:pt x="34" y="3346"/>
                        <a:pt x="1" y="4113"/>
                      </a:cubicBezTo>
                      <a:cubicBezTo>
                        <a:pt x="1" y="4247"/>
                        <a:pt x="101" y="4380"/>
                        <a:pt x="234" y="4380"/>
                      </a:cubicBezTo>
                      <a:cubicBezTo>
                        <a:pt x="1068" y="4313"/>
                        <a:pt x="1602" y="3346"/>
                        <a:pt x="2035" y="2779"/>
                      </a:cubicBezTo>
                      <a:cubicBezTo>
                        <a:pt x="2636" y="1978"/>
                        <a:pt x="3103" y="1178"/>
                        <a:pt x="3537" y="311"/>
                      </a:cubicBezTo>
                      <a:cubicBezTo>
                        <a:pt x="3610" y="164"/>
                        <a:pt x="3487" y="1"/>
                        <a:pt x="3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2116149" y="3293803"/>
                  <a:ext cx="154547" cy="189216"/>
                </a:xfrm>
                <a:custGeom>
                  <a:avLst/>
                  <a:gdLst/>
                  <a:ahLst/>
                  <a:cxnLst/>
                  <a:rect l="l" t="t" r="r" b="b"/>
                  <a:pathLst>
                    <a:path w="4266" h="5223" extrusionOk="0">
                      <a:moveTo>
                        <a:pt x="3967" y="1"/>
                      </a:moveTo>
                      <a:cubicBezTo>
                        <a:pt x="3926" y="1"/>
                        <a:pt x="3881" y="15"/>
                        <a:pt x="3837" y="46"/>
                      </a:cubicBezTo>
                      <a:cubicBezTo>
                        <a:pt x="2869" y="613"/>
                        <a:pt x="2035" y="1347"/>
                        <a:pt x="1301" y="2248"/>
                      </a:cubicBezTo>
                      <a:cubicBezTo>
                        <a:pt x="734" y="3015"/>
                        <a:pt x="1" y="3983"/>
                        <a:pt x="201" y="4983"/>
                      </a:cubicBezTo>
                      <a:cubicBezTo>
                        <a:pt x="225" y="5130"/>
                        <a:pt x="357" y="5223"/>
                        <a:pt x="491" y="5223"/>
                      </a:cubicBezTo>
                      <a:cubicBezTo>
                        <a:pt x="540" y="5223"/>
                        <a:pt x="590" y="5210"/>
                        <a:pt x="634" y="5183"/>
                      </a:cubicBezTo>
                      <a:cubicBezTo>
                        <a:pt x="1368" y="4616"/>
                        <a:pt x="1635" y="3716"/>
                        <a:pt x="2102" y="2949"/>
                      </a:cubicBezTo>
                      <a:cubicBezTo>
                        <a:pt x="2669" y="2015"/>
                        <a:pt x="3336" y="1147"/>
                        <a:pt x="4103" y="380"/>
                      </a:cubicBezTo>
                      <a:cubicBezTo>
                        <a:pt x="4265" y="245"/>
                        <a:pt x="4143" y="1"/>
                        <a:pt x="3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2107709" y="3469458"/>
                  <a:ext cx="497911" cy="99263"/>
                </a:xfrm>
                <a:custGeom>
                  <a:avLst/>
                  <a:gdLst/>
                  <a:ahLst/>
                  <a:cxnLst/>
                  <a:rect l="l" t="t" r="r" b="b"/>
                  <a:pathLst>
                    <a:path w="13744" h="2740" extrusionOk="0">
                      <a:moveTo>
                        <a:pt x="467" y="1"/>
                      </a:moveTo>
                      <a:cubicBezTo>
                        <a:pt x="200" y="1"/>
                        <a:pt x="0" y="368"/>
                        <a:pt x="234" y="568"/>
                      </a:cubicBezTo>
                      <a:cubicBezTo>
                        <a:pt x="1868" y="1902"/>
                        <a:pt x="4437" y="2169"/>
                        <a:pt x="6471" y="2503"/>
                      </a:cubicBezTo>
                      <a:cubicBezTo>
                        <a:pt x="7576" y="2679"/>
                        <a:pt x="8630" y="2739"/>
                        <a:pt x="9679" y="2739"/>
                      </a:cubicBezTo>
                      <a:cubicBezTo>
                        <a:pt x="11006" y="2739"/>
                        <a:pt x="12328" y="2644"/>
                        <a:pt x="13743" y="2569"/>
                      </a:cubicBezTo>
                      <a:cubicBezTo>
                        <a:pt x="13743" y="2536"/>
                        <a:pt x="13743" y="2503"/>
                        <a:pt x="13743" y="2503"/>
                      </a:cubicBezTo>
                      <a:cubicBezTo>
                        <a:pt x="11341" y="2436"/>
                        <a:pt x="8740" y="1902"/>
                        <a:pt x="6405" y="1435"/>
                      </a:cubicBezTo>
                      <a:cubicBezTo>
                        <a:pt x="4470" y="1002"/>
                        <a:pt x="2435" y="34"/>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2674011" y="3266272"/>
                  <a:ext cx="457227" cy="78034"/>
                </a:xfrm>
                <a:custGeom>
                  <a:avLst/>
                  <a:gdLst/>
                  <a:ahLst/>
                  <a:cxnLst/>
                  <a:rect l="l" t="t" r="r" b="b"/>
                  <a:pathLst>
                    <a:path w="12621" h="2154" extrusionOk="0">
                      <a:moveTo>
                        <a:pt x="679" y="1"/>
                      </a:moveTo>
                      <a:cubicBezTo>
                        <a:pt x="279" y="1"/>
                        <a:pt x="1" y="552"/>
                        <a:pt x="412" y="773"/>
                      </a:cubicBezTo>
                      <a:cubicBezTo>
                        <a:pt x="2307" y="1779"/>
                        <a:pt x="4388" y="2153"/>
                        <a:pt x="6485" y="2153"/>
                      </a:cubicBezTo>
                      <a:cubicBezTo>
                        <a:pt x="8558" y="2153"/>
                        <a:pt x="10647" y="1788"/>
                        <a:pt x="12587" y="1307"/>
                      </a:cubicBezTo>
                      <a:cubicBezTo>
                        <a:pt x="12621" y="1307"/>
                        <a:pt x="12621" y="1240"/>
                        <a:pt x="12587" y="1240"/>
                      </a:cubicBezTo>
                      <a:lnTo>
                        <a:pt x="12587" y="1273"/>
                      </a:lnTo>
                      <a:cubicBezTo>
                        <a:pt x="11837" y="1372"/>
                        <a:pt x="11094" y="1415"/>
                        <a:pt x="10357" y="1415"/>
                      </a:cubicBezTo>
                      <a:cubicBezTo>
                        <a:pt x="7099" y="1415"/>
                        <a:pt x="3956" y="577"/>
                        <a:pt x="745" y="6"/>
                      </a:cubicBezTo>
                      <a:cubicBezTo>
                        <a:pt x="723" y="2"/>
                        <a:pt x="700" y="1"/>
                        <a:pt x="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2874479" y="3048341"/>
                  <a:ext cx="82744" cy="183166"/>
                </a:xfrm>
                <a:custGeom>
                  <a:avLst/>
                  <a:gdLst/>
                  <a:ahLst/>
                  <a:cxnLst/>
                  <a:rect l="l" t="t" r="r" b="b"/>
                  <a:pathLst>
                    <a:path w="2284" h="5056" extrusionOk="0">
                      <a:moveTo>
                        <a:pt x="2262" y="1"/>
                      </a:moveTo>
                      <a:cubicBezTo>
                        <a:pt x="2250" y="1"/>
                        <a:pt x="2233" y="18"/>
                        <a:pt x="2216" y="51"/>
                      </a:cubicBezTo>
                      <a:cubicBezTo>
                        <a:pt x="1916" y="918"/>
                        <a:pt x="1516" y="1819"/>
                        <a:pt x="1049" y="2653"/>
                      </a:cubicBezTo>
                      <a:cubicBezTo>
                        <a:pt x="715" y="3320"/>
                        <a:pt x="215" y="3987"/>
                        <a:pt x="48" y="4754"/>
                      </a:cubicBezTo>
                      <a:cubicBezTo>
                        <a:pt x="0" y="4922"/>
                        <a:pt x="142" y="5055"/>
                        <a:pt x="299" y="5055"/>
                      </a:cubicBezTo>
                      <a:cubicBezTo>
                        <a:pt x="361" y="5055"/>
                        <a:pt x="425" y="5035"/>
                        <a:pt x="482" y="4988"/>
                      </a:cubicBezTo>
                      <a:cubicBezTo>
                        <a:pt x="1816" y="3954"/>
                        <a:pt x="2083" y="1619"/>
                        <a:pt x="2283" y="51"/>
                      </a:cubicBezTo>
                      <a:cubicBezTo>
                        <a:pt x="2283" y="18"/>
                        <a:pt x="2275" y="1"/>
                        <a:pt x="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1620740" y="2957235"/>
                  <a:ext cx="322678" cy="1123487"/>
                </a:xfrm>
                <a:custGeom>
                  <a:avLst/>
                  <a:gdLst/>
                  <a:ahLst/>
                  <a:cxnLst/>
                  <a:rect l="l" t="t" r="r" b="b"/>
                  <a:pathLst>
                    <a:path w="8907" h="31012" extrusionOk="0">
                      <a:moveTo>
                        <a:pt x="843" y="1"/>
                      </a:moveTo>
                      <a:cubicBezTo>
                        <a:pt x="217" y="1"/>
                        <a:pt x="1" y="1022"/>
                        <a:pt x="701" y="1265"/>
                      </a:cubicBezTo>
                      <a:cubicBezTo>
                        <a:pt x="3336" y="2132"/>
                        <a:pt x="6538" y="3266"/>
                        <a:pt x="7272" y="6302"/>
                      </a:cubicBezTo>
                      <a:cubicBezTo>
                        <a:pt x="7839" y="8904"/>
                        <a:pt x="6772" y="12073"/>
                        <a:pt x="6004" y="14541"/>
                      </a:cubicBezTo>
                      <a:cubicBezTo>
                        <a:pt x="4437" y="19845"/>
                        <a:pt x="1968" y="24815"/>
                        <a:pt x="667" y="30219"/>
                      </a:cubicBezTo>
                      <a:cubicBezTo>
                        <a:pt x="547" y="30699"/>
                        <a:pt x="943" y="31012"/>
                        <a:pt x="1323" y="31012"/>
                      </a:cubicBezTo>
                      <a:cubicBezTo>
                        <a:pt x="1576" y="31012"/>
                        <a:pt x="1821" y="30873"/>
                        <a:pt x="1901" y="30553"/>
                      </a:cubicBezTo>
                      <a:cubicBezTo>
                        <a:pt x="3569" y="23714"/>
                        <a:pt x="7005" y="17443"/>
                        <a:pt x="8306" y="10472"/>
                      </a:cubicBezTo>
                      <a:cubicBezTo>
                        <a:pt x="8740" y="8036"/>
                        <a:pt x="8906" y="5535"/>
                        <a:pt x="7239" y="3500"/>
                      </a:cubicBezTo>
                      <a:cubicBezTo>
                        <a:pt x="5671" y="1599"/>
                        <a:pt x="3302" y="798"/>
                        <a:pt x="1034" y="31"/>
                      </a:cubicBezTo>
                      <a:cubicBezTo>
                        <a:pt x="967" y="10"/>
                        <a:pt x="903"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1"/>
              <p:cNvGrpSpPr/>
              <p:nvPr/>
            </p:nvGrpSpPr>
            <p:grpSpPr>
              <a:xfrm>
                <a:off x="1491417" y="2865151"/>
                <a:ext cx="1796867" cy="1294439"/>
                <a:chOff x="1491417" y="2865151"/>
                <a:chExt cx="1796867" cy="1294439"/>
              </a:xfrm>
            </p:grpSpPr>
            <p:sp>
              <p:nvSpPr>
                <p:cNvPr id="568" name="Google Shape;568;p41"/>
                <p:cNvSpPr/>
                <p:nvPr/>
              </p:nvSpPr>
              <p:spPr>
                <a:xfrm>
                  <a:off x="1643670" y="3996316"/>
                  <a:ext cx="67709" cy="88250"/>
                </a:xfrm>
                <a:custGeom>
                  <a:avLst/>
                  <a:gdLst/>
                  <a:ahLst/>
                  <a:cxnLst/>
                  <a:rect l="l" t="t" r="r" b="b"/>
                  <a:pathLst>
                    <a:path w="1869" h="2436" extrusionOk="0">
                      <a:moveTo>
                        <a:pt x="401" y="1"/>
                      </a:moveTo>
                      <a:lnTo>
                        <a:pt x="368" y="67"/>
                      </a:lnTo>
                      <a:lnTo>
                        <a:pt x="334" y="134"/>
                      </a:lnTo>
                      <a:lnTo>
                        <a:pt x="301" y="201"/>
                      </a:lnTo>
                      <a:lnTo>
                        <a:pt x="268" y="301"/>
                      </a:lnTo>
                      <a:lnTo>
                        <a:pt x="234" y="368"/>
                      </a:lnTo>
                      <a:lnTo>
                        <a:pt x="201" y="468"/>
                      </a:lnTo>
                      <a:lnTo>
                        <a:pt x="134" y="601"/>
                      </a:lnTo>
                      <a:lnTo>
                        <a:pt x="101" y="701"/>
                      </a:lnTo>
                      <a:lnTo>
                        <a:pt x="68" y="835"/>
                      </a:lnTo>
                      <a:lnTo>
                        <a:pt x="34" y="968"/>
                      </a:lnTo>
                      <a:lnTo>
                        <a:pt x="1" y="1101"/>
                      </a:lnTo>
                      <a:lnTo>
                        <a:pt x="1" y="1235"/>
                      </a:lnTo>
                      <a:lnTo>
                        <a:pt x="1" y="1402"/>
                      </a:lnTo>
                      <a:lnTo>
                        <a:pt x="1" y="1535"/>
                      </a:lnTo>
                      <a:lnTo>
                        <a:pt x="1" y="1735"/>
                      </a:lnTo>
                      <a:lnTo>
                        <a:pt x="1" y="1802"/>
                      </a:lnTo>
                      <a:lnTo>
                        <a:pt x="1" y="1869"/>
                      </a:lnTo>
                      <a:lnTo>
                        <a:pt x="1" y="1935"/>
                      </a:lnTo>
                      <a:lnTo>
                        <a:pt x="1" y="2002"/>
                      </a:lnTo>
                      <a:lnTo>
                        <a:pt x="1" y="2069"/>
                      </a:lnTo>
                      <a:lnTo>
                        <a:pt x="1" y="2135"/>
                      </a:lnTo>
                      <a:lnTo>
                        <a:pt x="34" y="2202"/>
                      </a:lnTo>
                      <a:lnTo>
                        <a:pt x="68" y="2236"/>
                      </a:lnTo>
                      <a:lnTo>
                        <a:pt x="101" y="2302"/>
                      </a:lnTo>
                      <a:lnTo>
                        <a:pt x="134" y="2369"/>
                      </a:lnTo>
                      <a:lnTo>
                        <a:pt x="334" y="2436"/>
                      </a:lnTo>
                      <a:lnTo>
                        <a:pt x="601" y="2436"/>
                      </a:lnTo>
                      <a:lnTo>
                        <a:pt x="635" y="2402"/>
                      </a:lnTo>
                      <a:lnTo>
                        <a:pt x="701" y="2402"/>
                      </a:lnTo>
                      <a:lnTo>
                        <a:pt x="768" y="2369"/>
                      </a:lnTo>
                      <a:lnTo>
                        <a:pt x="835" y="2336"/>
                      </a:lnTo>
                      <a:lnTo>
                        <a:pt x="868" y="2302"/>
                      </a:lnTo>
                      <a:lnTo>
                        <a:pt x="935" y="2269"/>
                      </a:lnTo>
                      <a:lnTo>
                        <a:pt x="1002" y="2236"/>
                      </a:lnTo>
                      <a:lnTo>
                        <a:pt x="1102" y="2135"/>
                      </a:lnTo>
                      <a:lnTo>
                        <a:pt x="1202" y="2035"/>
                      </a:lnTo>
                      <a:lnTo>
                        <a:pt x="1302" y="1935"/>
                      </a:lnTo>
                      <a:lnTo>
                        <a:pt x="1402" y="1835"/>
                      </a:lnTo>
                      <a:lnTo>
                        <a:pt x="1502" y="1702"/>
                      </a:lnTo>
                      <a:lnTo>
                        <a:pt x="1569" y="1602"/>
                      </a:lnTo>
                      <a:lnTo>
                        <a:pt x="1635" y="1468"/>
                      </a:lnTo>
                      <a:lnTo>
                        <a:pt x="1702" y="1368"/>
                      </a:lnTo>
                      <a:lnTo>
                        <a:pt x="1769" y="1268"/>
                      </a:lnTo>
                      <a:lnTo>
                        <a:pt x="1802" y="1135"/>
                      </a:lnTo>
                      <a:lnTo>
                        <a:pt x="1835" y="1035"/>
                      </a:lnTo>
                      <a:lnTo>
                        <a:pt x="1869" y="935"/>
                      </a:lnTo>
                      <a:lnTo>
                        <a:pt x="1869" y="835"/>
                      </a:lnTo>
                      <a:lnTo>
                        <a:pt x="1869" y="801"/>
                      </a:lnTo>
                      <a:lnTo>
                        <a:pt x="1869" y="601"/>
                      </a:lnTo>
                      <a:lnTo>
                        <a:pt x="1869" y="534"/>
                      </a:lnTo>
                      <a:lnTo>
                        <a:pt x="1869" y="501"/>
                      </a:lnTo>
                      <a:lnTo>
                        <a:pt x="1869" y="468"/>
                      </a:lnTo>
                      <a:lnTo>
                        <a:pt x="1869" y="434"/>
                      </a:lnTo>
                      <a:lnTo>
                        <a:pt x="1835" y="401"/>
                      </a:lnTo>
                      <a:lnTo>
                        <a:pt x="1769" y="301"/>
                      </a:lnTo>
                      <a:lnTo>
                        <a:pt x="1735" y="267"/>
                      </a:lnTo>
                      <a:lnTo>
                        <a:pt x="1702" y="234"/>
                      </a:lnTo>
                      <a:lnTo>
                        <a:pt x="1669" y="201"/>
                      </a:lnTo>
                      <a:lnTo>
                        <a:pt x="1102"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1646097" y="3996316"/>
                  <a:ext cx="66514" cy="88250"/>
                </a:xfrm>
                <a:custGeom>
                  <a:avLst/>
                  <a:gdLst/>
                  <a:ahLst/>
                  <a:cxnLst/>
                  <a:rect l="l" t="t" r="r" b="b"/>
                  <a:pathLst>
                    <a:path w="1836" h="2436" extrusionOk="0">
                      <a:moveTo>
                        <a:pt x="401" y="1"/>
                      </a:moveTo>
                      <a:lnTo>
                        <a:pt x="367" y="67"/>
                      </a:lnTo>
                      <a:lnTo>
                        <a:pt x="334" y="134"/>
                      </a:lnTo>
                      <a:lnTo>
                        <a:pt x="301" y="201"/>
                      </a:lnTo>
                      <a:lnTo>
                        <a:pt x="267" y="267"/>
                      </a:lnTo>
                      <a:lnTo>
                        <a:pt x="234" y="368"/>
                      </a:lnTo>
                      <a:lnTo>
                        <a:pt x="201" y="468"/>
                      </a:lnTo>
                      <a:lnTo>
                        <a:pt x="134" y="601"/>
                      </a:lnTo>
                      <a:lnTo>
                        <a:pt x="101" y="701"/>
                      </a:lnTo>
                      <a:lnTo>
                        <a:pt x="67" y="835"/>
                      </a:lnTo>
                      <a:lnTo>
                        <a:pt x="34" y="968"/>
                      </a:lnTo>
                      <a:lnTo>
                        <a:pt x="1" y="1101"/>
                      </a:lnTo>
                      <a:lnTo>
                        <a:pt x="1" y="1235"/>
                      </a:lnTo>
                      <a:lnTo>
                        <a:pt x="1" y="1368"/>
                      </a:lnTo>
                      <a:lnTo>
                        <a:pt x="1" y="1535"/>
                      </a:lnTo>
                      <a:lnTo>
                        <a:pt x="1" y="1735"/>
                      </a:lnTo>
                      <a:lnTo>
                        <a:pt x="1" y="1802"/>
                      </a:lnTo>
                      <a:lnTo>
                        <a:pt x="1" y="1869"/>
                      </a:lnTo>
                      <a:lnTo>
                        <a:pt x="1" y="1935"/>
                      </a:lnTo>
                      <a:lnTo>
                        <a:pt x="1" y="2002"/>
                      </a:lnTo>
                      <a:lnTo>
                        <a:pt x="1" y="2069"/>
                      </a:lnTo>
                      <a:lnTo>
                        <a:pt x="1" y="2135"/>
                      </a:lnTo>
                      <a:lnTo>
                        <a:pt x="34" y="2169"/>
                      </a:lnTo>
                      <a:lnTo>
                        <a:pt x="67" y="2236"/>
                      </a:lnTo>
                      <a:lnTo>
                        <a:pt x="101" y="2302"/>
                      </a:lnTo>
                      <a:lnTo>
                        <a:pt x="134" y="2336"/>
                      </a:lnTo>
                      <a:lnTo>
                        <a:pt x="134" y="2369"/>
                      </a:lnTo>
                      <a:lnTo>
                        <a:pt x="401" y="2436"/>
                      </a:lnTo>
                      <a:lnTo>
                        <a:pt x="634" y="2436"/>
                      </a:lnTo>
                      <a:lnTo>
                        <a:pt x="701" y="2402"/>
                      </a:lnTo>
                      <a:lnTo>
                        <a:pt x="768" y="2369"/>
                      </a:lnTo>
                      <a:lnTo>
                        <a:pt x="834" y="2336"/>
                      </a:lnTo>
                      <a:lnTo>
                        <a:pt x="868" y="2302"/>
                      </a:lnTo>
                      <a:lnTo>
                        <a:pt x="935" y="2269"/>
                      </a:lnTo>
                      <a:lnTo>
                        <a:pt x="1001" y="2236"/>
                      </a:lnTo>
                      <a:lnTo>
                        <a:pt x="1101" y="2135"/>
                      </a:lnTo>
                      <a:lnTo>
                        <a:pt x="1201" y="2035"/>
                      </a:lnTo>
                      <a:lnTo>
                        <a:pt x="1301" y="1935"/>
                      </a:lnTo>
                      <a:lnTo>
                        <a:pt x="1368" y="1735"/>
                      </a:lnTo>
                      <a:lnTo>
                        <a:pt x="1468" y="1635"/>
                      </a:lnTo>
                      <a:lnTo>
                        <a:pt x="1535" y="1502"/>
                      </a:lnTo>
                      <a:lnTo>
                        <a:pt x="1602" y="1402"/>
                      </a:lnTo>
                      <a:lnTo>
                        <a:pt x="1668" y="1268"/>
                      </a:lnTo>
                      <a:lnTo>
                        <a:pt x="1735" y="1168"/>
                      </a:lnTo>
                      <a:lnTo>
                        <a:pt x="1768" y="1068"/>
                      </a:lnTo>
                      <a:lnTo>
                        <a:pt x="1802" y="968"/>
                      </a:lnTo>
                      <a:lnTo>
                        <a:pt x="1835" y="868"/>
                      </a:lnTo>
                      <a:lnTo>
                        <a:pt x="1835" y="768"/>
                      </a:lnTo>
                      <a:lnTo>
                        <a:pt x="1835" y="701"/>
                      </a:lnTo>
                      <a:lnTo>
                        <a:pt x="1835" y="501"/>
                      </a:lnTo>
                      <a:lnTo>
                        <a:pt x="1835" y="468"/>
                      </a:lnTo>
                      <a:lnTo>
                        <a:pt x="1835" y="434"/>
                      </a:lnTo>
                      <a:lnTo>
                        <a:pt x="1835" y="401"/>
                      </a:lnTo>
                      <a:lnTo>
                        <a:pt x="1835" y="368"/>
                      </a:lnTo>
                      <a:lnTo>
                        <a:pt x="1835" y="334"/>
                      </a:lnTo>
                      <a:lnTo>
                        <a:pt x="1802" y="301"/>
                      </a:lnTo>
                      <a:lnTo>
                        <a:pt x="1768" y="267"/>
                      </a:lnTo>
                      <a:lnTo>
                        <a:pt x="1735" y="267"/>
                      </a:lnTo>
                      <a:lnTo>
                        <a:pt x="1702" y="234"/>
                      </a:lnTo>
                      <a:lnTo>
                        <a:pt x="1668" y="201"/>
                      </a:lnTo>
                      <a:lnTo>
                        <a:pt x="1101" y="201"/>
                      </a:lnTo>
                      <a:lnTo>
                        <a:pt x="1068" y="167"/>
                      </a:lnTo>
                      <a:lnTo>
                        <a:pt x="1035" y="134"/>
                      </a:lnTo>
                      <a:lnTo>
                        <a:pt x="968" y="101"/>
                      </a:lnTo>
                      <a:lnTo>
                        <a:pt x="935" y="67"/>
                      </a:lnTo>
                      <a:lnTo>
                        <a:pt x="901" y="34"/>
                      </a:lnTo>
                      <a:lnTo>
                        <a:pt x="868" y="1"/>
                      </a:lnTo>
                      <a:close/>
                    </a:path>
                  </a:pathLst>
                </a:custGeom>
                <a:solidFill>
                  <a:srgbClr val="FF8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1559049" y="3579329"/>
                  <a:ext cx="145164" cy="104154"/>
                </a:xfrm>
                <a:custGeom>
                  <a:avLst/>
                  <a:gdLst/>
                  <a:ahLst/>
                  <a:cxnLst/>
                  <a:rect l="l" t="t" r="r" b="b"/>
                  <a:pathLst>
                    <a:path w="4007" h="2875" extrusionOk="0">
                      <a:moveTo>
                        <a:pt x="1875" y="1"/>
                      </a:moveTo>
                      <a:cubicBezTo>
                        <a:pt x="0" y="1"/>
                        <a:pt x="0" y="2874"/>
                        <a:pt x="1875" y="2874"/>
                      </a:cubicBezTo>
                      <a:cubicBezTo>
                        <a:pt x="1906" y="2874"/>
                        <a:pt x="1938" y="2874"/>
                        <a:pt x="1970" y="2872"/>
                      </a:cubicBezTo>
                      <a:lnTo>
                        <a:pt x="2037" y="2872"/>
                      </a:lnTo>
                      <a:cubicBezTo>
                        <a:pt x="2069" y="2874"/>
                        <a:pt x="2100" y="2874"/>
                        <a:pt x="2131" y="2874"/>
                      </a:cubicBezTo>
                      <a:cubicBezTo>
                        <a:pt x="4006" y="2874"/>
                        <a:pt x="4006" y="1"/>
                        <a:pt x="2131" y="1"/>
                      </a:cubicBezTo>
                      <a:cubicBezTo>
                        <a:pt x="2100" y="1"/>
                        <a:pt x="2069" y="2"/>
                        <a:pt x="2037" y="3"/>
                      </a:cubicBezTo>
                      <a:lnTo>
                        <a:pt x="1970" y="3"/>
                      </a:lnTo>
                      <a:cubicBezTo>
                        <a:pt x="1938" y="2"/>
                        <a:pt x="1906" y="1"/>
                        <a:pt x="1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1786251" y="3489998"/>
                  <a:ext cx="132991" cy="102777"/>
                </a:xfrm>
                <a:custGeom>
                  <a:avLst/>
                  <a:gdLst/>
                  <a:ahLst/>
                  <a:cxnLst/>
                  <a:rect l="l" t="t" r="r" b="b"/>
                  <a:pathLst>
                    <a:path w="3671" h="2837"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1537350" y="3805881"/>
                  <a:ext cx="108791" cy="109842"/>
                </a:xfrm>
                <a:custGeom>
                  <a:avLst/>
                  <a:gdLst/>
                  <a:ahLst/>
                  <a:cxnLst/>
                  <a:rect l="l" t="t" r="r" b="b"/>
                  <a:pathLst>
                    <a:path w="3003" h="3032" extrusionOk="0">
                      <a:moveTo>
                        <a:pt x="1555" y="1"/>
                      </a:moveTo>
                      <a:cubicBezTo>
                        <a:pt x="1086" y="1"/>
                        <a:pt x="615" y="233"/>
                        <a:pt x="334" y="721"/>
                      </a:cubicBezTo>
                      <a:lnTo>
                        <a:pt x="234" y="888"/>
                      </a:lnTo>
                      <a:cubicBezTo>
                        <a:pt x="34" y="1221"/>
                        <a:pt x="0" y="1622"/>
                        <a:pt x="100" y="1989"/>
                      </a:cubicBezTo>
                      <a:cubicBezTo>
                        <a:pt x="288" y="2662"/>
                        <a:pt x="874" y="3032"/>
                        <a:pt x="1470" y="3032"/>
                      </a:cubicBezTo>
                      <a:cubicBezTo>
                        <a:pt x="1937" y="3032"/>
                        <a:pt x="2409" y="2805"/>
                        <a:pt x="2702" y="2322"/>
                      </a:cubicBezTo>
                      <a:lnTo>
                        <a:pt x="2769" y="2155"/>
                      </a:lnTo>
                      <a:cubicBezTo>
                        <a:pt x="2969" y="1822"/>
                        <a:pt x="3003" y="1422"/>
                        <a:pt x="2936" y="1055"/>
                      </a:cubicBezTo>
                      <a:cubicBezTo>
                        <a:pt x="2732" y="367"/>
                        <a:pt x="2145" y="1"/>
                        <a:pt x="1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834611" y="3829717"/>
                  <a:ext cx="119659" cy="109733"/>
                </a:xfrm>
                <a:custGeom>
                  <a:avLst/>
                  <a:gdLst/>
                  <a:ahLst/>
                  <a:cxnLst/>
                  <a:rect l="l" t="t" r="r" b="b"/>
                  <a:pathLst>
                    <a:path w="3303" h="3029" extrusionOk="0">
                      <a:moveTo>
                        <a:pt x="1610" y="0"/>
                      </a:moveTo>
                      <a:cubicBezTo>
                        <a:pt x="1368" y="0"/>
                        <a:pt x="1123" y="63"/>
                        <a:pt x="901" y="196"/>
                      </a:cubicBezTo>
                      <a:cubicBezTo>
                        <a:pt x="234" y="597"/>
                        <a:pt x="0" y="1464"/>
                        <a:pt x="367" y="2131"/>
                      </a:cubicBezTo>
                      <a:lnTo>
                        <a:pt x="467" y="2331"/>
                      </a:lnTo>
                      <a:cubicBezTo>
                        <a:pt x="734" y="2776"/>
                        <a:pt x="1209" y="3028"/>
                        <a:pt x="1693" y="3028"/>
                      </a:cubicBezTo>
                      <a:cubicBezTo>
                        <a:pt x="1935" y="3028"/>
                        <a:pt x="2180" y="2965"/>
                        <a:pt x="2402" y="2832"/>
                      </a:cubicBezTo>
                      <a:cubicBezTo>
                        <a:pt x="3069" y="2431"/>
                        <a:pt x="3303" y="1564"/>
                        <a:pt x="2936" y="897"/>
                      </a:cubicBezTo>
                      <a:lnTo>
                        <a:pt x="2836" y="697"/>
                      </a:lnTo>
                      <a:cubicBezTo>
                        <a:pt x="2569" y="252"/>
                        <a:pt x="2094" y="0"/>
                        <a:pt x="1610" y="0"/>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1652436" y="3344482"/>
                  <a:ext cx="144729" cy="105024"/>
                </a:xfrm>
                <a:custGeom>
                  <a:avLst/>
                  <a:gdLst/>
                  <a:ahLst/>
                  <a:cxnLst/>
                  <a:rect l="l" t="t" r="r" b="b"/>
                  <a:pathLst>
                    <a:path w="3995" h="2899" extrusionOk="0">
                      <a:moveTo>
                        <a:pt x="1963" y="1"/>
                      </a:moveTo>
                      <a:cubicBezTo>
                        <a:pt x="1650" y="1"/>
                        <a:pt x="1324" y="114"/>
                        <a:pt x="1026" y="382"/>
                      </a:cubicBezTo>
                      <a:lnTo>
                        <a:pt x="960" y="482"/>
                      </a:lnTo>
                      <a:cubicBezTo>
                        <a:pt x="1" y="1519"/>
                        <a:pt x="935" y="2898"/>
                        <a:pt x="2025" y="2898"/>
                      </a:cubicBezTo>
                      <a:cubicBezTo>
                        <a:pt x="2338" y="2898"/>
                        <a:pt x="2664" y="2785"/>
                        <a:pt x="2961" y="2517"/>
                      </a:cubicBezTo>
                      <a:lnTo>
                        <a:pt x="3061" y="2417"/>
                      </a:lnTo>
                      <a:cubicBezTo>
                        <a:pt x="3994" y="1380"/>
                        <a:pt x="3054"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2077498" y="3510574"/>
                  <a:ext cx="132955" cy="102741"/>
                </a:xfrm>
                <a:custGeom>
                  <a:avLst/>
                  <a:gdLst/>
                  <a:ahLst/>
                  <a:cxnLst/>
                  <a:rect l="l" t="t" r="r" b="b"/>
                  <a:pathLst>
                    <a:path w="3670" h="2836" extrusionOk="0">
                      <a:moveTo>
                        <a:pt x="1801" y="0"/>
                      </a:moveTo>
                      <a:cubicBezTo>
                        <a:pt x="0" y="67"/>
                        <a:pt x="0" y="2735"/>
                        <a:pt x="1801" y="2835"/>
                      </a:cubicBezTo>
                      <a:lnTo>
                        <a:pt x="1868" y="2835"/>
                      </a:lnTo>
                      <a:cubicBezTo>
                        <a:pt x="3669" y="2735"/>
                        <a:pt x="3669" y="67"/>
                        <a:pt x="1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1902278" y="3679745"/>
                  <a:ext cx="132955" cy="102741"/>
                </a:xfrm>
                <a:custGeom>
                  <a:avLst/>
                  <a:gdLst/>
                  <a:ahLst/>
                  <a:cxnLst/>
                  <a:rect l="l" t="t" r="r" b="b"/>
                  <a:pathLst>
                    <a:path w="3670" h="2836" extrusionOk="0">
                      <a:moveTo>
                        <a:pt x="1835" y="0"/>
                      </a:moveTo>
                      <a:cubicBezTo>
                        <a:pt x="0" y="0"/>
                        <a:pt x="0"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1909523" y="3380055"/>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2386821" y="3509958"/>
                  <a:ext cx="102741" cy="100314"/>
                </a:xfrm>
                <a:custGeom>
                  <a:avLst/>
                  <a:gdLst/>
                  <a:ahLst/>
                  <a:cxnLst/>
                  <a:rect l="l" t="t" r="r" b="b"/>
                  <a:pathLst>
                    <a:path w="2836" h="2769" extrusionOk="0">
                      <a:moveTo>
                        <a:pt x="1418" y="0"/>
                      </a:moveTo>
                      <a:cubicBezTo>
                        <a:pt x="734" y="0"/>
                        <a:pt x="51" y="451"/>
                        <a:pt x="1" y="1351"/>
                      </a:cubicBezTo>
                      <a:lnTo>
                        <a:pt x="1" y="1418"/>
                      </a:lnTo>
                      <a:cubicBezTo>
                        <a:pt x="51" y="2319"/>
                        <a:pt x="734" y="2769"/>
                        <a:pt x="1418" y="2769"/>
                      </a:cubicBezTo>
                      <a:cubicBezTo>
                        <a:pt x="2102" y="2769"/>
                        <a:pt x="2786" y="2319"/>
                        <a:pt x="2836" y="1418"/>
                      </a:cubicBezTo>
                      <a:lnTo>
                        <a:pt x="2836" y="1351"/>
                      </a:lnTo>
                      <a:cubicBezTo>
                        <a:pt x="2786" y="451"/>
                        <a:pt x="2102" y="0"/>
                        <a:pt x="1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2096805" y="3317204"/>
                  <a:ext cx="134187" cy="102777"/>
                </a:xfrm>
                <a:custGeom>
                  <a:avLst/>
                  <a:gdLst/>
                  <a:ahLst/>
                  <a:cxnLst/>
                  <a:rect l="l" t="t" r="r" b="b"/>
                  <a:pathLst>
                    <a:path w="3704" h="2837" extrusionOk="0">
                      <a:moveTo>
                        <a:pt x="1802" y="1"/>
                      </a:moveTo>
                      <a:cubicBezTo>
                        <a:pt x="1" y="101"/>
                        <a:pt x="1" y="2736"/>
                        <a:pt x="1802" y="2836"/>
                      </a:cubicBezTo>
                      <a:lnTo>
                        <a:pt x="1902" y="2836"/>
                      </a:lnTo>
                      <a:cubicBezTo>
                        <a:pt x="3703" y="2736"/>
                        <a:pt x="3703" y="101"/>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2601923" y="3363138"/>
                  <a:ext cx="132955" cy="103973"/>
                </a:xfrm>
                <a:custGeom>
                  <a:avLst/>
                  <a:gdLst/>
                  <a:ahLst/>
                  <a:cxnLst/>
                  <a:rect l="l" t="t" r="r" b="b"/>
                  <a:pathLst>
                    <a:path w="3670" h="2870" extrusionOk="0">
                      <a:moveTo>
                        <a:pt x="1835" y="0"/>
                      </a:moveTo>
                      <a:cubicBezTo>
                        <a:pt x="0" y="0"/>
                        <a:pt x="0" y="2869"/>
                        <a:pt x="1835" y="2869"/>
                      </a:cubicBezTo>
                      <a:cubicBezTo>
                        <a:pt x="3669" y="2869"/>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2305859" y="3323254"/>
                  <a:ext cx="132955" cy="103973"/>
                </a:xfrm>
                <a:custGeom>
                  <a:avLst/>
                  <a:gdLst/>
                  <a:ahLst/>
                  <a:cxnLst/>
                  <a:rect l="l" t="t" r="r" b="b"/>
                  <a:pathLst>
                    <a:path w="3670" h="2870" extrusionOk="0">
                      <a:moveTo>
                        <a:pt x="1835" y="1"/>
                      </a:moveTo>
                      <a:cubicBezTo>
                        <a:pt x="1" y="1"/>
                        <a:pt x="1" y="2869"/>
                        <a:pt x="1835" y="2869"/>
                      </a:cubicBezTo>
                      <a:cubicBezTo>
                        <a:pt x="3670" y="2869"/>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2586202" y="3181106"/>
                  <a:ext cx="136578" cy="105857"/>
                </a:xfrm>
                <a:custGeom>
                  <a:avLst/>
                  <a:gdLst/>
                  <a:ahLst/>
                  <a:cxnLst/>
                  <a:rect l="l" t="t" r="r" b="b"/>
                  <a:pathLst>
                    <a:path w="3770" h="2922" extrusionOk="0">
                      <a:moveTo>
                        <a:pt x="1828" y="1"/>
                      </a:moveTo>
                      <a:cubicBezTo>
                        <a:pt x="1698" y="1"/>
                        <a:pt x="1566" y="19"/>
                        <a:pt x="1435" y="55"/>
                      </a:cubicBezTo>
                      <a:cubicBezTo>
                        <a:pt x="201" y="389"/>
                        <a:pt x="0" y="1990"/>
                        <a:pt x="1068" y="2657"/>
                      </a:cubicBezTo>
                      <a:lnTo>
                        <a:pt x="1268" y="2724"/>
                      </a:lnTo>
                      <a:cubicBezTo>
                        <a:pt x="1501" y="2863"/>
                        <a:pt x="1766" y="2922"/>
                        <a:pt x="2029" y="2922"/>
                      </a:cubicBezTo>
                      <a:cubicBezTo>
                        <a:pt x="2144" y="2922"/>
                        <a:pt x="2258" y="2911"/>
                        <a:pt x="2369" y="2891"/>
                      </a:cubicBezTo>
                      <a:cubicBezTo>
                        <a:pt x="3570" y="2524"/>
                        <a:pt x="3770" y="922"/>
                        <a:pt x="2702" y="289"/>
                      </a:cubicBezTo>
                      <a:lnTo>
                        <a:pt x="2502" y="189"/>
                      </a:lnTo>
                      <a:cubicBezTo>
                        <a:pt x="2288" y="60"/>
                        <a:pt x="2061"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2873790" y="3210883"/>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2966815" y="3021172"/>
                  <a:ext cx="132991" cy="102741"/>
                </a:xfrm>
                <a:custGeom>
                  <a:avLst/>
                  <a:gdLst/>
                  <a:ahLst/>
                  <a:cxnLst/>
                  <a:rect l="l" t="t" r="r" b="b"/>
                  <a:pathLst>
                    <a:path w="3671" h="2836" extrusionOk="0">
                      <a:moveTo>
                        <a:pt x="1836" y="0"/>
                      </a:moveTo>
                      <a:cubicBezTo>
                        <a:pt x="1" y="0"/>
                        <a:pt x="1" y="2836"/>
                        <a:pt x="1836" y="2836"/>
                      </a:cubicBezTo>
                      <a:cubicBezTo>
                        <a:pt x="3670" y="2836"/>
                        <a:pt x="3670"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3127545" y="3051384"/>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2717118" y="3144120"/>
                  <a:ext cx="151214" cy="108574"/>
                </a:xfrm>
                <a:custGeom>
                  <a:avLst/>
                  <a:gdLst/>
                  <a:ahLst/>
                  <a:cxnLst/>
                  <a:rect l="l" t="t" r="r" b="b"/>
                  <a:pathLst>
                    <a:path w="4174" h="2997" extrusionOk="0">
                      <a:moveTo>
                        <a:pt x="2065" y="0"/>
                      </a:moveTo>
                      <a:cubicBezTo>
                        <a:pt x="1711" y="0"/>
                        <a:pt x="1343" y="149"/>
                        <a:pt x="1023" y="509"/>
                      </a:cubicBezTo>
                      <a:lnTo>
                        <a:pt x="956" y="609"/>
                      </a:lnTo>
                      <a:cubicBezTo>
                        <a:pt x="0" y="1643"/>
                        <a:pt x="925" y="2996"/>
                        <a:pt x="2011" y="2996"/>
                      </a:cubicBezTo>
                      <a:cubicBezTo>
                        <a:pt x="2327" y="2996"/>
                        <a:pt x="2657" y="2881"/>
                        <a:pt x="2958" y="2611"/>
                      </a:cubicBezTo>
                      <a:lnTo>
                        <a:pt x="3058" y="2511"/>
                      </a:lnTo>
                      <a:cubicBezTo>
                        <a:pt x="4174" y="1496"/>
                        <a:pt x="3188" y="0"/>
                        <a:pt x="2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3004308" y="3307532"/>
                  <a:ext cx="132955" cy="102777"/>
                </a:xfrm>
                <a:custGeom>
                  <a:avLst/>
                  <a:gdLst/>
                  <a:ahLst/>
                  <a:cxnLst/>
                  <a:rect l="l" t="t" r="r" b="b"/>
                  <a:pathLst>
                    <a:path w="3670" h="2837" extrusionOk="0">
                      <a:moveTo>
                        <a:pt x="1835" y="1"/>
                      </a:moveTo>
                      <a:cubicBezTo>
                        <a:pt x="0" y="1"/>
                        <a:pt x="0" y="2836"/>
                        <a:pt x="1835" y="2836"/>
                      </a:cubicBezTo>
                      <a:cubicBezTo>
                        <a:pt x="3669" y="2836"/>
                        <a:pt x="36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3071904" y="2865151"/>
                  <a:ext cx="146359" cy="102995"/>
                </a:xfrm>
                <a:custGeom>
                  <a:avLst/>
                  <a:gdLst/>
                  <a:ahLst/>
                  <a:cxnLst/>
                  <a:rect l="l" t="t" r="r" b="b"/>
                  <a:pathLst>
                    <a:path w="4040" h="2843" extrusionOk="0">
                      <a:moveTo>
                        <a:pt x="1845" y="0"/>
                      </a:moveTo>
                      <a:cubicBezTo>
                        <a:pt x="0" y="0"/>
                        <a:pt x="10" y="2842"/>
                        <a:pt x="1875" y="2842"/>
                      </a:cubicBezTo>
                      <a:cubicBezTo>
                        <a:pt x="1906" y="2842"/>
                        <a:pt x="1938" y="2841"/>
                        <a:pt x="1970" y="2840"/>
                      </a:cubicBezTo>
                      <a:lnTo>
                        <a:pt x="2070" y="2840"/>
                      </a:lnTo>
                      <a:cubicBezTo>
                        <a:pt x="2102" y="2841"/>
                        <a:pt x="2134" y="2842"/>
                        <a:pt x="2165" y="2842"/>
                      </a:cubicBezTo>
                      <a:cubicBezTo>
                        <a:pt x="4030" y="2842"/>
                        <a:pt x="4040" y="0"/>
                        <a:pt x="2195" y="0"/>
                      </a:cubicBezTo>
                      <a:cubicBezTo>
                        <a:pt x="2154" y="0"/>
                        <a:pt x="2113" y="1"/>
                        <a:pt x="2070" y="4"/>
                      </a:cubicBezTo>
                      <a:lnTo>
                        <a:pt x="1970" y="4"/>
                      </a:lnTo>
                      <a:cubicBezTo>
                        <a:pt x="1928" y="1"/>
                        <a:pt x="1886" y="0"/>
                        <a:pt x="1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2832711" y="3030736"/>
                  <a:ext cx="139077" cy="104154"/>
                </a:xfrm>
                <a:custGeom>
                  <a:avLst/>
                  <a:gdLst/>
                  <a:ahLst/>
                  <a:cxnLst/>
                  <a:rect l="l" t="t" r="r" b="b"/>
                  <a:pathLst>
                    <a:path w="3839" h="2875" extrusionOk="0">
                      <a:moveTo>
                        <a:pt x="1963" y="1"/>
                      </a:moveTo>
                      <a:cubicBezTo>
                        <a:pt x="1932" y="1"/>
                        <a:pt x="1900" y="2"/>
                        <a:pt x="1868" y="3"/>
                      </a:cubicBezTo>
                      <a:lnTo>
                        <a:pt x="1802" y="3"/>
                      </a:lnTo>
                      <a:cubicBezTo>
                        <a:pt x="0" y="103"/>
                        <a:pt x="0" y="2772"/>
                        <a:pt x="1802" y="2872"/>
                      </a:cubicBezTo>
                      <a:lnTo>
                        <a:pt x="1868" y="2872"/>
                      </a:lnTo>
                      <a:cubicBezTo>
                        <a:pt x="1900" y="2874"/>
                        <a:pt x="1932" y="2874"/>
                        <a:pt x="1963" y="2874"/>
                      </a:cubicBezTo>
                      <a:cubicBezTo>
                        <a:pt x="3838" y="2874"/>
                        <a:pt x="3838"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3019993" y="3190344"/>
                  <a:ext cx="132955" cy="103973"/>
                </a:xfrm>
                <a:custGeom>
                  <a:avLst/>
                  <a:gdLst/>
                  <a:ahLst/>
                  <a:cxnLst/>
                  <a:rect l="l" t="t" r="r" b="b"/>
                  <a:pathLst>
                    <a:path w="3670" h="2870" extrusionOk="0">
                      <a:moveTo>
                        <a:pt x="1835" y="0"/>
                      </a:moveTo>
                      <a:cubicBezTo>
                        <a:pt x="1" y="0"/>
                        <a:pt x="1"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920391" y="3228561"/>
                  <a:ext cx="104770" cy="104951"/>
                </a:xfrm>
                <a:custGeom>
                  <a:avLst/>
                  <a:gdLst/>
                  <a:ahLst/>
                  <a:cxnLst/>
                  <a:rect l="l" t="t" r="r" b="b"/>
                  <a:pathLst>
                    <a:path w="2892" h="2897" extrusionOk="0">
                      <a:moveTo>
                        <a:pt x="2802" y="1112"/>
                      </a:moveTo>
                      <a:lnTo>
                        <a:pt x="2803" y="1114"/>
                      </a:lnTo>
                      <a:lnTo>
                        <a:pt x="2803" y="1117"/>
                      </a:lnTo>
                      <a:lnTo>
                        <a:pt x="2803" y="1117"/>
                      </a:lnTo>
                      <a:cubicBezTo>
                        <a:pt x="2802" y="1116"/>
                        <a:pt x="2802" y="1114"/>
                        <a:pt x="2802" y="1112"/>
                      </a:cubicBezTo>
                      <a:close/>
                      <a:moveTo>
                        <a:pt x="2803" y="1801"/>
                      </a:moveTo>
                      <a:lnTo>
                        <a:pt x="2803" y="1814"/>
                      </a:lnTo>
                      <a:lnTo>
                        <a:pt x="2799" y="1818"/>
                      </a:lnTo>
                      <a:lnTo>
                        <a:pt x="2799" y="1818"/>
                      </a:lnTo>
                      <a:cubicBezTo>
                        <a:pt x="2800" y="1813"/>
                        <a:pt x="2801" y="1807"/>
                        <a:pt x="2803" y="1801"/>
                      </a:cubicBezTo>
                      <a:close/>
                      <a:moveTo>
                        <a:pt x="1382" y="0"/>
                      </a:moveTo>
                      <a:cubicBezTo>
                        <a:pt x="1265" y="0"/>
                        <a:pt x="1148" y="15"/>
                        <a:pt x="1035" y="46"/>
                      </a:cubicBezTo>
                      <a:lnTo>
                        <a:pt x="1068" y="46"/>
                      </a:lnTo>
                      <a:cubicBezTo>
                        <a:pt x="701" y="146"/>
                        <a:pt x="368" y="380"/>
                        <a:pt x="201" y="680"/>
                      </a:cubicBezTo>
                      <a:cubicBezTo>
                        <a:pt x="67" y="913"/>
                        <a:pt x="1" y="1180"/>
                        <a:pt x="1" y="1447"/>
                      </a:cubicBezTo>
                      <a:cubicBezTo>
                        <a:pt x="1" y="2081"/>
                        <a:pt x="434" y="2681"/>
                        <a:pt x="1068" y="2848"/>
                      </a:cubicBezTo>
                      <a:cubicBezTo>
                        <a:pt x="1194" y="2881"/>
                        <a:pt x="1320" y="2897"/>
                        <a:pt x="1444" y="2897"/>
                      </a:cubicBezTo>
                      <a:cubicBezTo>
                        <a:pt x="2072" y="2897"/>
                        <a:pt x="2635" y="2489"/>
                        <a:pt x="2803" y="1847"/>
                      </a:cubicBezTo>
                      <a:cubicBezTo>
                        <a:pt x="2891" y="1507"/>
                        <a:pt x="2856" y="1167"/>
                        <a:pt x="2724" y="876"/>
                      </a:cubicBezTo>
                      <a:lnTo>
                        <a:pt x="2724" y="876"/>
                      </a:lnTo>
                      <a:cubicBezTo>
                        <a:pt x="2607" y="601"/>
                        <a:pt x="2408" y="363"/>
                        <a:pt x="2135" y="213"/>
                      </a:cubicBezTo>
                      <a:cubicBezTo>
                        <a:pt x="1905" y="75"/>
                        <a:pt x="1643" y="0"/>
                        <a:pt x="1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2377076" y="3240950"/>
                  <a:ext cx="146323" cy="102995"/>
                </a:xfrm>
                <a:custGeom>
                  <a:avLst/>
                  <a:gdLst/>
                  <a:ahLst/>
                  <a:cxnLst/>
                  <a:rect l="l" t="t" r="r" b="b"/>
                  <a:pathLst>
                    <a:path w="4039" h="2843" extrusionOk="0">
                      <a:moveTo>
                        <a:pt x="1846" y="0"/>
                      </a:moveTo>
                      <a:cubicBezTo>
                        <a:pt x="1" y="0"/>
                        <a:pt x="11" y="2842"/>
                        <a:pt x="1876" y="2842"/>
                      </a:cubicBezTo>
                      <a:cubicBezTo>
                        <a:pt x="1907" y="2842"/>
                        <a:pt x="1939" y="2841"/>
                        <a:pt x="1971" y="2840"/>
                      </a:cubicBezTo>
                      <a:lnTo>
                        <a:pt x="2238" y="2840"/>
                      </a:lnTo>
                      <a:cubicBezTo>
                        <a:pt x="4039" y="2740"/>
                        <a:pt x="4039" y="71"/>
                        <a:pt x="2238" y="4"/>
                      </a:cubicBezTo>
                      <a:lnTo>
                        <a:pt x="1971" y="4"/>
                      </a:lnTo>
                      <a:cubicBezTo>
                        <a:pt x="1928" y="2"/>
                        <a:pt x="1886"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2444817" y="3357088"/>
                  <a:ext cx="132955" cy="102741"/>
                </a:xfrm>
                <a:custGeom>
                  <a:avLst/>
                  <a:gdLst/>
                  <a:ahLst/>
                  <a:cxnLst/>
                  <a:rect l="l" t="t" r="r" b="b"/>
                  <a:pathLst>
                    <a:path w="3670" h="2836"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2758922" y="3389618"/>
                  <a:ext cx="140273" cy="104154"/>
                </a:xfrm>
                <a:custGeom>
                  <a:avLst/>
                  <a:gdLst/>
                  <a:ahLst/>
                  <a:cxnLst/>
                  <a:rect l="l" t="t" r="r" b="b"/>
                  <a:pathLst>
                    <a:path w="3872" h="2875" extrusionOk="0">
                      <a:moveTo>
                        <a:pt x="1876" y="1"/>
                      </a:moveTo>
                      <a:cubicBezTo>
                        <a:pt x="1" y="1"/>
                        <a:pt x="1" y="2874"/>
                        <a:pt x="1876" y="2874"/>
                      </a:cubicBezTo>
                      <a:cubicBezTo>
                        <a:pt x="1907" y="2874"/>
                        <a:pt x="1938" y="2874"/>
                        <a:pt x="1971" y="2872"/>
                      </a:cubicBezTo>
                      <a:lnTo>
                        <a:pt x="2071" y="2872"/>
                      </a:lnTo>
                      <a:cubicBezTo>
                        <a:pt x="3872" y="2772"/>
                        <a:pt x="3872" y="103"/>
                        <a:pt x="2071" y="3"/>
                      </a:cubicBezTo>
                      <a:lnTo>
                        <a:pt x="1971" y="3"/>
                      </a:lnTo>
                      <a:cubicBezTo>
                        <a:pt x="1938" y="2"/>
                        <a:pt x="1907" y="1"/>
                        <a:pt x="1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2694949" y="3264062"/>
                  <a:ext cx="132955" cy="102741"/>
                </a:xfrm>
                <a:custGeom>
                  <a:avLst/>
                  <a:gdLst/>
                  <a:ahLst/>
                  <a:cxnLst/>
                  <a:rect l="l" t="t" r="r" b="b"/>
                  <a:pathLst>
                    <a:path w="3670"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201314" y="3476921"/>
                  <a:ext cx="151214" cy="108538"/>
                </a:xfrm>
                <a:custGeom>
                  <a:avLst/>
                  <a:gdLst/>
                  <a:ahLst/>
                  <a:cxnLst/>
                  <a:rect l="l" t="t" r="r" b="b"/>
                  <a:pathLst>
                    <a:path w="4174" h="2996" extrusionOk="0">
                      <a:moveTo>
                        <a:pt x="2105" y="1"/>
                      </a:moveTo>
                      <a:cubicBezTo>
                        <a:pt x="973" y="1"/>
                        <a:pt x="0" y="1488"/>
                        <a:pt x="1119" y="2530"/>
                      </a:cubicBezTo>
                      <a:lnTo>
                        <a:pt x="1219" y="2597"/>
                      </a:lnTo>
                      <a:cubicBezTo>
                        <a:pt x="1522" y="2877"/>
                        <a:pt x="1855" y="2996"/>
                        <a:pt x="2173" y="2996"/>
                      </a:cubicBezTo>
                      <a:cubicBezTo>
                        <a:pt x="3255" y="2996"/>
                        <a:pt x="4174" y="1626"/>
                        <a:pt x="3220" y="595"/>
                      </a:cubicBezTo>
                      <a:lnTo>
                        <a:pt x="3153" y="495"/>
                      </a:lnTo>
                      <a:cubicBezTo>
                        <a:pt x="2828" y="146"/>
                        <a:pt x="2459" y="1"/>
                        <a:pt x="2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1925245" y="3534156"/>
                  <a:ext cx="123282" cy="106291"/>
                </a:xfrm>
                <a:custGeom>
                  <a:avLst/>
                  <a:gdLst/>
                  <a:ahLst/>
                  <a:cxnLst/>
                  <a:rect l="l" t="t" r="r" b="b"/>
                  <a:pathLst>
                    <a:path w="3403" h="2934" extrusionOk="0">
                      <a:moveTo>
                        <a:pt x="1590" y="1"/>
                      </a:moveTo>
                      <a:cubicBezTo>
                        <a:pt x="954" y="1"/>
                        <a:pt x="367" y="409"/>
                        <a:pt x="200" y="1050"/>
                      </a:cubicBezTo>
                      <a:cubicBezTo>
                        <a:pt x="0" y="1784"/>
                        <a:pt x="434" y="2585"/>
                        <a:pt x="1201" y="2785"/>
                      </a:cubicBezTo>
                      <a:lnTo>
                        <a:pt x="1468" y="2885"/>
                      </a:lnTo>
                      <a:cubicBezTo>
                        <a:pt x="1594" y="2918"/>
                        <a:pt x="1720" y="2934"/>
                        <a:pt x="1844" y="2934"/>
                      </a:cubicBezTo>
                      <a:cubicBezTo>
                        <a:pt x="2473" y="2934"/>
                        <a:pt x="3041" y="2525"/>
                        <a:pt x="3236" y="1884"/>
                      </a:cubicBezTo>
                      <a:cubicBezTo>
                        <a:pt x="3403" y="1117"/>
                        <a:pt x="2969" y="350"/>
                        <a:pt x="2235" y="150"/>
                      </a:cubicBezTo>
                      <a:lnTo>
                        <a:pt x="1968" y="50"/>
                      </a:lnTo>
                      <a:cubicBezTo>
                        <a:pt x="1842" y="17"/>
                        <a:pt x="1715" y="1"/>
                        <a:pt x="1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2046055" y="3670073"/>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747599" y="3941942"/>
                  <a:ext cx="132955" cy="103973"/>
                </a:xfrm>
                <a:custGeom>
                  <a:avLst/>
                  <a:gdLst/>
                  <a:ahLst/>
                  <a:cxnLst/>
                  <a:rect l="l" t="t" r="r" b="b"/>
                  <a:pathLst>
                    <a:path w="3670" h="2870" extrusionOk="0">
                      <a:moveTo>
                        <a:pt x="1802" y="1"/>
                      </a:moveTo>
                      <a:cubicBezTo>
                        <a:pt x="1" y="101"/>
                        <a:pt x="1" y="2769"/>
                        <a:pt x="1802" y="2869"/>
                      </a:cubicBezTo>
                      <a:lnTo>
                        <a:pt x="1902" y="2869"/>
                      </a:lnTo>
                      <a:cubicBezTo>
                        <a:pt x="3670" y="2769"/>
                        <a:pt x="3670" y="101"/>
                        <a:pt x="1902" y="1"/>
                      </a:cubicBezTo>
                      <a:close/>
                    </a:path>
                  </a:pathLst>
                </a:custGeom>
                <a:solidFill>
                  <a:srgbClr val="FF9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710142" y="3660401"/>
                  <a:ext cx="132955" cy="102741"/>
                </a:xfrm>
                <a:custGeom>
                  <a:avLst/>
                  <a:gdLst/>
                  <a:ahLst/>
                  <a:cxnLst/>
                  <a:rect l="l" t="t" r="r" b="b"/>
                  <a:pathLst>
                    <a:path w="3670" h="2836" extrusionOk="0">
                      <a:moveTo>
                        <a:pt x="1835" y="0"/>
                      </a:moveTo>
                      <a:cubicBezTo>
                        <a:pt x="0" y="0"/>
                        <a:pt x="0"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1643670" y="3470690"/>
                  <a:ext cx="132991" cy="102741"/>
                </a:xfrm>
                <a:custGeom>
                  <a:avLst/>
                  <a:gdLst/>
                  <a:ahLst/>
                  <a:cxnLst/>
                  <a:rect l="l" t="t" r="r" b="b"/>
                  <a:pathLst>
                    <a:path w="3671" h="2836" extrusionOk="0">
                      <a:moveTo>
                        <a:pt x="1835" y="0"/>
                      </a:moveTo>
                      <a:cubicBezTo>
                        <a:pt x="1" y="0"/>
                        <a:pt x="1" y="2836"/>
                        <a:pt x="1835" y="2836"/>
                      </a:cubicBezTo>
                      <a:cubicBezTo>
                        <a:pt x="3670" y="2836"/>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1769334" y="3336548"/>
                  <a:ext cx="132991" cy="103973"/>
                </a:xfrm>
                <a:custGeom>
                  <a:avLst/>
                  <a:gdLst/>
                  <a:ahLst/>
                  <a:cxnLst/>
                  <a:rect l="l" t="t" r="r" b="b"/>
                  <a:pathLst>
                    <a:path w="3671" h="2870" extrusionOk="0">
                      <a:moveTo>
                        <a:pt x="1836" y="1"/>
                      </a:moveTo>
                      <a:cubicBezTo>
                        <a:pt x="1" y="1"/>
                        <a:pt x="1" y="2869"/>
                        <a:pt x="1836" y="2869"/>
                      </a:cubicBezTo>
                      <a:cubicBezTo>
                        <a:pt x="3670" y="2869"/>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2209211" y="3237473"/>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2507812" y="3496953"/>
                  <a:ext cx="151177" cy="108574"/>
                </a:xfrm>
                <a:custGeom>
                  <a:avLst/>
                  <a:gdLst/>
                  <a:ahLst/>
                  <a:cxnLst/>
                  <a:rect l="l" t="t" r="r" b="b"/>
                  <a:pathLst>
                    <a:path w="4173" h="2997" extrusionOk="0">
                      <a:moveTo>
                        <a:pt x="2072" y="0"/>
                      </a:moveTo>
                      <a:cubicBezTo>
                        <a:pt x="1718" y="0"/>
                        <a:pt x="1350" y="149"/>
                        <a:pt x="1030" y="509"/>
                      </a:cubicBezTo>
                      <a:lnTo>
                        <a:pt x="930" y="610"/>
                      </a:lnTo>
                      <a:cubicBezTo>
                        <a:pt x="0" y="1643"/>
                        <a:pt x="911" y="2996"/>
                        <a:pt x="1989" y="2996"/>
                      </a:cubicBezTo>
                      <a:cubicBezTo>
                        <a:pt x="2303" y="2996"/>
                        <a:pt x="2631" y="2882"/>
                        <a:pt x="2932" y="2611"/>
                      </a:cubicBezTo>
                      <a:lnTo>
                        <a:pt x="3032" y="2511"/>
                      </a:lnTo>
                      <a:cubicBezTo>
                        <a:pt x="4173" y="1497"/>
                        <a:pt x="3194"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2019466" y="3806605"/>
                  <a:ext cx="132991" cy="102741"/>
                </a:xfrm>
                <a:custGeom>
                  <a:avLst/>
                  <a:gdLst/>
                  <a:ahLst/>
                  <a:cxnLst/>
                  <a:rect l="l" t="t" r="r" b="b"/>
                  <a:pathLst>
                    <a:path w="3671" h="2836" extrusionOk="0">
                      <a:moveTo>
                        <a:pt x="1836" y="1"/>
                      </a:moveTo>
                      <a:cubicBezTo>
                        <a:pt x="1" y="1"/>
                        <a:pt x="1" y="2836"/>
                        <a:pt x="1836" y="2836"/>
                      </a:cubicBezTo>
                      <a:cubicBezTo>
                        <a:pt x="3670" y="2836"/>
                        <a:pt x="3670" y="1"/>
                        <a:pt x="18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2215224" y="3708109"/>
                  <a:ext cx="102777" cy="101546"/>
                </a:xfrm>
                <a:custGeom>
                  <a:avLst/>
                  <a:gdLst/>
                  <a:ahLst/>
                  <a:cxnLst/>
                  <a:rect l="l" t="t" r="r" b="b"/>
                  <a:pathLst>
                    <a:path w="2837" h="2803" extrusionOk="0">
                      <a:moveTo>
                        <a:pt x="1418" y="1"/>
                      </a:moveTo>
                      <a:cubicBezTo>
                        <a:pt x="735" y="1"/>
                        <a:pt x="51" y="451"/>
                        <a:pt x="1" y="1352"/>
                      </a:cubicBezTo>
                      <a:lnTo>
                        <a:pt x="1" y="1452"/>
                      </a:lnTo>
                      <a:cubicBezTo>
                        <a:pt x="51" y="2353"/>
                        <a:pt x="735" y="2803"/>
                        <a:pt x="1418" y="2803"/>
                      </a:cubicBezTo>
                      <a:cubicBezTo>
                        <a:pt x="2102" y="2803"/>
                        <a:pt x="2786" y="2353"/>
                        <a:pt x="2836" y="1452"/>
                      </a:cubicBezTo>
                      <a:lnTo>
                        <a:pt x="2836" y="1352"/>
                      </a:lnTo>
                      <a:cubicBezTo>
                        <a:pt x="2786" y="451"/>
                        <a:pt x="2102"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1917964" y="4012038"/>
                  <a:ext cx="134187" cy="102741"/>
                </a:xfrm>
                <a:custGeom>
                  <a:avLst/>
                  <a:gdLst/>
                  <a:ahLst/>
                  <a:cxnLst/>
                  <a:rect l="l" t="t" r="r" b="b"/>
                  <a:pathLst>
                    <a:path w="3704" h="2836" extrusionOk="0">
                      <a:moveTo>
                        <a:pt x="1802" y="0"/>
                      </a:moveTo>
                      <a:cubicBezTo>
                        <a:pt x="1" y="67"/>
                        <a:pt x="1" y="2736"/>
                        <a:pt x="1802" y="2836"/>
                      </a:cubicBezTo>
                      <a:lnTo>
                        <a:pt x="1902" y="2836"/>
                      </a:lnTo>
                      <a:cubicBezTo>
                        <a:pt x="3704" y="2736"/>
                        <a:pt x="3704" y="67"/>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1577234" y="3947992"/>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1491417" y="3683368"/>
                  <a:ext cx="132991" cy="102741"/>
                </a:xfrm>
                <a:custGeom>
                  <a:avLst/>
                  <a:gdLst/>
                  <a:ahLst/>
                  <a:cxnLst/>
                  <a:rect l="l" t="t" r="r" b="b"/>
                  <a:pathLst>
                    <a:path w="3671" h="2836" extrusionOk="0">
                      <a:moveTo>
                        <a:pt x="1835" y="0"/>
                      </a:moveTo>
                      <a:cubicBezTo>
                        <a:pt x="1" y="0"/>
                        <a:pt x="1" y="2835"/>
                        <a:pt x="1835" y="2835"/>
                      </a:cubicBezTo>
                      <a:cubicBezTo>
                        <a:pt x="3670" y="2835"/>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747526" y="4056595"/>
                  <a:ext cx="147591" cy="102995"/>
                </a:xfrm>
                <a:custGeom>
                  <a:avLst/>
                  <a:gdLst/>
                  <a:ahLst/>
                  <a:cxnLst/>
                  <a:rect l="l" t="t" r="r" b="b"/>
                  <a:pathLst>
                    <a:path w="4074" h="2843" extrusionOk="0">
                      <a:moveTo>
                        <a:pt x="1846" y="0"/>
                      </a:moveTo>
                      <a:cubicBezTo>
                        <a:pt x="1" y="0"/>
                        <a:pt x="11" y="2842"/>
                        <a:pt x="1876" y="2842"/>
                      </a:cubicBezTo>
                      <a:cubicBezTo>
                        <a:pt x="1907" y="2842"/>
                        <a:pt x="1939" y="2841"/>
                        <a:pt x="1971" y="2840"/>
                      </a:cubicBezTo>
                      <a:lnTo>
                        <a:pt x="2104" y="2840"/>
                      </a:lnTo>
                      <a:cubicBezTo>
                        <a:pt x="2136" y="2841"/>
                        <a:pt x="2168" y="2842"/>
                        <a:pt x="2199" y="2842"/>
                      </a:cubicBezTo>
                      <a:cubicBezTo>
                        <a:pt x="4064" y="2842"/>
                        <a:pt x="4074" y="0"/>
                        <a:pt x="2229" y="0"/>
                      </a:cubicBezTo>
                      <a:cubicBezTo>
                        <a:pt x="2188" y="0"/>
                        <a:pt x="2147" y="2"/>
                        <a:pt x="2104" y="4"/>
                      </a:cubicBezTo>
                      <a:lnTo>
                        <a:pt x="1971" y="4"/>
                      </a:lnTo>
                      <a:cubicBezTo>
                        <a:pt x="1928" y="2"/>
                        <a:pt x="1886"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2058154" y="3917780"/>
                  <a:ext cx="132955" cy="103973"/>
                </a:xfrm>
                <a:custGeom>
                  <a:avLst/>
                  <a:gdLst/>
                  <a:ahLst/>
                  <a:cxnLst/>
                  <a:rect l="l" t="t" r="r" b="b"/>
                  <a:pathLst>
                    <a:path w="3670" h="2870" extrusionOk="0">
                      <a:moveTo>
                        <a:pt x="1835" y="0"/>
                      </a:moveTo>
                      <a:cubicBezTo>
                        <a:pt x="0" y="0"/>
                        <a:pt x="0" y="2869"/>
                        <a:pt x="1835" y="2869"/>
                      </a:cubicBezTo>
                      <a:cubicBezTo>
                        <a:pt x="3670" y="2869"/>
                        <a:pt x="3670"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2308286" y="3636818"/>
                  <a:ext cx="103973" cy="101872"/>
                </a:xfrm>
                <a:custGeom>
                  <a:avLst/>
                  <a:gdLst/>
                  <a:ahLst/>
                  <a:cxnLst/>
                  <a:rect l="l" t="t" r="r" b="b"/>
                  <a:pathLst>
                    <a:path w="2870" h="2812" extrusionOk="0">
                      <a:moveTo>
                        <a:pt x="1435" y="1"/>
                      </a:moveTo>
                      <a:cubicBezTo>
                        <a:pt x="742" y="1"/>
                        <a:pt x="50" y="451"/>
                        <a:pt x="0" y="1352"/>
                      </a:cubicBezTo>
                      <a:lnTo>
                        <a:pt x="0" y="1485"/>
                      </a:lnTo>
                      <a:cubicBezTo>
                        <a:pt x="50" y="2369"/>
                        <a:pt x="742" y="2811"/>
                        <a:pt x="1435" y="2811"/>
                      </a:cubicBezTo>
                      <a:cubicBezTo>
                        <a:pt x="2127" y="2811"/>
                        <a:pt x="2819" y="2369"/>
                        <a:pt x="2869" y="1485"/>
                      </a:cubicBezTo>
                      <a:lnTo>
                        <a:pt x="2869" y="1352"/>
                      </a:lnTo>
                      <a:cubicBezTo>
                        <a:pt x="2819" y="451"/>
                        <a:pt x="2127"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2686508" y="3504524"/>
                  <a:ext cx="132955" cy="102741"/>
                </a:xfrm>
                <a:custGeom>
                  <a:avLst/>
                  <a:gdLst/>
                  <a:ahLst/>
                  <a:cxnLst/>
                  <a:rect l="l" t="t" r="r" b="b"/>
                  <a:pathLst>
                    <a:path w="3670" h="2836" extrusionOk="0">
                      <a:moveTo>
                        <a:pt x="1835" y="0"/>
                      </a:moveTo>
                      <a:cubicBezTo>
                        <a:pt x="0" y="0"/>
                        <a:pt x="0" y="2836"/>
                        <a:pt x="1835" y="2836"/>
                      </a:cubicBezTo>
                      <a:cubicBezTo>
                        <a:pt x="3669" y="2836"/>
                        <a:pt x="3669" y="0"/>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2883462" y="3440478"/>
                  <a:ext cx="134150" cy="103937"/>
                </a:xfrm>
                <a:custGeom>
                  <a:avLst/>
                  <a:gdLst/>
                  <a:ahLst/>
                  <a:cxnLst/>
                  <a:rect l="l" t="t" r="r" b="b"/>
                  <a:pathLst>
                    <a:path w="3703" h="2869" extrusionOk="0">
                      <a:moveTo>
                        <a:pt x="1802" y="0"/>
                      </a:moveTo>
                      <a:cubicBezTo>
                        <a:pt x="0" y="100"/>
                        <a:pt x="0" y="2769"/>
                        <a:pt x="1802" y="2869"/>
                      </a:cubicBezTo>
                      <a:lnTo>
                        <a:pt x="1902" y="2869"/>
                      </a:lnTo>
                      <a:cubicBezTo>
                        <a:pt x="3703" y="2769"/>
                        <a:pt x="3703" y="100"/>
                        <a:pt x="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155329" y="2937782"/>
                  <a:ext cx="132955" cy="102777"/>
                </a:xfrm>
                <a:custGeom>
                  <a:avLst/>
                  <a:gdLst/>
                  <a:ahLst/>
                  <a:cxnLst/>
                  <a:rect l="l" t="t" r="r" b="b"/>
                  <a:pathLst>
                    <a:path w="3670" h="2837" extrusionOk="0">
                      <a:moveTo>
                        <a:pt x="1835" y="1"/>
                      </a:moveTo>
                      <a:cubicBezTo>
                        <a:pt x="1" y="1"/>
                        <a:pt x="1" y="2836"/>
                        <a:pt x="1835" y="2836"/>
                      </a:cubicBezTo>
                      <a:cubicBezTo>
                        <a:pt x="3670" y="2836"/>
                        <a:pt x="3670"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748794" y="3365565"/>
                  <a:ext cx="36" cy="36"/>
                </a:xfrm>
                <a:custGeom>
                  <a:avLst/>
                  <a:gdLst/>
                  <a:ahLst/>
                  <a:cxnLst/>
                  <a:rect l="l" t="t" r="r" b="b"/>
                  <a:pathLst>
                    <a:path w="1" h="1" fill="none" extrusionOk="0">
                      <a:moveTo>
                        <a:pt x="1" y="0"/>
                      </a:moveTo>
                      <a:close/>
                    </a:path>
                  </a:pathLst>
                </a:custGeom>
                <a:noFill/>
                <a:ln w="15850" cap="flat" cmpd="sng">
                  <a:solidFill>
                    <a:srgbClr val="EEFF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816462" y="3752232"/>
                  <a:ext cx="88250" cy="68905"/>
                </a:xfrm>
                <a:custGeom>
                  <a:avLst/>
                  <a:gdLst/>
                  <a:ahLst/>
                  <a:cxnLst/>
                  <a:rect l="l" t="t" r="r" b="b"/>
                  <a:pathLst>
                    <a:path w="2436" h="1902" extrusionOk="0">
                      <a:moveTo>
                        <a:pt x="1202" y="0"/>
                      </a:moveTo>
                      <a:cubicBezTo>
                        <a:pt x="1" y="0"/>
                        <a:pt x="1" y="1902"/>
                        <a:pt x="1202" y="1902"/>
                      </a:cubicBezTo>
                      <a:cubicBezTo>
                        <a:pt x="2436" y="1902"/>
                        <a:pt x="2436" y="0"/>
                        <a:pt x="1202" y="0"/>
                      </a:cubicBezTo>
                      <a:close/>
                    </a:path>
                  </a:pathLst>
                </a:custGeom>
                <a:solidFill>
                  <a:srgbClr val="FFC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694421" y="3899668"/>
                  <a:ext cx="1268" cy="2427"/>
                </a:xfrm>
                <a:custGeom>
                  <a:avLst/>
                  <a:gdLst/>
                  <a:ahLst/>
                  <a:cxnLst/>
                  <a:rect l="l" t="t" r="r" b="b"/>
                  <a:pathLst>
                    <a:path w="35" h="67" extrusionOk="0">
                      <a:moveTo>
                        <a:pt x="34" y="0"/>
                      </a:moveTo>
                      <a:cubicBezTo>
                        <a:pt x="1" y="0"/>
                        <a:pt x="1" y="67"/>
                        <a:pt x="34" y="67"/>
                      </a:cubicBezTo>
                      <a:cubicBezTo>
                        <a:pt x="34" y="67"/>
                        <a:pt x="34" y="0"/>
                        <a:pt x="34" y="0"/>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833379" y="3932270"/>
                  <a:ext cx="2463" cy="2463"/>
                </a:xfrm>
                <a:custGeom>
                  <a:avLst/>
                  <a:gdLst/>
                  <a:ahLst/>
                  <a:cxnLst/>
                  <a:rect l="l" t="t" r="r" b="b"/>
                  <a:pathLst>
                    <a:path w="68" h="68" extrusionOk="0">
                      <a:moveTo>
                        <a:pt x="34" y="1"/>
                      </a:moveTo>
                      <a:cubicBezTo>
                        <a:pt x="1" y="1"/>
                        <a:pt x="1" y="67"/>
                        <a:pt x="34" y="67"/>
                      </a:cubicBezTo>
                      <a:cubicBezTo>
                        <a:pt x="68" y="67"/>
                        <a:pt x="68" y="1"/>
                        <a:pt x="34" y="1"/>
                      </a:cubicBezTo>
                      <a:close/>
                    </a:path>
                  </a:pathLst>
                </a:custGeom>
                <a:solidFill>
                  <a:srgbClr val="AB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1"/>
              <p:cNvSpPr/>
              <p:nvPr/>
            </p:nvSpPr>
            <p:spPr>
              <a:xfrm>
                <a:off x="1214733" y="2666818"/>
                <a:ext cx="507547" cy="360826"/>
              </a:xfrm>
              <a:custGeom>
                <a:avLst/>
                <a:gdLst/>
                <a:ahLst/>
                <a:cxnLst/>
                <a:rect l="l" t="t" r="r" b="b"/>
                <a:pathLst>
                  <a:path w="14010" h="9960" extrusionOk="0">
                    <a:moveTo>
                      <a:pt x="2292" y="0"/>
                    </a:moveTo>
                    <a:cubicBezTo>
                      <a:pt x="1732" y="0"/>
                      <a:pt x="1204" y="180"/>
                      <a:pt x="834" y="609"/>
                    </a:cubicBezTo>
                    <a:cubicBezTo>
                      <a:pt x="0" y="1576"/>
                      <a:pt x="467" y="3044"/>
                      <a:pt x="1001" y="4212"/>
                    </a:cubicBezTo>
                    <a:cubicBezTo>
                      <a:pt x="1468" y="5379"/>
                      <a:pt x="2102" y="6447"/>
                      <a:pt x="2902" y="7381"/>
                    </a:cubicBezTo>
                    <a:cubicBezTo>
                      <a:pt x="3676" y="8214"/>
                      <a:pt x="4742" y="8808"/>
                      <a:pt x="5839" y="8808"/>
                    </a:cubicBezTo>
                    <a:cubicBezTo>
                      <a:pt x="5972" y="8808"/>
                      <a:pt x="6105" y="8800"/>
                      <a:pt x="6238" y="8782"/>
                    </a:cubicBezTo>
                    <a:cubicBezTo>
                      <a:pt x="7083" y="8688"/>
                      <a:pt x="7839" y="8242"/>
                      <a:pt x="8645" y="8242"/>
                    </a:cubicBezTo>
                    <a:cubicBezTo>
                      <a:pt x="8699" y="8242"/>
                      <a:pt x="8752" y="8244"/>
                      <a:pt x="8806" y="8248"/>
                    </a:cubicBezTo>
                    <a:cubicBezTo>
                      <a:pt x="9607" y="8348"/>
                      <a:pt x="10241" y="8882"/>
                      <a:pt x="10908" y="9315"/>
                    </a:cubicBezTo>
                    <a:cubicBezTo>
                      <a:pt x="11232" y="9545"/>
                      <a:pt x="12246" y="9960"/>
                      <a:pt x="13009" y="9960"/>
                    </a:cubicBezTo>
                    <a:cubicBezTo>
                      <a:pt x="13579" y="9960"/>
                      <a:pt x="14010" y="9728"/>
                      <a:pt x="13910" y="9015"/>
                    </a:cubicBezTo>
                    <a:cubicBezTo>
                      <a:pt x="13810" y="8315"/>
                      <a:pt x="11575" y="7514"/>
                      <a:pt x="11008" y="7114"/>
                    </a:cubicBezTo>
                    <a:lnTo>
                      <a:pt x="8806" y="5446"/>
                    </a:lnTo>
                    <a:cubicBezTo>
                      <a:pt x="8072" y="4912"/>
                      <a:pt x="7372" y="4312"/>
                      <a:pt x="6738" y="3645"/>
                    </a:cubicBezTo>
                    <a:cubicBezTo>
                      <a:pt x="5904" y="2677"/>
                      <a:pt x="5270" y="1510"/>
                      <a:pt x="4303" y="709"/>
                    </a:cubicBezTo>
                    <a:cubicBezTo>
                      <a:pt x="3746" y="282"/>
                      <a:pt x="2994"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5537714" y="3213582"/>
              <a:ext cx="603514" cy="299239"/>
            </a:xfrm>
            <a:custGeom>
              <a:avLst/>
              <a:gdLst/>
              <a:ahLst/>
              <a:cxnLst/>
              <a:rect l="l" t="t" r="r" b="b"/>
              <a:pathLst>
                <a:path w="16659" h="8260" extrusionOk="0">
                  <a:moveTo>
                    <a:pt x="2380" y="1"/>
                  </a:moveTo>
                  <a:cubicBezTo>
                    <a:pt x="1240" y="1"/>
                    <a:pt x="0" y="1296"/>
                    <a:pt x="619" y="2717"/>
                  </a:cubicBezTo>
                  <a:cubicBezTo>
                    <a:pt x="2175" y="6251"/>
                    <a:pt x="5952" y="8259"/>
                    <a:pt x="9720" y="8259"/>
                  </a:cubicBezTo>
                  <a:cubicBezTo>
                    <a:pt x="11608" y="8259"/>
                    <a:pt x="13493" y="7755"/>
                    <a:pt x="15096" y="6687"/>
                  </a:cubicBezTo>
                  <a:cubicBezTo>
                    <a:pt x="16659" y="5626"/>
                    <a:pt x="15677" y="3328"/>
                    <a:pt x="14201" y="3328"/>
                  </a:cubicBezTo>
                  <a:cubicBezTo>
                    <a:pt x="13913" y="3328"/>
                    <a:pt x="13606" y="3416"/>
                    <a:pt x="13295" y="3618"/>
                  </a:cubicBezTo>
                  <a:cubicBezTo>
                    <a:pt x="12177" y="4367"/>
                    <a:pt x="10909" y="4719"/>
                    <a:pt x="9658" y="4719"/>
                  </a:cubicBezTo>
                  <a:cubicBezTo>
                    <a:pt x="7174" y="4719"/>
                    <a:pt x="4753" y="3333"/>
                    <a:pt x="3688" y="916"/>
                  </a:cubicBezTo>
                  <a:cubicBezTo>
                    <a:pt x="3396" y="269"/>
                    <a:pt x="289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5702718" y="3331241"/>
              <a:ext cx="1714829" cy="1168989"/>
              <a:chOff x="1212305" y="3198712"/>
              <a:chExt cx="1714829" cy="1168989"/>
            </a:xfrm>
          </p:grpSpPr>
          <p:sp>
            <p:nvSpPr>
              <p:cNvPr id="623" name="Google Shape;623;p41"/>
              <p:cNvSpPr/>
              <p:nvPr/>
            </p:nvSpPr>
            <p:spPr>
              <a:xfrm>
                <a:off x="1212305" y="3198712"/>
                <a:ext cx="1714829" cy="1168989"/>
              </a:xfrm>
              <a:custGeom>
                <a:avLst/>
                <a:gdLst/>
                <a:ahLst/>
                <a:cxnLst/>
                <a:rect l="l" t="t" r="r" b="b"/>
                <a:pathLst>
                  <a:path w="47335" h="32268" extrusionOk="0">
                    <a:moveTo>
                      <a:pt x="9833" y="0"/>
                    </a:moveTo>
                    <a:cubicBezTo>
                      <a:pt x="9791" y="0"/>
                      <a:pt x="9750" y="1"/>
                      <a:pt x="9707" y="3"/>
                    </a:cubicBezTo>
                    <a:cubicBezTo>
                      <a:pt x="4070" y="203"/>
                      <a:pt x="1401" y="5574"/>
                      <a:pt x="768" y="10544"/>
                    </a:cubicBezTo>
                    <a:cubicBezTo>
                      <a:pt x="0" y="16381"/>
                      <a:pt x="1768" y="22486"/>
                      <a:pt x="5871" y="26755"/>
                    </a:cubicBezTo>
                    <a:cubicBezTo>
                      <a:pt x="9230" y="30313"/>
                      <a:pt x="13899" y="32268"/>
                      <a:pt x="18741" y="32268"/>
                    </a:cubicBezTo>
                    <a:cubicBezTo>
                      <a:pt x="19574" y="32268"/>
                      <a:pt x="20412" y="32210"/>
                      <a:pt x="21249" y="32092"/>
                    </a:cubicBezTo>
                    <a:cubicBezTo>
                      <a:pt x="24118" y="31592"/>
                      <a:pt x="26820" y="30391"/>
                      <a:pt x="29054" y="28557"/>
                    </a:cubicBezTo>
                    <a:cubicBezTo>
                      <a:pt x="31356" y="26722"/>
                      <a:pt x="32690" y="24320"/>
                      <a:pt x="33991" y="21752"/>
                    </a:cubicBezTo>
                    <a:cubicBezTo>
                      <a:pt x="34756" y="20198"/>
                      <a:pt x="35915" y="18268"/>
                      <a:pt x="37345" y="18268"/>
                    </a:cubicBezTo>
                    <a:cubicBezTo>
                      <a:pt x="37911" y="18268"/>
                      <a:pt x="38519" y="18570"/>
                      <a:pt x="39162" y="19317"/>
                    </a:cubicBezTo>
                    <a:cubicBezTo>
                      <a:pt x="41196" y="21685"/>
                      <a:pt x="41930" y="25121"/>
                      <a:pt x="41864" y="28190"/>
                    </a:cubicBezTo>
                    <a:cubicBezTo>
                      <a:pt x="41814" y="29908"/>
                      <a:pt x="43131" y="30767"/>
                      <a:pt x="44474" y="30767"/>
                    </a:cubicBezTo>
                    <a:cubicBezTo>
                      <a:pt x="45816" y="30767"/>
                      <a:pt x="47184" y="29908"/>
                      <a:pt x="47234" y="28190"/>
                    </a:cubicBezTo>
                    <a:cubicBezTo>
                      <a:pt x="47334" y="23086"/>
                      <a:pt x="45433" y="16048"/>
                      <a:pt x="40463" y="13579"/>
                    </a:cubicBezTo>
                    <a:cubicBezTo>
                      <a:pt x="39447" y="13084"/>
                      <a:pt x="38403" y="12850"/>
                      <a:pt x="37374" y="12850"/>
                    </a:cubicBezTo>
                    <a:cubicBezTo>
                      <a:pt x="35634" y="12850"/>
                      <a:pt x="33937" y="13518"/>
                      <a:pt x="32490" y="14713"/>
                    </a:cubicBezTo>
                    <a:cubicBezTo>
                      <a:pt x="30389" y="16481"/>
                      <a:pt x="29488" y="19016"/>
                      <a:pt x="28187" y="21351"/>
                    </a:cubicBezTo>
                    <a:cubicBezTo>
                      <a:pt x="26223" y="24852"/>
                      <a:pt x="22535" y="26945"/>
                      <a:pt x="18615" y="26945"/>
                    </a:cubicBezTo>
                    <a:cubicBezTo>
                      <a:pt x="17941" y="26945"/>
                      <a:pt x="17259" y="26883"/>
                      <a:pt x="16579" y="26755"/>
                    </a:cubicBezTo>
                    <a:cubicBezTo>
                      <a:pt x="11709" y="25755"/>
                      <a:pt x="7839" y="22119"/>
                      <a:pt x="6538" y="17349"/>
                    </a:cubicBezTo>
                    <a:cubicBezTo>
                      <a:pt x="5771" y="14680"/>
                      <a:pt x="5738" y="11845"/>
                      <a:pt x="6472" y="9209"/>
                    </a:cubicBezTo>
                    <a:cubicBezTo>
                      <a:pt x="6939" y="7642"/>
                      <a:pt x="7839" y="5440"/>
                      <a:pt x="9707" y="5373"/>
                    </a:cubicBezTo>
                    <a:cubicBezTo>
                      <a:pt x="13134" y="5275"/>
                      <a:pt x="13176" y="0"/>
                      <a:pt x="9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530105" y="3208456"/>
                <a:ext cx="113609" cy="166791"/>
              </a:xfrm>
              <a:custGeom>
                <a:avLst/>
                <a:gdLst/>
                <a:ahLst/>
                <a:cxnLst/>
                <a:rect l="l" t="t" r="r" b="b"/>
                <a:pathLst>
                  <a:path w="3136" h="4604" extrusionOk="0">
                    <a:moveTo>
                      <a:pt x="1568" y="1"/>
                    </a:moveTo>
                    <a:cubicBezTo>
                      <a:pt x="701" y="1"/>
                      <a:pt x="0" y="1035"/>
                      <a:pt x="0" y="2302"/>
                    </a:cubicBezTo>
                    <a:cubicBezTo>
                      <a:pt x="0" y="3570"/>
                      <a:pt x="701" y="4604"/>
                      <a:pt x="1568" y="4604"/>
                    </a:cubicBezTo>
                    <a:cubicBezTo>
                      <a:pt x="2435" y="4604"/>
                      <a:pt x="3136" y="3570"/>
                      <a:pt x="3136" y="2302"/>
                    </a:cubicBezTo>
                    <a:cubicBezTo>
                      <a:pt x="3136" y="1035"/>
                      <a:pt x="2435" y="1"/>
                      <a:pt x="1568" y="1"/>
                    </a:cubicBezTo>
                    <a:close/>
                  </a:path>
                </a:pathLst>
              </a:custGeom>
              <a:solidFill>
                <a:srgbClr val="000000">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41"/>
            <p:cNvGrpSpPr/>
            <p:nvPr/>
          </p:nvGrpSpPr>
          <p:grpSpPr>
            <a:xfrm>
              <a:off x="6533065" y="727418"/>
              <a:ext cx="1274398" cy="1073475"/>
              <a:chOff x="2091454" y="680239"/>
              <a:chExt cx="1274398" cy="1073475"/>
            </a:xfrm>
          </p:grpSpPr>
          <p:grpSp>
            <p:nvGrpSpPr>
              <p:cNvPr id="626" name="Google Shape;626;p41"/>
              <p:cNvGrpSpPr/>
              <p:nvPr/>
            </p:nvGrpSpPr>
            <p:grpSpPr>
              <a:xfrm>
                <a:off x="2091454" y="680239"/>
                <a:ext cx="1274398" cy="1073475"/>
                <a:chOff x="1592919" y="3740132"/>
                <a:chExt cx="476144" cy="401089"/>
              </a:xfrm>
            </p:grpSpPr>
            <p:sp>
              <p:nvSpPr>
                <p:cNvPr id="627" name="Google Shape;627;p41"/>
                <p:cNvSpPr/>
                <p:nvPr/>
              </p:nvSpPr>
              <p:spPr>
                <a:xfrm>
                  <a:off x="1592919" y="3774438"/>
                  <a:ext cx="474254" cy="333221"/>
                </a:xfrm>
                <a:custGeom>
                  <a:avLst/>
                  <a:gdLst/>
                  <a:ahLst/>
                  <a:cxnLst/>
                  <a:rect l="l" t="t" r="r" b="b"/>
                  <a:pathLst>
                    <a:path w="13091" h="9198" extrusionOk="0">
                      <a:moveTo>
                        <a:pt x="7484" y="0"/>
                      </a:moveTo>
                      <a:cubicBezTo>
                        <a:pt x="6870" y="0"/>
                        <a:pt x="6243" y="113"/>
                        <a:pt x="5638" y="355"/>
                      </a:cubicBezTo>
                      <a:cubicBezTo>
                        <a:pt x="2569" y="1589"/>
                        <a:pt x="1" y="4691"/>
                        <a:pt x="2870" y="7693"/>
                      </a:cubicBezTo>
                      <a:cubicBezTo>
                        <a:pt x="3849" y="8714"/>
                        <a:pt x="5303" y="9197"/>
                        <a:pt x="6743" y="9197"/>
                      </a:cubicBezTo>
                      <a:cubicBezTo>
                        <a:pt x="7657" y="9197"/>
                        <a:pt x="8564" y="9003"/>
                        <a:pt x="9341" y="8627"/>
                      </a:cubicBezTo>
                      <a:cubicBezTo>
                        <a:pt x="10508" y="8060"/>
                        <a:pt x="11409" y="7093"/>
                        <a:pt x="11876" y="5892"/>
                      </a:cubicBezTo>
                      <a:cubicBezTo>
                        <a:pt x="13090" y="2581"/>
                        <a:pt x="10424" y="0"/>
                        <a:pt x="7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915464" y="4033157"/>
                  <a:ext cx="96836" cy="71259"/>
                </a:xfrm>
                <a:custGeom>
                  <a:avLst/>
                  <a:gdLst/>
                  <a:ahLst/>
                  <a:cxnLst/>
                  <a:rect l="l" t="t" r="r" b="b"/>
                  <a:pathLst>
                    <a:path w="2673" h="1967" extrusionOk="0">
                      <a:moveTo>
                        <a:pt x="1272" y="1"/>
                      </a:moveTo>
                      <a:cubicBezTo>
                        <a:pt x="603" y="1"/>
                        <a:pt x="1" y="734"/>
                        <a:pt x="437" y="1485"/>
                      </a:cubicBezTo>
                      <a:cubicBezTo>
                        <a:pt x="646" y="1828"/>
                        <a:pt x="939" y="1967"/>
                        <a:pt x="1230" y="1967"/>
                      </a:cubicBezTo>
                      <a:cubicBezTo>
                        <a:pt x="1959" y="1967"/>
                        <a:pt x="2673" y="1091"/>
                        <a:pt x="2005" y="351"/>
                      </a:cubicBezTo>
                      <a:cubicBezTo>
                        <a:pt x="1786" y="105"/>
                        <a:pt x="1524" y="1"/>
                        <a:pt x="1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971142" y="3983746"/>
                  <a:ext cx="73759" cy="69629"/>
                </a:xfrm>
                <a:custGeom>
                  <a:avLst/>
                  <a:gdLst/>
                  <a:ahLst/>
                  <a:cxnLst/>
                  <a:rect l="l" t="t" r="r" b="b"/>
                  <a:pathLst>
                    <a:path w="2036" h="1922" extrusionOk="0">
                      <a:moveTo>
                        <a:pt x="1064" y="1"/>
                      </a:moveTo>
                      <a:cubicBezTo>
                        <a:pt x="951" y="1"/>
                        <a:pt x="839" y="17"/>
                        <a:pt x="734" y="47"/>
                      </a:cubicBezTo>
                      <a:cubicBezTo>
                        <a:pt x="534" y="114"/>
                        <a:pt x="334" y="248"/>
                        <a:pt x="234" y="414"/>
                      </a:cubicBezTo>
                      <a:cubicBezTo>
                        <a:pt x="1" y="848"/>
                        <a:pt x="101" y="1348"/>
                        <a:pt x="434" y="1682"/>
                      </a:cubicBezTo>
                      <a:cubicBezTo>
                        <a:pt x="609" y="1827"/>
                        <a:pt x="833" y="1922"/>
                        <a:pt x="1065" y="1922"/>
                      </a:cubicBezTo>
                      <a:cubicBezTo>
                        <a:pt x="1099" y="1922"/>
                        <a:pt x="1134" y="1920"/>
                        <a:pt x="1168" y="1915"/>
                      </a:cubicBezTo>
                      <a:cubicBezTo>
                        <a:pt x="1435" y="1849"/>
                        <a:pt x="1702" y="1682"/>
                        <a:pt x="1835" y="1415"/>
                      </a:cubicBezTo>
                      <a:cubicBezTo>
                        <a:pt x="2002" y="1182"/>
                        <a:pt x="2035" y="848"/>
                        <a:pt x="1969" y="581"/>
                      </a:cubicBezTo>
                      <a:cubicBezTo>
                        <a:pt x="1902" y="348"/>
                        <a:pt x="1702" y="147"/>
                        <a:pt x="1468" y="81"/>
                      </a:cubicBezTo>
                      <a:cubicBezTo>
                        <a:pt x="1340" y="26"/>
                        <a:pt x="1201"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1997731" y="3917563"/>
                  <a:ext cx="71332" cy="70644"/>
                </a:xfrm>
                <a:custGeom>
                  <a:avLst/>
                  <a:gdLst/>
                  <a:ahLst/>
                  <a:cxnLst/>
                  <a:rect l="l" t="t" r="r" b="b"/>
                  <a:pathLst>
                    <a:path w="1969" h="1950" extrusionOk="0">
                      <a:moveTo>
                        <a:pt x="1092" y="0"/>
                      </a:moveTo>
                      <a:cubicBezTo>
                        <a:pt x="1061" y="0"/>
                        <a:pt x="1031" y="2"/>
                        <a:pt x="1001" y="6"/>
                      </a:cubicBezTo>
                      <a:cubicBezTo>
                        <a:pt x="734" y="6"/>
                        <a:pt x="501" y="140"/>
                        <a:pt x="334" y="307"/>
                      </a:cubicBezTo>
                      <a:cubicBezTo>
                        <a:pt x="167" y="440"/>
                        <a:pt x="34" y="607"/>
                        <a:pt x="0" y="840"/>
                      </a:cubicBezTo>
                      <a:cubicBezTo>
                        <a:pt x="0" y="1040"/>
                        <a:pt x="34" y="1241"/>
                        <a:pt x="167" y="1441"/>
                      </a:cubicBezTo>
                      <a:cubicBezTo>
                        <a:pt x="301" y="1641"/>
                        <a:pt x="501" y="1808"/>
                        <a:pt x="734" y="1908"/>
                      </a:cubicBezTo>
                      <a:cubicBezTo>
                        <a:pt x="825" y="1934"/>
                        <a:pt x="920" y="1949"/>
                        <a:pt x="1017" y="1949"/>
                      </a:cubicBezTo>
                      <a:cubicBezTo>
                        <a:pt x="1170" y="1949"/>
                        <a:pt x="1325" y="1910"/>
                        <a:pt x="1468" y="1808"/>
                      </a:cubicBezTo>
                      <a:cubicBezTo>
                        <a:pt x="1702" y="1674"/>
                        <a:pt x="1869" y="1407"/>
                        <a:pt x="1902" y="1107"/>
                      </a:cubicBezTo>
                      <a:cubicBezTo>
                        <a:pt x="1969" y="807"/>
                        <a:pt x="1869" y="507"/>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990486" y="3846779"/>
                  <a:ext cx="72527" cy="71042"/>
                </a:xfrm>
                <a:custGeom>
                  <a:avLst/>
                  <a:gdLst/>
                  <a:ahLst/>
                  <a:cxnLst/>
                  <a:rect l="l" t="t" r="r" b="b"/>
                  <a:pathLst>
                    <a:path w="2002" h="1961" extrusionOk="0">
                      <a:moveTo>
                        <a:pt x="1013" y="1"/>
                      </a:moveTo>
                      <a:cubicBezTo>
                        <a:pt x="862" y="1"/>
                        <a:pt x="709" y="45"/>
                        <a:pt x="567" y="126"/>
                      </a:cubicBezTo>
                      <a:cubicBezTo>
                        <a:pt x="367" y="259"/>
                        <a:pt x="200" y="459"/>
                        <a:pt x="100" y="693"/>
                      </a:cubicBezTo>
                      <a:cubicBezTo>
                        <a:pt x="34" y="893"/>
                        <a:pt x="0" y="1126"/>
                        <a:pt x="67" y="1293"/>
                      </a:cubicBezTo>
                      <a:cubicBezTo>
                        <a:pt x="134" y="1493"/>
                        <a:pt x="301" y="1660"/>
                        <a:pt x="501" y="1760"/>
                      </a:cubicBezTo>
                      <a:cubicBezTo>
                        <a:pt x="701" y="1894"/>
                        <a:pt x="934" y="1960"/>
                        <a:pt x="1168" y="1960"/>
                      </a:cubicBezTo>
                      <a:cubicBezTo>
                        <a:pt x="1435" y="1927"/>
                        <a:pt x="1668" y="1794"/>
                        <a:pt x="1835" y="1560"/>
                      </a:cubicBezTo>
                      <a:cubicBezTo>
                        <a:pt x="1968" y="1293"/>
                        <a:pt x="2002" y="993"/>
                        <a:pt x="1902" y="693"/>
                      </a:cubicBezTo>
                      <a:cubicBezTo>
                        <a:pt x="1802" y="393"/>
                        <a:pt x="1568" y="159"/>
                        <a:pt x="1301" y="59"/>
                      </a:cubicBezTo>
                      <a:cubicBezTo>
                        <a:pt x="1209" y="20"/>
                        <a:pt x="1112" y="1"/>
                        <a:pt x="1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955420" y="3789181"/>
                  <a:ext cx="70136" cy="69412"/>
                </a:xfrm>
                <a:custGeom>
                  <a:avLst/>
                  <a:gdLst/>
                  <a:ahLst/>
                  <a:cxnLst/>
                  <a:rect l="l" t="t" r="r" b="b"/>
                  <a:pathLst>
                    <a:path w="1936" h="1916" extrusionOk="0">
                      <a:moveTo>
                        <a:pt x="926" y="1"/>
                      </a:moveTo>
                      <a:cubicBezTo>
                        <a:pt x="883" y="1"/>
                        <a:pt x="841" y="5"/>
                        <a:pt x="802" y="15"/>
                      </a:cubicBezTo>
                      <a:cubicBezTo>
                        <a:pt x="535" y="15"/>
                        <a:pt x="301" y="181"/>
                        <a:pt x="168" y="381"/>
                      </a:cubicBezTo>
                      <a:cubicBezTo>
                        <a:pt x="34" y="615"/>
                        <a:pt x="1" y="848"/>
                        <a:pt x="1" y="1115"/>
                      </a:cubicBezTo>
                      <a:cubicBezTo>
                        <a:pt x="34" y="1215"/>
                        <a:pt x="68" y="1315"/>
                        <a:pt x="101" y="1416"/>
                      </a:cubicBezTo>
                      <a:cubicBezTo>
                        <a:pt x="134" y="1516"/>
                        <a:pt x="201" y="1616"/>
                        <a:pt x="268" y="1682"/>
                      </a:cubicBezTo>
                      <a:cubicBezTo>
                        <a:pt x="335" y="1749"/>
                        <a:pt x="435" y="1782"/>
                        <a:pt x="535" y="1849"/>
                      </a:cubicBezTo>
                      <a:cubicBezTo>
                        <a:pt x="635" y="1883"/>
                        <a:pt x="735" y="1916"/>
                        <a:pt x="835" y="1916"/>
                      </a:cubicBezTo>
                      <a:cubicBezTo>
                        <a:pt x="1068" y="1916"/>
                        <a:pt x="1335" y="1849"/>
                        <a:pt x="1535" y="1749"/>
                      </a:cubicBezTo>
                      <a:cubicBezTo>
                        <a:pt x="1769" y="1616"/>
                        <a:pt x="1902" y="1349"/>
                        <a:pt x="1936" y="1115"/>
                      </a:cubicBezTo>
                      <a:cubicBezTo>
                        <a:pt x="1936" y="949"/>
                        <a:pt x="1902" y="815"/>
                        <a:pt x="1869" y="682"/>
                      </a:cubicBezTo>
                      <a:cubicBezTo>
                        <a:pt x="1802" y="548"/>
                        <a:pt x="1736" y="415"/>
                        <a:pt x="1602" y="315"/>
                      </a:cubicBezTo>
                      <a:cubicBezTo>
                        <a:pt x="1502" y="181"/>
                        <a:pt x="1369" y="115"/>
                        <a:pt x="1235" y="48"/>
                      </a:cubicBezTo>
                      <a:cubicBezTo>
                        <a:pt x="1141" y="24"/>
                        <a:pt x="1030" y="1"/>
                        <a:pt x="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1896229" y="3752232"/>
                  <a:ext cx="72527" cy="69521"/>
                </a:xfrm>
                <a:custGeom>
                  <a:avLst/>
                  <a:gdLst/>
                  <a:ahLst/>
                  <a:cxnLst/>
                  <a:rect l="l" t="t" r="r" b="b"/>
                  <a:pathLst>
                    <a:path w="2002" h="1919" extrusionOk="0">
                      <a:moveTo>
                        <a:pt x="868" y="0"/>
                      </a:moveTo>
                      <a:cubicBezTo>
                        <a:pt x="701" y="34"/>
                        <a:pt x="568" y="67"/>
                        <a:pt x="434" y="134"/>
                      </a:cubicBezTo>
                      <a:cubicBezTo>
                        <a:pt x="201" y="234"/>
                        <a:pt x="67" y="467"/>
                        <a:pt x="34" y="734"/>
                      </a:cubicBezTo>
                      <a:cubicBezTo>
                        <a:pt x="0" y="968"/>
                        <a:pt x="34" y="1201"/>
                        <a:pt x="134" y="1435"/>
                      </a:cubicBezTo>
                      <a:cubicBezTo>
                        <a:pt x="201" y="1535"/>
                        <a:pt x="267" y="1602"/>
                        <a:pt x="334" y="1668"/>
                      </a:cubicBezTo>
                      <a:cubicBezTo>
                        <a:pt x="434" y="1768"/>
                        <a:pt x="501" y="1835"/>
                        <a:pt x="601" y="1868"/>
                      </a:cubicBezTo>
                      <a:cubicBezTo>
                        <a:pt x="701" y="1902"/>
                        <a:pt x="809" y="1918"/>
                        <a:pt x="918" y="1918"/>
                      </a:cubicBezTo>
                      <a:cubicBezTo>
                        <a:pt x="1026" y="1918"/>
                        <a:pt x="1135" y="1902"/>
                        <a:pt x="1235" y="1868"/>
                      </a:cubicBezTo>
                      <a:cubicBezTo>
                        <a:pt x="1468" y="1768"/>
                        <a:pt x="1668" y="1635"/>
                        <a:pt x="1802" y="1401"/>
                      </a:cubicBezTo>
                      <a:cubicBezTo>
                        <a:pt x="1969" y="1201"/>
                        <a:pt x="2002" y="934"/>
                        <a:pt x="1902" y="701"/>
                      </a:cubicBezTo>
                      <a:cubicBezTo>
                        <a:pt x="1802" y="401"/>
                        <a:pt x="1568" y="201"/>
                        <a:pt x="1301" y="101"/>
                      </a:cubicBezTo>
                      <a:cubicBezTo>
                        <a:pt x="1168" y="34"/>
                        <a:pt x="1001" y="0"/>
                        <a:pt x="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826134" y="3740132"/>
                  <a:ext cx="72564" cy="69521"/>
                </a:xfrm>
                <a:custGeom>
                  <a:avLst/>
                  <a:gdLst/>
                  <a:ahLst/>
                  <a:cxnLst/>
                  <a:rect l="l" t="t" r="r" b="b"/>
                  <a:pathLst>
                    <a:path w="2003" h="1919" extrusionOk="0">
                      <a:moveTo>
                        <a:pt x="1001" y="1"/>
                      </a:moveTo>
                      <a:cubicBezTo>
                        <a:pt x="701" y="1"/>
                        <a:pt x="401" y="101"/>
                        <a:pt x="234" y="334"/>
                      </a:cubicBezTo>
                      <a:cubicBezTo>
                        <a:pt x="67" y="535"/>
                        <a:pt x="1" y="801"/>
                        <a:pt x="34" y="1068"/>
                      </a:cubicBezTo>
                      <a:cubicBezTo>
                        <a:pt x="101" y="1302"/>
                        <a:pt x="234" y="1502"/>
                        <a:pt x="401" y="1669"/>
                      </a:cubicBezTo>
                      <a:cubicBezTo>
                        <a:pt x="568" y="1836"/>
                        <a:pt x="785" y="1919"/>
                        <a:pt x="1001" y="1919"/>
                      </a:cubicBezTo>
                      <a:cubicBezTo>
                        <a:pt x="1218" y="1919"/>
                        <a:pt x="1435" y="1836"/>
                        <a:pt x="1602" y="1669"/>
                      </a:cubicBezTo>
                      <a:cubicBezTo>
                        <a:pt x="1769" y="1502"/>
                        <a:pt x="1902" y="1268"/>
                        <a:pt x="1969" y="1035"/>
                      </a:cubicBezTo>
                      <a:cubicBezTo>
                        <a:pt x="2002" y="768"/>
                        <a:pt x="1935" y="501"/>
                        <a:pt x="1769" y="334"/>
                      </a:cubicBezTo>
                      <a:cubicBezTo>
                        <a:pt x="1569" y="101"/>
                        <a:pt x="1268"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753648" y="3753427"/>
                  <a:ext cx="74955" cy="68651"/>
                </a:xfrm>
                <a:custGeom>
                  <a:avLst/>
                  <a:gdLst/>
                  <a:ahLst/>
                  <a:cxnLst/>
                  <a:rect l="l" t="t" r="r" b="b"/>
                  <a:pathLst>
                    <a:path w="2069" h="1895" extrusionOk="0">
                      <a:moveTo>
                        <a:pt x="1185" y="1"/>
                      </a:moveTo>
                      <a:cubicBezTo>
                        <a:pt x="1043" y="1"/>
                        <a:pt x="901" y="34"/>
                        <a:pt x="768" y="101"/>
                      </a:cubicBezTo>
                      <a:cubicBezTo>
                        <a:pt x="234" y="268"/>
                        <a:pt x="0" y="901"/>
                        <a:pt x="234" y="1402"/>
                      </a:cubicBezTo>
                      <a:cubicBezTo>
                        <a:pt x="437" y="1706"/>
                        <a:pt x="774" y="1894"/>
                        <a:pt x="1129" y="1894"/>
                      </a:cubicBezTo>
                      <a:cubicBezTo>
                        <a:pt x="1242" y="1894"/>
                        <a:pt x="1356" y="1876"/>
                        <a:pt x="1468" y="1835"/>
                      </a:cubicBezTo>
                      <a:cubicBezTo>
                        <a:pt x="1668" y="1769"/>
                        <a:pt x="1835" y="1602"/>
                        <a:pt x="1935" y="1402"/>
                      </a:cubicBezTo>
                      <a:cubicBezTo>
                        <a:pt x="2035" y="1168"/>
                        <a:pt x="2068" y="935"/>
                        <a:pt x="2035" y="668"/>
                      </a:cubicBezTo>
                      <a:cubicBezTo>
                        <a:pt x="2002" y="434"/>
                        <a:pt x="1835" y="201"/>
                        <a:pt x="1601" y="101"/>
                      </a:cubicBezTo>
                      <a:cubicBezTo>
                        <a:pt x="1468" y="34"/>
                        <a:pt x="1326" y="1"/>
                        <a:pt x="1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1683879" y="3787370"/>
                  <a:ext cx="94083" cy="68941"/>
                </a:xfrm>
                <a:custGeom>
                  <a:avLst/>
                  <a:gdLst/>
                  <a:ahLst/>
                  <a:cxnLst/>
                  <a:rect l="l" t="t" r="r" b="b"/>
                  <a:pathLst>
                    <a:path w="2597" h="1903" extrusionOk="0">
                      <a:moveTo>
                        <a:pt x="1368" y="0"/>
                      </a:moveTo>
                      <a:cubicBezTo>
                        <a:pt x="668" y="0"/>
                        <a:pt x="0" y="808"/>
                        <a:pt x="592" y="1566"/>
                      </a:cubicBezTo>
                      <a:cubicBezTo>
                        <a:pt x="811" y="1802"/>
                        <a:pt x="1071" y="1902"/>
                        <a:pt x="1323" y="1902"/>
                      </a:cubicBezTo>
                      <a:cubicBezTo>
                        <a:pt x="1993" y="1902"/>
                        <a:pt x="2596" y="1192"/>
                        <a:pt x="2160" y="465"/>
                      </a:cubicBezTo>
                      <a:cubicBezTo>
                        <a:pt x="1947" y="135"/>
                        <a:pt x="1655" y="0"/>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1646097" y="3832977"/>
                  <a:ext cx="71332" cy="69231"/>
                </a:xfrm>
                <a:custGeom>
                  <a:avLst/>
                  <a:gdLst/>
                  <a:ahLst/>
                  <a:cxnLst/>
                  <a:rect l="l" t="t" r="r" b="b"/>
                  <a:pathLst>
                    <a:path w="1969" h="1911" extrusionOk="0">
                      <a:moveTo>
                        <a:pt x="1092" y="0"/>
                      </a:moveTo>
                      <a:cubicBezTo>
                        <a:pt x="1061" y="0"/>
                        <a:pt x="1031" y="2"/>
                        <a:pt x="1001" y="6"/>
                      </a:cubicBezTo>
                      <a:cubicBezTo>
                        <a:pt x="701" y="6"/>
                        <a:pt x="434" y="173"/>
                        <a:pt x="267" y="407"/>
                      </a:cubicBezTo>
                      <a:cubicBezTo>
                        <a:pt x="67" y="640"/>
                        <a:pt x="1" y="940"/>
                        <a:pt x="67" y="1241"/>
                      </a:cubicBezTo>
                      <a:cubicBezTo>
                        <a:pt x="101" y="1507"/>
                        <a:pt x="267" y="1708"/>
                        <a:pt x="534" y="1841"/>
                      </a:cubicBezTo>
                      <a:cubicBezTo>
                        <a:pt x="658" y="1882"/>
                        <a:pt x="807" y="1911"/>
                        <a:pt x="958" y="1911"/>
                      </a:cubicBezTo>
                      <a:cubicBezTo>
                        <a:pt x="1052" y="1911"/>
                        <a:pt x="1146" y="1900"/>
                        <a:pt x="1235" y="1874"/>
                      </a:cubicBezTo>
                      <a:cubicBezTo>
                        <a:pt x="1435" y="1841"/>
                        <a:pt x="1635" y="1741"/>
                        <a:pt x="1768" y="1574"/>
                      </a:cubicBezTo>
                      <a:cubicBezTo>
                        <a:pt x="1902" y="1374"/>
                        <a:pt x="1969" y="1174"/>
                        <a:pt x="1969" y="940"/>
                      </a:cubicBezTo>
                      <a:cubicBezTo>
                        <a:pt x="1935" y="674"/>
                        <a:pt x="1835" y="440"/>
                        <a:pt x="1668" y="273"/>
                      </a:cubicBezTo>
                      <a:cubicBezTo>
                        <a:pt x="1523" y="99"/>
                        <a:pt x="1301" y="0"/>
                        <a:pt x="1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1612263" y="3896154"/>
                  <a:ext cx="77382" cy="71948"/>
                </a:xfrm>
                <a:custGeom>
                  <a:avLst/>
                  <a:gdLst/>
                  <a:ahLst/>
                  <a:cxnLst/>
                  <a:rect l="l" t="t" r="r" b="b"/>
                  <a:pathLst>
                    <a:path w="2136" h="1986" extrusionOk="0">
                      <a:moveTo>
                        <a:pt x="1094" y="1"/>
                      </a:moveTo>
                      <a:cubicBezTo>
                        <a:pt x="957" y="1"/>
                        <a:pt x="824" y="42"/>
                        <a:pt x="701" y="130"/>
                      </a:cubicBezTo>
                      <a:cubicBezTo>
                        <a:pt x="134" y="464"/>
                        <a:pt x="1" y="1198"/>
                        <a:pt x="401" y="1732"/>
                      </a:cubicBezTo>
                      <a:cubicBezTo>
                        <a:pt x="559" y="1890"/>
                        <a:pt x="738" y="1986"/>
                        <a:pt x="939" y="1986"/>
                      </a:cubicBezTo>
                      <a:cubicBezTo>
                        <a:pt x="991" y="1986"/>
                        <a:pt x="1046" y="1979"/>
                        <a:pt x="1101" y="1965"/>
                      </a:cubicBezTo>
                      <a:cubicBezTo>
                        <a:pt x="1368" y="1932"/>
                        <a:pt x="1602" y="1832"/>
                        <a:pt x="1802" y="1665"/>
                      </a:cubicBezTo>
                      <a:cubicBezTo>
                        <a:pt x="1935" y="1498"/>
                        <a:pt x="2102" y="1365"/>
                        <a:pt x="2102" y="1164"/>
                      </a:cubicBezTo>
                      <a:cubicBezTo>
                        <a:pt x="2135" y="964"/>
                        <a:pt x="2069" y="764"/>
                        <a:pt x="1969" y="597"/>
                      </a:cubicBezTo>
                      <a:cubicBezTo>
                        <a:pt x="1869" y="364"/>
                        <a:pt x="1668" y="197"/>
                        <a:pt x="1468" y="97"/>
                      </a:cubicBezTo>
                      <a:cubicBezTo>
                        <a:pt x="1342" y="34"/>
                        <a:pt x="1216"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625558" y="3967336"/>
                  <a:ext cx="68905" cy="70064"/>
                </a:xfrm>
                <a:custGeom>
                  <a:avLst/>
                  <a:gdLst/>
                  <a:ahLst/>
                  <a:cxnLst/>
                  <a:rect l="l" t="t" r="r" b="b"/>
                  <a:pathLst>
                    <a:path w="1902" h="1934" extrusionOk="0">
                      <a:moveTo>
                        <a:pt x="734" y="0"/>
                      </a:moveTo>
                      <a:cubicBezTo>
                        <a:pt x="467" y="33"/>
                        <a:pt x="234" y="200"/>
                        <a:pt x="134" y="434"/>
                      </a:cubicBezTo>
                      <a:cubicBezTo>
                        <a:pt x="0" y="701"/>
                        <a:pt x="0" y="1034"/>
                        <a:pt x="134" y="1301"/>
                      </a:cubicBezTo>
                      <a:cubicBezTo>
                        <a:pt x="167" y="1468"/>
                        <a:pt x="267" y="1601"/>
                        <a:pt x="401" y="1701"/>
                      </a:cubicBezTo>
                      <a:cubicBezTo>
                        <a:pt x="501" y="1801"/>
                        <a:pt x="601" y="1868"/>
                        <a:pt x="768" y="1901"/>
                      </a:cubicBezTo>
                      <a:cubicBezTo>
                        <a:pt x="842" y="1923"/>
                        <a:pt x="919" y="1934"/>
                        <a:pt x="996" y="1934"/>
                      </a:cubicBezTo>
                      <a:cubicBezTo>
                        <a:pt x="1164" y="1934"/>
                        <a:pt x="1331" y="1882"/>
                        <a:pt x="1468" y="1768"/>
                      </a:cubicBezTo>
                      <a:cubicBezTo>
                        <a:pt x="1668" y="1635"/>
                        <a:pt x="1802" y="1401"/>
                        <a:pt x="1868" y="1168"/>
                      </a:cubicBezTo>
                      <a:cubicBezTo>
                        <a:pt x="1902" y="1067"/>
                        <a:pt x="1902" y="967"/>
                        <a:pt x="1902" y="867"/>
                      </a:cubicBezTo>
                      <a:cubicBezTo>
                        <a:pt x="1902" y="767"/>
                        <a:pt x="1902" y="667"/>
                        <a:pt x="1868" y="567"/>
                      </a:cubicBezTo>
                      <a:cubicBezTo>
                        <a:pt x="1768" y="400"/>
                        <a:pt x="1635" y="234"/>
                        <a:pt x="1435" y="167"/>
                      </a:cubicBezTo>
                      <a:cubicBezTo>
                        <a:pt x="1235" y="33"/>
                        <a:pt x="968" y="0"/>
                        <a:pt x="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1666636" y="4024101"/>
                  <a:ext cx="68905" cy="70318"/>
                </a:xfrm>
                <a:custGeom>
                  <a:avLst/>
                  <a:gdLst/>
                  <a:ahLst/>
                  <a:cxnLst/>
                  <a:rect l="l" t="t" r="r" b="b"/>
                  <a:pathLst>
                    <a:path w="1902" h="1941" extrusionOk="0">
                      <a:moveTo>
                        <a:pt x="1035" y="1"/>
                      </a:moveTo>
                      <a:cubicBezTo>
                        <a:pt x="801" y="1"/>
                        <a:pt x="534" y="68"/>
                        <a:pt x="334" y="234"/>
                      </a:cubicBezTo>
                      <a:cubicBezTo>
                        <a:pt x="134" y="368"/>
                        <a:pt x="1" y="601"/>
                        <a:pt x="1" y="868"/>
                      </a:cubicBezTo>
                      <a:cubicBezTo>
                        <a:pt x="1" y="1168"/>
                        <a:pt x="101" y="1435"/>
                        <a:pt x="334" y="1635"/>
                      </a:cubicBezTo>
                      <a:cubicBezTo>
                        <a:pt x="514" y="1815"/>
                        <a:pt x="774" y="1941"/>
                        <a:pt x="1042" y="1941"/>
                      </a:cubicBezTo>
                      <a:cubicBezTo>
                        <a:pt x="1073" y="1941"/>
                        <a:pt x="1104" y="1939"/>
                        <a:pt x="1135" y="1936"/>
                      </a:cubicBezTo>
                      <a:cubicBezTo>
                        <a:pt x="1368" y="1902"/>
                        <a:pt x="1602" y="1735"/>
                        <a:pt x="1735" y="1502"/>
                      </a:cubicBezTo>
                      <a:cubicBezTo>
                        <a:pt x="1869" y="1302"/>
                        <a:pt x="1902" y="1068"/>
                        <a:pt x="1902" y="835"/>
                      </a:cubicBezTo>
                      <a:cubicBezTo>
                        <a:pt x="1869" y="601"/>
                        <a:pt x="1769" y="401"/>
                        <a:pt x="1635" y="268"/>
                      </a:cubicBezTo>
                      <a:cubicBezTo>
                        <a:pt x="1468" y="101"/>
                        <a:pt x="1268" y="34"/>
                        <a:pt x="1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724632" y="4060073"/>
                  <a:ext cx="73759" cy="68398"/>
                </a:xfrm>
                <a:custGeom>
                  <a:avLst/>
                  <a:gdLst/>
                  <a:ahLst/>
                  <a:cxnLst/>
                  <a:rect l="l" t="t" r="r" b="b"/>
                  <a:pathLst>
                    <a:path w="2036" h="1888" extrusionOk="0">
                      <a:moveTo>
                        <a:pt x="1039" y="0"/>
                      </a:moveTo>
                      <a:cubicBezTo>
                        <a:pt x="935" y="0"/>
                        <a:pt x="835" y="25"/>
                        <a:pt x="735" y="75"/>
                      </a:cubicBezTo>
                      <a:cubicBezTo>
                        <a:pt x="501" y="142"/>
                        <a:pt x="301" y="309"/>
                        <a:pt x="168" y="542"/>
                      </a:cubicBezTo>
                      <a:cubicBezTo>
                        <a:pt x="34" y="742"/>
                        <a:pt x="1" y="1009"/>
                        <a:pt x="101" y="1276"/>
                      </a:cubicBezTo>
                      <a:cubicBezTo>
                        <a:pt x="268" y="1659"/>
                        <a:pt x="642" y="1887"/>
                        <a:pt x="1049" y="1887"/>
                      </a:cubicBezTo>
                      <a:cubicBezTo>
                        <a:pt x="1209" y="1887"/>
                        <a:pt x="1375" y="1852"/>
                        <a:pt x="1535" y="1776"/>
                      </a:cubicBezTo>
                      <a:cubicBezTo>
                        <a:pt x="1735" y="1676"/>
                        <a:pt x="1902" y="1443"/>
                        <a:pt x="1935" y="1209"/>
                      </a:cubicBezTo>
                      <a:cubicBezTo>
                        <a:pt x="2036" y="742"/>
                        <a:pt x="1769" y="275"/>
                        <a:pt x="1368" y="75"/>
                      </a:cubicBezTo>
                      <a:cubicBezTo>
                        <a:pt x="1252" y="25"/>
                        <a:pt x="1143" y="0"/>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792880" y="4071375"/>
                  <a:ext cx="72564" cy="69847"/>
                </a:xfrm>
                <a:custGeom>
                  <a:avLst/>
                  <a:gdLst/>
                  <a:ahLst/>
                  <a:cxnLst/>
                  <a:rect l="l" t="t" r="r" b="b"/>
                  <a:pathLst>
                    <a:path w="2003" h="1928" extrusionOk="0">
                      <a:moveTo>
                        <a:pt x="1015" y="1"/>
                      </a:moveTo>
                      <a:cubicBezTo>
                        <a:pt x="558" y="1"/>
                        <a:pt x="101" y="293"/>
                        <a:pt x="51" y="897"/>
                      </a:cubicBezTo>
                      <a:cubicBezTo>
                        <a:pt x="1" y="1577"/>
                        <a:pt x="512" y="1928"/>
                        <a:pt x="1022" y="1928"/>
                      </a:cubicBezTo>
                      <a:cubicBezTo>
                        <a:pt x="1513" y="1928"/>
                        <a:pt x="2003" y="1602"/>
                        <a:pt x="1986" y="931"/>
                      </a:cubicBezTo>
                      <a:cubicBezTo>
                        <a:pt x="1969" y="318"/>
                        <a:pt x="1492" y="1"/>
                        <a:pt x="1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1858990" y="4062862"/>
                  <a:ext cx="81729" cy="69992"/>
                </a:xfrm>
                <a:custGeom>
                  <a:avLst/>
                  <a:gdLst/>
                  <a:ahLst/>
                  <a:cxnLst/>
                  <a:rect l="l" t="t" r="r" b="b"/>
                  <a:pathLst>
                    <a:path w="2256" h="1932" extrusionOk="0">
                      <a:moveTo>
                        <a:pt x="1108" y="1"/>
                      </a:moveTo>
                      <a:cubicBezTo>
                        <a:pt x="554" y="1"/>
                        <a:pt x="0" y="462"/>
                        <a:pt x="161" y="1166"/>
                      </a:cubicBezTo>
                      <a:cubicBezTo>
                        <a:pt x="282" y="1702"/>
                        <a:pt x="672" y="1931"/>
                        <a:pt x="1067" y="1931"/>
                      </a:cubicBezTo>
                      <a:cubicBezTo>
                        <a:pt x="1655" y="1931"/>
                        <a:pt x="2255" y="1424"/>
                        <a:pt x="1996" y="665"/>
                      </a:cubicBezTo>
                      <a:cubicBezTo>
                        <a:pt x="1837" y="201"/>
                        <a:pt x="1472"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1"/>
              <p:cNvGrpSpPr/>
              <p:nvPr/>
            </p:nvGrpSpPr>
            <p:grpSpPr>
              <a:xfrm>
                <a:off x="2249976" y="832902"/>
                <a:ext cx="921142" cy="793995"/>
                <a:chOff x="1652147" y="3797173"/>
                <a:chExt cx="344159" cy="296665"/>
              </a:xfrm>
            </p:grpSpPr>
            <p:sp>
              <p:nvSpPr>
                <p:cNvPr id="645" name="Google Shape;645;p41"/>
                <p:cNvSpPr/>
                <p:nvPr/>
              </p:nvSpPr>
              <p:spPr>
                <a:xfrm>
                  <a:off x="1806222" y="3988507"/>
                  <a:ext cx="54414" cy="39923"/>
                </a:xfrm>
                <a:custGeom>
                  <a:avLst/>
                  <a:gdLst/>
                  <a:ahLst/>
                  <a:cxnLst/>
                  <a:rect l="l" t="t" r="r" b="b"/>
                  <a:pathLst>
                    <a:path w="1502" h="1102" extrusionOk="0">
                      <a:moveTo>
                        <a:pt x="734" y="0"/>
                      </a:moveTo>
                      <a:cubicBezTo>
                        <a:pt x="1" y="0"/>
                        <a:pt x="1" y="1101"/>
                        <a:pt x="734" y="1101"/>
                      </a:cubicBezTo>
                      <a:cubicBezTo>
                        <a:pt x="801" y="1101"/>
                        <a:pt x="901" y="1101"/>
                        <a:pt x="1001" y="1068"/>
                      </a:cubicBezTo>
                      <a:cubicBezTo>
                        <a:pt x="1502" y="934"/>
                        <a:pt x="1502" y="201"/>
                        <a:pt x="1001" y="34"/>
                      </a:cubicBezTo>
                      <a:cubicBezTo>
                        <a:pt x="901" y="34"/>
                        <a:pt x="801" y="0"/>
                        <a:pt x="734"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1889274" y="3875542"/>
                  <a:ext cx="72201" cy="51189"/>
                </a:xfrm>
                <a:custGeom>
                  <a:avLst/>
                  <a:gdLst/>
                  <a:ahLst/>
                  <a:cxnLst/>
                  <a:rect l="l" t="t" r="r" b="b"/>
                  <a:pathLst>
                    <a:path w="1993" h="1413" extrusionOk="0">
                      <a:moveTo>
                        <a:pt x="1047" y="1"/>
                      </a:moveTo>
                      <a:cubicBezTo>
                        <a:pt x="930" y="1"/>
                        <a:pt x="810" y="31"/>
                        <a:pt x="693" y="99"/>
                      </a:cubicBezTo>
                      <a:lnTo>
                        <a:pt x="626" y="132"/>
                      </a:lnTo>
                      <a:cubicBezTo>
                        <a:pt x="0" y="497"/>
                        <a:pt x="699" y="1413"/>
                        <a:pt x="1257" y="1413"/>
                      </a:cubicBezTo>
                      <a:cubicBezTo>
                        <a:pt x="1413" y="1413"/>
                        <a:pt x="1558" y="1341"/>
                        <a:pt x="1660" y="1166"/>
                      </a:cubicBezTo>
                      <a:lnTo>
                        <a:pt x="1694" y="1133"/>
                      </a:lnTo>
                      <a:cubicBezTo>
                        <a:pt x="1993" y="589"/>
                        <a:pt x="1560" y="1"/>
                        <a:pt x="1047"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1696255" y="3944723"/>
                  <a:ext cx="67709" cy="60174"/>
                </a:xfrm>
                <a:custGeom>
                  <a:avLst/>
                  <a:gdLst/>
                  <a:ahLst/>
                  <a:cxnLst/>
                  <a:rect l="l" t="t" r="r" b="b"/>
                  <a:pathLst>
                    <a:path w="1869" h="1661" extrusionOk="0">
                      <a:moveTo>
                        <a:pt x="935" y="1"/>
                      </a:moveTo>
                      <a:cubicBezTo>
                        <a:pt x="634" y="1"/>
                        <a:pt x="401" y="134"/>
                        <a:pt x="234" y="368"/>
                      </a:cubicBezTo>
                      <a:lnTo>
                        <a:pt x="234" y="401"/>
                      </a:lnTo>
                      <a:cubicBezTo>
                        <a:pt x="1" y="802"/>
                        <a:pt x="134" y="1302"/>
                        <a:pt x="501" y="1535"/>
                      </a:cubicBezTo>
                      <a:cubicBezTo>
                        <a:pt x="651" y="1619"/>
                        <a:pt x="818" y="1660"/>
                        <a:pt x="981" y="1660"/>
                      </a:cubicBezTo>
                      <a:cubicBezTo>
                        <a:pt x="1143" y="1660"/>
                        <a:pt x="1302" y="1619"/>
                        <a:pt x="1435" y="1535"/>
                      </a:cubicBezTo>
                      <a:cubicBezTo>
                        <a:pt x="1702" y="1335"/>
                        <a:pt x="1869" y="1035"/>
                        <a:pt x="1835" y="735"/>
                      </a:cubicBezTo>
                      <a:cubicBezTo>
                        <a:pt x="1769" y="401"/>
                        <a:pt x="1568" y="134"/>
                        <a:pt x="1235" y="34"/>
                      </a:cubicBezTo>
                      <a:cubicBezTo>
                        <a:pt x="1204" y="34"/>
                        <a:pt x="1202" y="41"/>
                        <a:pt x="1213" y="49"/>
                      </a:cubicBezTo>
                      <a:lnTo>
                        <a:pt x="1213" y="49"/>
                      </a:lnTo>
                      <a:cubicBezTo>
                        <a:pt x="1120" y="17"/>
                        <a:pt x="1028" y="1"/>
                        <a:pt x="9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1845080" y="4041091"/>
                  <a:ext cx="75317" cy="52747"/>
                </a:xfrm>
                <a:custGeom>
                  <a:avLst/>
                  <a:gdLst/>
                  <a:ahLst/>
                  <a:cxnLst/>
                  <a:rect l="l" t="t" r="r" b="b"/>
                  <a:pathLst>
                    <a:path w="2079" h="1456" extrusionOk="0">
                      <a:moveTo>
                        <a:pt x="1084" y="1"/>
                      </a:moveTo>
                      <a:cubicBezTo>
                        <a:pt x="962" y="1"/>
                        <a:pt x="835" y="31"/>
                        <a:pt x="712" y="99"/>
                      </a:cubicBezTo>
                      <a:lnTo>
                        <a:pt x="679" y="132"/>
                      </a:lnTo>
                      <a:cubicBezTo>
                        <a:pt x="0" y="498"/>
                        <a:pt x="730" y="1455"/>
                        <a:pt x="1320" y="1455"/>
                      </a:cubicBezTo>
                      <a:cubicBezTo>
                        <a:pt x="1484" y="1455"/>
                        <a:pt x="1637" y="1381"/>
                        <a:pt x="1746" y="1200"/>
                      </a:cubicBezTo>
                      <a:lnTo>
                        <a:pt x="1779" y="1133"/>
                      </a:lnTo>
                      <a:cubicBezTo>
                        <a:pt x="2079" y="589"/>
                        <a:pt x="1624" y="1"/>
                        <a:pt x="108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1756665" y="3797173"/>
                  <a:ext cx="71332" cy="61188"/>
                </a:xfrm>
                <a:custGeom>
                  <a:avLst/>
                  <a:gdLst/>
                  <a:ahLst/>
                  <a:cxnLst/>
                  <a:rect l="l" t="t" r="r" b="b"/>
                  <a:pathLst>
                    <a:path w="1969" h="1689" extrusionOk="0">
                      <a:moveTo>
                        <a:pt x="1135" y="1"/>
                      </a:moveTo>
                      <a:cubicBezTo>
                        <a:pt x="1001" y="1"/>
                        <a:pt x="901" y="34"/>
                        <a:pt x="801" y="67"/>
                      </a:cubicBezTo>
                      <a:cubicBezTo>
                        <a:pt x="267" y="201"/>
                        <a:pt x="0" y="801"/>
                        <a:pt x="301" y="1268"/>
                      </a:cubicBezTo>
                      <a:cubicBezTo>
                        <a:pt x="401" y="1468"/>
                        <a:pt x="568" y="1602"/>
                        <a:pt x="801" y="1668"/>
                      </a:cubicBezTo>
                      <a:cubicBezTo>
                        <a:pt x="857" y="1682"/>
                        <a:pt x="914" y="1689"/>
                        <a:pt x="972" y="1689"/>
                      </a:cubicBezTo>
                      <a:cubicBezTo>
                        <a:pt x="1190" y="1689"/>
                        <a:pt x="1417" y="1593"/>
                        <a:pt x="1602" y="1435"/>
                      </a:cubicBezTo>
                      <a:lnTo>
                        <a:pt x="1602" y="1468"/>
                      </a:lnTo>
                      <a:cubicBezTo>
                        <a:pt x="1635" y="1435"/>
                        <a:pt x="1668" y="1402"/>
                        <a:pt x="1702" y="1368"/>
                      </a:cubicBezTo>
                      <a:cubicBezTo>
                        <a:pt x="1902" y="1135"/>
                        <a:pt x="1969" y="801"/>
                        <a:pt x="1868" y="501"/>
                      </a:cubicBezTo>
                      <a:cubicBezTo>
                        <a:pt x="1735" y="201"/>
                        <a:pt x="1435" y="1"/>
                        <a:pt x="1135"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1942399" y="3929139"/>
                  <a:ext cx="53907" cy="49885"/>
                </a:xfrm>
                <a:custGeom>
                  <a:avLst/>
                  <a:gdLst/>
                  <a:ahLst/>
                  <a:cxnLst/>
                  <a:rect l="l" t="t" r="r" b="b"/>
                  <a:pathLst>
                    <a:path w="1488" h="1377" extrusionOk="0">
                      <a:moveTo>
                        <a:pt x="643" y="1"/>
                      </a:moveTo>
                      <a:cubicBezTo>
                        <a:pt x="1" y="1"/>
                        <a:pt x="1" y="1377"/>
                        <a:pt x="643" y="1377"/>
                      </a:cubicBezTo>
                      <a:cubicBezTo>
                        <a:pt x="688" y="1377"/>
                        <a:pt x="736" y="1370"/>
                        <a:pt x="787" y="1356"/>
                      </a:cubicBezTo>
                      <a:lnTo>
                        <a:pt x="820" y="1356"/>
                      </a:lnTo>
                      <a:cubicBezTo>
                        <a:pt x="1487" y="1156"/>
                        <a:pt x="1487" y="222"/>
                        <a:pt x="820" y="21"/>
                      </a:cubicBezTo>
                      <a:lnTo>
                        <a:pt x="787" y="21"/>
                      </a:lnTo>
                      <a:cubicBezTo>
                        <a:pt x="736" y="7"/>
                        <a:pt x="688" y="1"/>
                        <a:pt x="643"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1652147" y="3885178"/>
                  <a:ext cx="76150" cy="64050"/>
                </a:xfrm>
                <a:custGeom>
                  <a:avLst/>
                  <a:gdLst/>
                  <a:ahLst/>
                  <a:cxnLst/>
                  <a:rect l="l" t="t" r="r" b="b"/>
                  <a:pathLst>
                    <a:path w="2102" h="1768" extrusionOk="0">
                      <a:moveTo>
                        <a:pt x="904" y="1"/>
                      </a:moveTo>
                      <a:cubicBezTo>
                        <a:pt x="443" y="1"/>
                        <a:pt x="0" y="359"/>
                        <a:pt x="0" y="900"/>
                      </a:cubicBezTo>
                      <a:cubicBezTo>
                        <a:pt x="34" y="1367"/>
                        <a:pt x="401" y="1768"/>
                        <a:pt x="901" y="1768"/>
                      </a:cubicBezTo>
                      <a:cubicBezTo>
                        <a:pt x="1702" y="1768"/>
                        <a:pt x="2102" y="800"/>
                        <a:pt x="1535" y="267"/>
                      </a:cubicBezTo>
                      <a:cubicBezTo>
                        <a:pt x="1351" y="83"/>
                        <a:pt x="1126" y="1"/>
                        <a:pt x="904" y="1"/>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1925752" y="3804468"/>
                  <a:ext cx="50284" cy="52457"/>
                </a:xfrm>
                <a:custGeom>
                  <a:avLst/>
                  <a:gdLst/>
                  <a:ahLst/>
                  <a:cxnLst/>
                  <a:rect l="l" t="t" r="r" b="b"/>
                  <a:pathLst>
                    <a:path w="1388" h="1448" extrusionOk="0">
                      <a:moveTo>
                        <a:pt x="660" y="0"/>
                      </a:moveTo>
                      <a:cubicBezTo>
                        <a:pt x="0" y="0"/>
                        <a:pt x="6" y="1447"/>
                        <a:pt x="678" y="1447"/>
                      </a:cubicBezTo>
                      <a:cubicBezTo>
                        <a:pt x="722" y="1447"/>
                        <a:pt x="770" y="1441"/>
                        <a:pt x="820" y="1427"/>
                      </a:cubicBezTo>
                      <a:lnTo>
                        <a:pt x="820" y="1394"/>
                      </a:lnTo>
                      <a:lnTo>
                        <a:pt x="887" y="1394"/>
                      </a:lnTo>
                      <a:cubicBezTo>
                        <a:pt x="1187" y="1294"/>
                        <a:pt x="1387" y="1027"/>
                        <a:pt x="1387" y="693"/>
                      </a:cubicBezTo>
                      <a:cubicBezTo>
                        <a:pt x="1387" y="393"/>
                        <a:pt x="1187" y="93"/>
                        <a:pt x="887" y="26"/>
                      </a:cubicBezTo>
                      <a:lnTo>
                        <a:pt x="820" y="26"/>
                      </a:lnTo>
                      <a:cubicBezTo>
                        <a:pt x="763" y="9"/>
                        <a:pt x="710" y="0"/>
                        <a:pt x="660" y="0"/>
                      </a:cubicBezTo>
                      <a:close/>
                    </a:path>
                  </a:pathLst>
                </a:custGeom>
                <a:solidFill>
                  <a:srgbClr val="F4961D">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1"/>
              <p:cNvGrpSpPr/>
              <p:nvPr/>
            </p:nvGrpSpPr>
            <p:grpSpPr>
              <a:xfrm>
                <a:off x="2205622" y="751989"/>
                <a:ext cx="1147336" cy="926194"/>
                <a:chOff x="1635575" y="3766941"/>
                <a:chExt cx="428670" cy="346060"/>
              </a:xfrm>
            </p:grpSpPr>
            <p:sp>
              <p:nvSpPr>
                <p:cNvPr id="654" name="Google Shape;654;p41"/>
                <p:cNvSpPr/>
                <p:nvPr/>
              </p:nvSpPr>
              <p:spPr>
                <a:xfrm>
                  <a:off x="1712569" y="3833195"/>
                  <a:ext cx="72527" cy="62855"/>
                </a:xfrm>
                <a:custGeom>
                  <a:avLst/>
                  <a:gdLst/>
                  <a:ahLst/>
                  <a:cxnLst/>
                  <a:rect l="l" t="t" r="r" b="b"/>
                  <a:pathLst>
                    <a:path w="2002" h="1735" extrusionOk="0">
                      <a:moveTo>
                        <a:pt x="864" y="0"/>
                      </a:moveTo>
                      <a:cubicBezTo>
                        <a:pt x="424" y="0"/>
                        <a:pt x="0" y="351"/>
                        <a:pt x="0" y="868"/>
                      </a:cubicBezTo>
                      <a:cubicBezTo>
                        <a:pt x="0" y="1335"/>
                        <a:pt x="367" y="1735"/>
                        <a:pt x="867" y="1735"/>
                      </a:cubicBezTo>
                      <a:cubicBezTo>
                        <a:pt x="1635" y="1735"/>
                        <a:pt x="2002" y="801"/>
                        <a:pt x="1468" y="267"/>
                      </a:cubicBezTo>
                      <a:cubicBezTo>
                        <a:pt x="1294" y="82"/>
                        <a:pt x="1077" y="0"/>
                        <a:pt x="864"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1817694" y="3892387"/>
                  <a:ext cx="79773" cy="83432"/>
                </a:xfrm>
                <a:custGeom>
                  <a:avLst/>
                  <a:gdLst/>
                  <a:ahLst/>
                  <a:cxnLst/>
                  <a:rect l="l" t="t" r="r" b="b"/>
                  <a:pathLst>
                    <a:path w="2202" h="2303" extrusionOk="0">
                      <a:moveTo>
                        <a:pt x="1097" y="1"/>
                      </a:moveTo>
                      <a:cubicBezTo>
                        <a:pt x="642" y="1"/>
                        <a:pt x="184" y="268"/>
                        <a:pt x="34" y="801"/>
                      </a:cubicBezTo>
                      <a:cubicBezTo>
                        <a:pt x="0" y="1035"/>
                        <a:pt x="0" y="1268"/>
                        <a:pt x="34" y="1502"/>
                      </a:cubicBezTo>
                      <a:cubicBezTo>
                        <a:pt x="184" y="2036"/>
                        <a:pt x="634" y="2303"/>
                        <a:pt x="1084" y="2303"/>
                      </a:cubicBezTo>
                      <a:cubicBezTo>
                        <a:pt x="1535" y="2303"/>
                        <a:pt x="1985" y="2036"/>
                        <a:pt x="2135" y="1502"/>
                      </a:cubicBezTo>
                      <a:cubicBezTo>
                        <a:pt x="2202" y="1268"/>
                        <a:pt x="2202" y="1035"/>
                        <a:pt x="2135" y="801"/>
                      </a:cubicBezTo>
                      <a:cubicBezTo>
                        <a:pt x="2002" y="268"/>
                        <a:pt x="1551" y="1"/>
                        <a:pt x="1097"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821274" y="3766941"/>
                  <a:ext cx="72581" cy="54187"/>
                </a:xfrm>
                <a:custGeom>
                  <a:avLst/>
                  <a:gdLst/>
                  <a:ahLst/>
                  <a:cxnLst/>
                  <a:rect l="l" t="t" r="r" b="b"/>
                  <a:pathLst>
                    <a:path w="2503" h="1869" extrusionOk="0">
                      <a:moveTo>
                        <a:pt x="1235" y="1"/>
                      </a:moveTo>
                      <a:cubicBezTo>
                        <a:pt x="1" y="1"/>
                        <a:pt x="1" y="1869"/>
                        <a:pt x="1235" y="1869"/>
                      </a:cubicBezTo>
                      <a:lnTo>
                        <a:pt x="1235" y="1835"/>
                      </a:lnTo>
                      <a:lnTo>
                        <a:pt x="1269" y="1835"/>
                      </a:lnTo>
                      <a:cubicBezTo>
                        <a:pt x="2503" y="1835"/>
                        <a:pt x="2503" y="1"/>
                        <a:pt x="1269"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1744391" y="4002066"/>
                  <a:ext cx="68905" cy="58761"/>
                </a:xfrm>
                <a:custGeom>
                  <a:avLst/>
                  <a:gdLst/>
                  <a:ahLst/>
                  <a:cxnLst/>
                  <a:rect l="l" t="t" r="r" b="b"/>
                  <a:pathLst>
                    <a:path w="1902" h="1622" extrusionOk="0">
                      <a:moveTo>
                        <a:pt x="800" y="1"/>
                      </a:moveTo>
                      <a:cubicBezTo>
                        <a:pt x="392" y="1"/>
                        <a:pt x="0" y="328"/>
                        <a:pt x="0" y="821"/>
                      </a:cubicBezTo>
                      <a:cubicBezTo>
                        <a:pt x="0" y="1255"/>
                        <a:pt x="367" y="1622"/>
                        <a:pt x="801" y="1622"/>
                      </a:cubicBezTo>
                      <a:cubicBezTo>
                        <a:pt x="1535" y="1622"/>
                        <a:pt x="1902" y="754"/>
                        <a:pt x="1368" y="254"/>
                      </a:cubicBezTo>
                      <a:cubicBezTo>
                        <a:pt x="1204" y="79"/>
                        <a:pt x="1000" y="1"/>
                        <a:pt x="800"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1983241" y="3849460"/>
                  <a:ext cx="64086" cy="55066"/>
                </a:xfrm>
                <a:custGeom>
                  <a:avLst/>
                  <a:gdLst/>
                  <a:ahLst/>
                  <a:cxnLst/>
                  <a:rect l="l" t="t" r="r" b="b"/>
                  <a:pathLst>
                    <a:path w="1769" h="1520" extrusionOk="0">
                      <a:moveTo>
                        <a:pt x="761" y="1"/>
                      </a:moveTo>
                      <a:cubicBezTo>
                        <a:pt x="368" y="1"/>
                        <a:pt x="0" y="300"/>
                        <a:pt x="0" y="752"/>
                      </a:cubicBezTo>
                      <a:cubicBezTo>
                        <a:pt x="0" y="1186"/>
                        <a:pt x="334" y="1519"/>
                        <a:pt x="767" y="1519"/>
                      </a:cubicBezTo>
                      <a:cubicBezTo>
                        <a:pt x="1435" y="1519"/>
                        <a:pt x="1768" y="686"/>
                        <a:pt x="1301" y="219"/>
                      </a:cubicBezTo>
                      <a:cubicBezTo>
                        <a:pt x="1140" y="68"/>
                        <a:pt x="948" y="1"/>
                        <a:pt x="76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1858752" y="3814184"/>
                  <a:ext cx="66514" cy="57964"/>
                </a:xfrm>
                <a:custGeom>
                  <a:avLst/>
                  <a:gdLst/>
                  <a:ahLst/>
                  <a:cxnLst/>
                  <a:rect l="l" t="t" r="r" b="b"/>
                  <a:pathLst>
                    <a:path w="1836" h="1600" extrusionOk="0">
                      <a:moveTo>
                        <a:pt x="805" y="0"/>
                      </a:moveTo>
                      <a:cubicBezTo>
                        <a:pt x="402" y="0"/>
                        <a:pt x="1" y="322"/>
                        <a:pt x="1" y="799"/>
                      </a:cubicBezTo>
                      <a:cubicBezTo>
                        <a:pt x="1" y="1232"/>
                        <a:pt x="368" y="1566"/>
                        <a:pt x="801" y="1599"/>
                      </a:cubicBezTo>
                      <a:cubicBezTo>
                        <a:pt x="1502" y="1599"/>
                        <a:pt x="1835" y="732"/>
                        <a:pt x="1335" y="232"/>
                      </a:cubicBezTo>
                      <a:cubicBezTo>
                        <a:pt x="1186" y="71"/>
                        <a:pt x="995" y="0"/>
                        <a:pt x="805"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907550" y="3770849"/>
                  <a:ext cx="39023" cy="39927"/>
                </a:xfrm>
                <a:custGeom>
                  <a:avLst/>
                  <a:gdLst/>
                  <a:ahLst/>
                  <a:cxnLst/>
                  <a:rect l="l" t="t" r="r" b="b"/>
                  <a:pathLst>
                    <a:path w="1436" h="1469" extrusionOk="0">
                      <a:moveTo>
                        <a:pt x="735" y="1"/>
                      </a:moveTo>
                      <a:cubicBezTo>
                        <a:pt x="401" y="34"/>
                        <a:pt x="168" y="234"/>
                        <a:pt x="68" y="501"/>
                      </a:cubicBezTo>
                      <a:cubicBezTo>
                        <a:pt x="1" y="668"/>
                        <a:pt x="1" y="801"/>
                        <a:pt x="68" y="968"/>
                      </a:cubicBezTo>
                      <a:cubicBezTo>
                        <a:pt x="134" y="1268"/>
                        <a:pt x="401" y="1468"/>
                        <a:pt x="735" y="1468"/>
                      </a:cubicBezTo>
                      <a:cubicBezTo>
                        <a:pt x="1035" y="1468"/>
                        <a:pt x="1268" y="1268"/>
                        <a:pt x="1369" y="968"/>
                      </a:cubicBezTo>
                      <a:cubicBezTo>
                        <a:pt x="1435" y="801"/>
                        <a:pt x="1435" y="668"/>
                        <a:pt x="1369" y="501"/>
                      </a:cubicBezTo>
                      <a:cubicBezTo>
                        <a:pt x="1302" y="234"/>
                        <a:pt x="1035" y="1"/>
                        <a:pt x="73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991681" y="3912926"/>
                  <a:ext cx="72564" cy="54450"/>
                </a:xfrm>
                <a:custGeom>
                  <a:avLst/>
                  <a:gdLst/>
                  <a:ahLst/>
                  <a:cxnLst/>
                  <a:rect l="l" t="t" r="r" b="b"/>
                  <a:pathLst>
                    <a:path w="2003" h="1503" extrusionOk="0">
                      <a:moveTo>
                        <a:pt x="1001" y="1"/>
                      </a:moveTo>
                      <a:cubicBezTo>
                        <a:pt x="901" y="1"/>
                        <a:pt x="801" y="1"/>
                        <a:pt x="701" y="34"/>
                      </a:cubicBezTo>
                      <a:cubicBezTo>
                        <a:pt x="1" y="234"/>
                        <a:pt x="1" y="1235"/>
                        <a:pt x="701" y="1469"/>
                      </a:cubicBezTo>
                      <a:cubicBezTo>
                        <a:pt x="801" y="1502"/>
                        <a:pt x="901" y="1502"/>
                        <a:pt x="1001" y="1502"/>
                      </a:cubicBezTo>
                      <a:cubicBezTo>
                        <a:pt x="2002" y="1502"/>
                        <a:pt x="2002" y="1"/>
                        <a:pt x="1001"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875689" y="3958063"/>
                  <a:ext cx="67709" cy="61840"/>
                </a:xfrm>
                <a:custGeom>
                  <a:avLst/>
                  <a:gdLst/>
                  <a:ahLst/>
                  <a:cxnLst/>
                  <a:rect l="l" t="t" r="r" b="b"/>
                  <a:pathLst>
                    <a:path w="1869" h="1707" extrusionOk="0">
                      <a:moveTo>
                        <a:pt x="950" y="0"/>
                      </a:moveTo>
                      <a:cubicBezTo>
                        <a:pt x="728" y="0"/>
                        <a:pt x="506" y="85"/>
                        <a:pt x="334" y="256"/>
                      </a:cubicBezTo>
                      <a:cubicBezTo>
                        <a:pt x="0" y="590"/>
                        <a:pt x="0" y="1123"/>
                        <a:pt x="334" y="1457"/>
                      </a:cubicBezTo>
                      <a:cubicBezTo>
                        <a:pt x="504" y="1627"/>
                        <a:pt x="721" y="1706"/>
                        <a:pt x="939" y="1706"/>
                      </a:cubicBezTo>
                      <a:cubicBezTo>
                        <a:pt x="1234" y="1706"/>
                        <a:pt x="1529" y="1559"/>
                        <a:pt x="1702" y="1290"/>
                      </a:cubicBezTo>
                      <a:cubicBezTo>
                        <a:pt x="1868" y="990"/>
                        <a:pt x="1835" y="623"/>
                        <a:pt x="1635" y="323"/>
                      </a:cubicBezTo>
                      <a:cubicBezTo>
                        <a:pt x="1457" y="110"/>
                        <a:pt x="1204" y="0"/>
                        <a:pt x="950"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972962" y="3981413"/>
                  <a:ext cx="67702" cy="59038"/>
                </a:xfrm>
                <a:custGeom>
                  <a:avLst/>
                  <a:gdLst/>
                  <a:ahLst/>
                  <a:cxnLst/>
                  <a:rect l="l" t="t" r="r" b="b"/>
                  <a:pathLst>
                    <a:path w="1936" h="1688" extrusionOk="0">
                      <a:moveTo>
                        <a:pt x="815" y="1"/>
                      </a:moveTo>
                      <a:cubicBezTo>
                        <a:pt x="395" y="1"/>
                        <a:pt x="1" y="336"/>
                        <a:pt x="1" y="853"/>
                      </a:cubicBezTo>
                      <a:cubicBezTo>
                        <a:pt x="1" y="1287"/>
                        <a:pt x="367" y="1687"/>
                        <a:pt x="834" y="1687"/>
                      </a:cubicBezTo>
                      <a:cubicBezTo>
                        <a:pt x="1568" y="1687"/>
                        <a:pt x="1935" y="787"/>
                        <a:pt x="1402" y="253"/>
                      </a:cubicBezTo>
                      <a:cubicBezTo>
                        <a:pt x="1228" y="79"/>
                        <a:pt x="1018" y="1"/>
                        <a:pt x="81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914491" y="4031700"/>
                  <a:ext cx="74991" cy="54124"/>
                </a:xfrm>
                <a:custGeom>
                  <a:avLst/>
                  <a:gdLst/>
                  <a:ahLst/>
                  <a:cxnLst/>
                  <a:rect l="l" t="t" r="r" b="b"/>
                  <a:pathLst>
                    <a:path w="2070" h="1494" extrusionOk="0">
                      <a:moveTo>
                        <a:pt x="1051" y="0"/>
                      </a:moveTo>
                      <a:cubicBezTo>
                        <a:pt x="892" y="0"/>
                        <a:pt x="727" y="57"/>
                        <a:pt x="577" y="192"/>
                      </a:cubicBezTo>
                      <a:lnTo>
                        <a:pt x="510" y="259"/>
                      </a:lnTo>
                      <a:cubicBezTo>
                        <a:pt x="0" y="769"/>
                        <a:pt x="485" y="1494"/>
                        <a:pt x="1039" y="1494"/>
                      </a:cubicBezTo>
                      <a:cubicBezTo>
                        <a:pt x="1210" y="1494"/>
                        <a:pt x="1387" y="1425"/>
                        <a:pt x="1544" y="1260"/>
                      </a:cubicBezTo>
                      <a:lnTo>
                        <a:pt x="1578" y="1226"/>
                      </a:lnTo>
                      <a:cubicBezTo>
                        <a:pt x="2069" y="683"/>
                        <a:pt x="1598" y="0"/>
                        <a:pt x="1051"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795959" y="4070614"/>
                  <a:ext cx="61804" cy="42386"/>
                </a:xfrm>
                <a:custGeom>
                  <a:avLst/>
                  <a:gdLst/>
                  <a:ahLst/>
                  <a:cxnLst/>
                  <a:rect l="l" t="t" r="r" b="b"/>
                  <a:pathLst>
                    <a:path w="1706" h="1170" extrusionOk="0">
                      <a:moveTo>
                        <a:pt x="925" y="1"/>
                      </a:moveTo>
                      <a:cubicBezTo>
                        <a:pt x="833" y="1"/>
                        <a:pt x="735" y="26"/>
                        <a:pt x="634" y="84"/>
                      </a:cubicBezTo>
                      <a:lnTo>
                        <a:pt x="534" y="151"/>
                      </a:lnTo>
                      <a:cubicBezTo>
                        <a:pt x="1" y="460"/>
                        <a:pt x="293" y="1169"/>
                        <a:pt x="776" y="1169"/>
                      </a:cubicBezTo>
                      <a:cubicBezTo>
                        <a:pt x="868" y="1169"/>
                        <a:pt x="966" y="1144"/>
                        <a:pt x="1067" y="1085"/>
                      </a:cubicBezTo>
                      <a:lnTo>
                        <a:pt x="1201" y="1018"/>
                      </a:lnTo>
                      <a:cubicBezTo>
                        <a:pt x="1706" y="710"/>
                        <a:pt x="1409" y="1"/>
                        <a:pt x="92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746403" y="3887094"/>
                  <a:ext cx="67709" cy="60355"/>
                </a:xfrm>
                <a:custGeom>
                  <a:avLst/>
                  <a:gdLst/>
                  <a:ahLst/>
                  <a:cxnLst/>
                  <a:rect l="l" t="t" r="r" b="b"/>
                  <a:pathLst>
                    <a:path w="1869" h="1666" extrusionOk="0">
                      <a:moveTo>
                        <a:pt x="1068" y="0"/>
                      </a:moveTo>
                      <a:cubicBezTo>
                        <a:pt x="991" y="0"/>
                        <a:pt x="912" y="12"/>
                        <a:pt x="834" y="38"/>
                      </a:cubicBezTo>
                      <a:lnTo>
                        <a:pt x="767" y="38"/>
                      </a:lnTo>
                      <a:cubicBezTo>
                        <a:pt x="0" y="272"/>
                        <a:pt x="0" y="1339"/>
                        <a:pt x="767" y="1606"/>
                      </a:cubicBezTo>
                      <a:lnTo>
                        <a:pt x="767" y="1639"/>
                      </a:lnTo>
                      <a:lnTo>
                        <a:pt x="834" y="1639"/>
                      </a:lnTo>
                      <a:cubicBezTo>
                        <a:pt x="900" y="1657"/>
                        <a:pt x="966" y="1665"/>
                        <a:pt x="1032" y="1665"/>
                      </a:cubicBezTo>
                      <a:cubicBezTo>
                        <a:pt x="1466" y="1665"/>
                        <a:pt x="1868" y="1302"/>
                        <a:pt x="1868" y="839"/>
                      </a:cubicBezTo>
                      <a:cubicBezTo>
                        <a:pt x="1868" y="360"/>
                        <a:pt x="1488"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682374" y="4016496"/>
                  <a:ext cx="66502" cy="51703"/>
                </a:xfrm>
                <a:custGeom>
                  <a:avLst/>
                  <a:gdLst/>
                  <a:ahLst/>
                  <a:cxnLst/>
                  <a:rect l="l" t="t" r="r" b="b"/>
                  <a:pathLst>
                    <a:path w="2103" h="1635" extrusionOk="0">
                      <a:moveTo>
                        <a:pt x="1068" y="0"/>
                      </a:moveTo>
                      <a:cubicBezTo>
                        <a:pt x="1" y="0"/>
                        <a:pt x="1" y="1635"/>
                        <a:pt x="1068" y="1635"/>
                      </a:cubicBezTo>
                      <a:cubicBezTo>
                        <a:pt x="2102" y="1635"/>
                        <a:pt x="2102" y="0"/>
                        <a:pt x="1068" y="0"/>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635575" y="3977503"/>
                  <a:ext cx="51999" cy="49917"/>
                </a:xfrm>
                <a:custGeom>
                  <a:avLst/>
                  <a:gdLst/>
                  <a:ahLst/>
                  <a:cxnLst/>
                  <a:rect l="l" t="t" r="r" b="b"/>
                  <a:pathLst>
                    <a:path w="1674" h="1607" extrusionOk="0">
                      <a:moveTo>
                        <a:pt x="845" y="1"/>
                      </a:moveTo>
                      <a:cubicBezTo>
                        <a:pt x="624" y="1"/>
                        <a:pt x="418" y="76"/>
                        <a:pt x="268" y="226"/>
                      </a:cubicBezTo>
                      <a:cubicBezTo>
                        <a:pt x="68" y="426"/>
                        <a:pt x="1" y="726"/>
                        <a:pt x="68" y="993"/>
                      </a:cubicBezTo>
                      <a:lnTo>
                        <a:pt x="68" y="1027"/>
                      </a:lnTo>
                      <a:cubicBezTo>
                        <a:pt x="189" y="1431"/>
                        <a:pt x="506" y="1606"/>
                        <a:pt x="821" y="1606"/>
                      </a:cubicBezTo>
                      <a:cubicBezTo>
                        <a:pt x="1249" y="1606"/>
                        <a:pt x="1673" y="1282"/>
                        <a:pt x="1600" y="766"/>
                      </a:cubicBezTo>
                      <a:lnTo>
                        <a:pt x="1600" y="766"/>
                      </a:lnTo>
                      <a:cubicBezTo>
                        <a:pt x="1598" y="436"/>
                        <a:pt x="1401" y="121"/>
                        <a:pt x="1068" y="26"/>
                      </a:cubicBezTo>
                      <a:cubicBezTo>
                        <a:pt x="993" y="9"/>
                        <a:pt x="918" y="1"/>
                        <a:pt x="845" y="1"/>
                      </a:cubicBezTo>
                      <a:close/>
                    </a:path>
                  </a:pathLst>
                </a:custGeom>
                <a:solidFill>
                  <a:srgbClr val="E4743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69" name="Google Shape;669;p41"/>
          <p:cNvGrpSpPr/>
          <p:nvPr/>
        </p:nvGrpSpPr>
        <p:grpSpPr>
          <a:xfrm flipH="1">
            <a:off x="789430" y="4076100"/>
            <a:ext cx="1309890" cy="3473963"/>
            <a:chOff x="7046610" y="-2160463"/>
            <a:chExt cx="1309890" cy="3473963"/>
          </a:xfrm>
        </p:grpSpPr>
        <p:sp>
          <p:nvSpPr>
            <p:cNvPr id="670" name="Google Shape;670;p41"/>
            <p:cNvSpPr/>
            <p:nvPr/>
          </p:nvSpPr>
          <p:spPr>
            <a:xfrm rot="10800000">
              <a:off x="7775530" y="-2160463"/>
              <a:ext cx="580970" cy="3473963"/>
            </a:xfrm>
            <a:custGeom>
              <a:avLst/>
              <a:gdLst/>
              <a:ahLst/>
              <a:cxnLst/>
              <a:rect l="l" t="t" r="r" b="b"/>
              <a:pathLst>
                <a:path w="6172" h="30152" extrusionOk="0">
                  <a:moveTo>
                    <a:pt x="3076" y="1"/>
                  </a:moveTo>
                  <a:cubicBezTo>
                    <a:pt x="1537" y="1"/>
                    <a:pt x="0" y="993"/>
                    <a:pt x="0" y="2990"/>
                  </a:cubicBezTo>
                  <a:lnTo>
                    <a:pt x="0" y="27174"/>
                  </a:lnTo>
                  <a:cubicBezTo>
                    <a:pt x="0" y="29159"/>
                    <a:pt x="1543" y="30151"/>
                    <a:pt x="3086" y="30151"/>
                  </a:cubicBezTo>
                  <a:cubicBezTo>
                    <a:pt x="4629" y="30151"/>
                    <a:pt x="6171" y="29159"/>
                    <a:pt x="6171" y="27174"/>
                  </a:cubicBezTo>
                  <a:lnTo>
                    <a:pt x="6171" y="2990"/>
                  </a:lnTo>
                  <a:cubicBezTo>
                    <a:pt x="6171" y="1001"/>
                    <a:pt x="4622" y="1"/>
                    <a:pt x="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rot="10800000">
              <a:off x="7046610" y="-2160446"/>
              <a:ext cx="580955" cy="3473868"/>
            </a:xfrm>
            <a:custGeom>
              <a:avLst/>
              <a:gdLst/>
              <a:ahLst/>
              <a:cxnLst/>
              <a:rect l="l" t="t" r="r" b="b"/>
              <a:pathLst>
                <a:path w="6172" h="30652" extrusionOk="0">
                  <a:moveTo>
                    <a:pt x="3086" y="0"/>
                  </a:moveTo>
                  <a:cubicBezTo>
                    <a:pt x="1544" y="0"/>
                    <a:pt x="1" y="993"/>
                    <a:pt x="1" y="2977"/>
                  </a:cubicBezTo>
                  <a:lnTo>
                    <a:pt x="1" y="27662"/>
                  </a:lnTo>
                  <a:cubicBezTo>
                    <a:pt x="1" y="29651"/>
                    <a:pt x="1550" y="30651"/>
                    <a:pt x="3096" y="30651"/>
                  </a:cubicBezTo>
                  <a:cubicBezTo>
                    <a:pt x="4636" y="30651"/>
                    <a:pt x="6172" y="29659"/>
                    <a:pt x="6172" y="27662"/>
                  </a:cubicBezTo>
                  <a:lnTo>
                    <a:pt x="6172" y="2977"/>
                  </a:lnTo>
                  <a:cubicBezTo>
                    <a:pt x="6172" y="993"/>
                    <a:pt x="4629" y="0"/>
                    <a:pt x="3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2140650" y="77439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a:t>
            </a:r>
            <a:endParaRPr dirty="0"/>
          </a:p>
        </p:txBody>
      </p:sp>
      <p:sp>
        <p:nvSpPr>
          <p:cNvPr id="446" name="Google Shape;446;p40"/>
          <p:cNvSpPr txBox="1">
            <a:spLocks noGrp="1"/>
          </p:cNvSpPr>
          <p:nvPr>
            <p:ph type="subTitle" idx="1"/>
          </p:nvPr>
        </p:nvSpPr>
        <p:spPr>
          <a:xfrm>
            <a:off x="249809" y="1656280"/>
            <a:ext cx="8644379" cy="1830940"/>
          </a:xfrm>
          <a:prstGeom prst="rect">
            <a:avLst/>
          </a:prstGeom>
        </p:spPr>
        <p:txBody>
          <a:bodyPr spcFirstLastPara="1" wrap="square" lIns="91425" tIns="91425" rIns="91425" bIns="91425" anchor="ctr" anchorCtr="0">
            <a:noAutofit/>
          </a:bodyPr>
          <a:lstStyle/>
          <a:p>
            <a:pPr marL="0" indent="0" algn="l"/>
            <a:r>
              <a:rPr lang="en-US" sz="1600" dirty="0">
                <a:effectLst/>
                <a:latin typeface="Times New Roman" panose="02020603050405020304" pitchFamily="18" charset="0"/>
                <a:ea typeface="Times New Roman" panose="02020603050405020304" pitchFamily="18" charset="0"/>
              </a:rPr>
              <a:t>The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5" dirty="0">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collected</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from</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Kaggle.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There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are</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30,691</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observations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or</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rows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in</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this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data set</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(Liver</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Patient</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Dataset.csv),</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which</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has</a:t>
            </a:r>
            <a:r>
              <a:rPr lang="en-US" sz="1600" spc="-3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11</a:t>
            </a:r>
            <a:r>
              <a:rPr lang="en-US" sz="1600" spc="-2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characteristics</a:t>
            </a:r>
            <a:r>
              <a:rPr lang="en-US" sz="1600" spc="-2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or</a:t>
            </a:r>
            <a:r>
              <a:rPr lang="en-US" sz="1600" spc="-3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columns. </a:t>
            </a:r>
          </a:p>
          <a:p>
            <a:pPr marL="0" indent="0" algn="l"/>
            <a:endParaRPr lang="en-US" sz="1600" dirty="0">
              <a:solidFill>
                <a:srgbClr val="202020"/>
              </a:solidFill>
              <a:effectLst/>
              <a:latin typeface="Times New Roman" panose="02020603050405020304" pitchFamily="18" charset="0"/>
              <a:ea typeface="Times New Roman" panose="02020603050405020304" pitchFamily="18" charset="0"/>
            </a:endParaRPr>
          </a:p>
          <a:p>
            <a:pPr marL="0" indent="0" algn="l"/>
            <a:r>
              <a:rPr lang="en-US" sz="1600" dirty="0">
                <a:solidFill>
                  <a:srgbClr val="202020"/>
                </a:solidFill>
                <a:effectLst/>
                <a:latin typeface="Times New Roman" panose="02020603050405020304" pitchFamily="18" charset="0"/>
                <a:ea typeface="Times New Roman" panose="02020603050405020304" pitchFamily="18" charset="0"/>
              </a:rPr>
              <a:t>From</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11</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variables,</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10</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are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predictor</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variables</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and</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1</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is</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response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Result.</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There</a:t>
            </a:r>
            <a:r>
              <a:rPr lang="en-US" sz="1600" spc="-6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are</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both</a:t>
            </a:r>
            <a:r>
              <a:rPr lang="en-US" sz="1600" spc="-7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integer and categorical variables included in the dataset.</a:t>
            </a:r>
            <a:endParaRPr lang="en-US" sz="1600" dirty="0">
              <a:effectLst/>
              <a:latin typeface="Times New Roman" panose="02020603050405020304" pitchFamily="18" charset="0"/>
              <a:ea typeface="Times New Roman" panose="02020603050405020304" pitchFamily="18" charset="0"/>
            </a:endParaRPr>
          </a:p>
          <a:p>
            <a:pPr marL="0" indent="0" algn="l"/>
            <a:endParaRPr lang="en-US" sz="16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2800"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2" name="Picture 1" descr="A picture containing text, road, screenshot, monitor&#10;&#10;Description automatically generated">
            <a:extLst>
              <a:ext uri="{FF2B5EF4-FFF2-40B4-BE49-F238E27FC236}">
                <a16:creationId xmlns:a16="http://schemas.microsoft.com/office/drawing/2014/main" id="{E6D1653A-8B92-9A5C-DF0D-335D96BAA6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9355" y="2927157"/>
            <a:ext cx="6725285" cy="128651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97976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Processing</a:t>
            </a:r>
            <a:endParaRPr dirty="0"/>
          </a:p>
        </p:txBody>
      </p:sp>
      <p:sp>
        <p:nvSpPr>
          <p:cNvPr id="446" name="Google Shape;446;p40"/>
          <p:cNvSpPr txBox="1">
            <a:spLocks noGrp="1"/>
          </p:cNvSpPr>
          <p:nvPr>
            <p:ph type="subTitle" idx="1"/>
          </p:nvPr>
        </p:nvSpPr>
        <p:spPr>
          <a:xfrm>
            <a:off x="301500" y="1820670"/>
            <a:ext cx="4590540" cy="2460000"/>
          </a:xfrm>
          <a:prstGeom prst="rect">
            <a:avLst/>
          </a:prstGeom>
        </p:spPr>
        <p:txBody>
          <a:bodyPr spcFirstLastPara="1" wrap="square" lIns="91425" tIns="91425" rIns="91425" bIns="91425" anchor="ctr" anchorCtr="0">
            <a:noAutofit/>
          </a:bodyPr>
          <a:lstStyle/>
          <a:p>
            <a:pPr marL="0" indent="0" algn="l"/>
            <a:r>
              <a:rPr lang="en-US" sz="1600" dirty="0">
                <a:solidFill>
                  <a:srgbClr val="202020"/>
                </a:solidFill>
                <a:effectLst/>
                <a:latin typeface="Times New Roman" panose="02020603050405020304" pitchFamily="18" charset="0"/>
                <a:ea typeface="Times New Roman" panose="02020603050405020304" pitchFamily="18" charset="0"/>
              </a:rPr>
              <a:t>This dataset contains null values that need to be either</a:t>
            </a:r>
            <a:r>
              <a:rPr lang="en-US" sz="1600" spc="-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updated or removed, which is a challenge. Using the mean could lead the data to being skewed, so we calculated the median of the remaining entries in the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columns</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to</a:t>
            </a:r>
            <a:r>
              <a:rPr lang="en-US" sz="1600" spc="-1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replace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the</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null</a:t>
            </a:r>
            <a:r>
              <a:rPr lang="en-US" sz="1600" spc="-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values</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for</a:t>
            </a:r>
            <a:r>
              <a:rPr lang="en-US" sz="1600" spc="-10"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numerical</a:t>
            </a:r>
            <a:r>
              <a:rPr lang="en-US" sz="1600" spc="-5" dirty="0">
                <a:solidFill>
                  <a:srgbClr val="202020"/>
                </a:solidFill>
                <a:effectLst/>
                <a:latin typeface="Times New Roman" panose="02020603050405020304" pitchFamily="18" charset="0"/>
                <a:ea typeface="Times New Roman" panose="02020603050405020304" pitchFamily="18" charset="0"/>
              </a:rPr>
              <a:t> </a:t>
            </a:r>
            <a:r>
              <a:rPr lang="en-US" sz="1600" dirty="0">
                <a:solidFill>
                  <a:srgbClr val="202020"/>
                </a:solidFill>
                <a:effectLst/>
                <a:latin typeface="Times New Roman" panose="02020603050405020304" pitchFamily="18" charset="0"/>
                <a:ea typeface="Times New Roman" panose="02020603050405020304" pitchFamily="18" charset="0"/>
              </a:rPr>
              <a:t>variables. When dealing with categorical variables, there is only one column, "Gender of the Patient," and any missing values can be filled in by employing mode imputation.</a:t>
            </a:r>
            <a:endParaRPr lang="en-US" sz="16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600"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2" descr="Text&#10;&#10;Description automatically generated">
            <a:extLst>
              <a:ext uri="{FF2B5EF4-FFF2-40B4-BE49-F238E27FC236}">
                <a16:creationId xmlns:a16="http://schemas.microsoft.com/office/drawing/2014/main" id="{CFC33346-B335-CE5A-BFFF-669220A56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920" y="1587500"/>
            <a:ext cx="3751580" cy="1968500"/>
          </a:xfrm>
          <a:prstGeom prst="rect">
            <a:avLst/>
          </a:prstGeom>
          <a:effectLst>
            <a:reflection blurRad="6350" stA="50000" endA="300" endPos="5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2110215" y="707945"/>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Outlier Detection and Removal</a:t>
            </a:r>
            <a:endParaRPr dirty="0"/>
          </a:p>
        </p:txBody>
      </p:sp>
      <p:sp>
        <p:nvSpPr>
          <p:cNvPr id="446" name="Google Shape;446;p40"/>
          <p:cNvSpPr txBox="1">
            <a:spLocks noGrp="1"/>
          </p:cNvSpPr>
          <p:nvPr>
            <p:ph type="subTitle" idx="1"/>
          </p:nvPr>
        </p:nvSpPr>
        <p:spPr>
          <a:xfrm>
            <a:off x="1082130" y="1534925"/>
            <a:ext cx="7528470" cy="1481455"/>
          </a:xfrm>
          <a:prstGeom prst="rect">
            <a:avLst/>
          </a:prstGeom>
        </p:spPr>
        <p:txBody>
          <a:bodyPr spcFirstLastPara="1" wrap="square" lIns="91425" tIns="91425" rIns="91425" bIns="91425" anchor="ctr" anchorCtr="0">
            <a:noAutofit/>
          </a:bodyPr>
          <a:lstStyle/>
          <a:p>
            <a:pPr marL="0" indent="0"/>
            <a:r>
              <a:rPr lang="en-US" sz="1800" dirty="0">
                <a:effectLst/>
                <a:latin typeface="Times New Roman" panose="02020603050405020304" pitchFamily="18" charset="0"/>
                <a:ea typeface="Times New Roman" panose="02020603050405020304" pitchFamily="18" charset="0"/>
              </a:rPr>
              <a:t>We have removed the outliers by calculating the values of the numeric columns which are 4 standard deviations(cutoff) from the mean. We have then deleted those rows which are having values lower or higher than the cutoff we have defined.</a:t>
            </a:r>
          </a:p>
          <a:p>
            <a:pPr marL="0" lvl="0" indent="0" algn="ctr" rtl="0">
              <a:spcBef>
                <a:spcPts val="0"/>
              </a:spcBef>
              <a:spcAft>
                <a:spcPts val="0"/>
              </a:spcAft>
              <a:buNone/>
            </a:pP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 name="Picture 1" descr="A computer screen capture&#10;&#10;Description automatically generated with medium confidence">
            <a:extLst>
              <a:ext uri="{FF2B5EF4-FFF2-40B4-BE49-F238E27FC236}">
                <a16:creationId xmlns:a16="http://schemas.microsoft.com/office/drawing/2014/main" id="{1A705E58-44A6-C828-73F1-57A45DEE1EE1}"/>
              </a:ext>
            </a:extLst>
          </p:cNvPr>
          <p:cNvPicPr>
            <a:picLocks noChangeAspect="1"/>
          </p:cNvPicPr>
          <p:nvPr/>
        </p:nvPicPr>
        <p:blipFill>
          <a:blip r:embed="rId3"/>
          <a:stretch>
            <a:fillRect/>
          </a:stretch>
        </p:blipFill>
        <p:spPr>
          <a:xfrm>
            <a:off x="1598930" y="2764925"/>
            <a:ext cx="6159500" cy="148145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74153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visualization and Exploration</a:t>
            </a: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descr="Chart, bar chart&#10;&#10;Description automatically generated">
            <a:extLst>
              <a:ext uri="{FF2B5EF4-FFF2-40B4-BE49-F238E27FC236}">
                <a16:creationId xmlns:a16="http://schemas.microsoft.com/office/drawing/2014/main" id="{9A525510-656B-9BD2-8F72-055B1935C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1" y="1548914"/>
            <a:ext cx="4063267" cy="2703046"/>
          </a:xfrm>
          <a:prstGeom prst="rect">
            <a:avLst/>
          </a:prstGeom>
          <a:effectLst/>
        </p:spPr>
      </p:pic>
      <p:pic>
        <p:nvPicPr>
          <p:cNvPr id="3" name="Picture 2" descr="Chart, histogram&#10;&#10;Description automatically generated">
            <a:extLst>
              <a:ext uri="{FF2B5EF4-FFF2-40B4-BE49-F238E27FC236}">
                <a16:creationId xmlns:a16="http://schemas.microsoft.com/office/drawing/2014/main" id="{AF863685-0E63-EDE9-07F6-86052675C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849" y="1352690"/>
            <a:ext cx="3451650" cy="3419560"/>
          </a:xfrm>
          <a:prstGeom prst="rect">
            <a:avLst/>
          </a:prstGeom>
          <a:effectLst/>
        </p:spPr>
      </p:pic>
    </p:spTree>
    <p:extLst>
      <p:ext uri="{BB962C8B-B14F-4D97-AF65-F5344CB8AC3E}">
        <p14:creationId xmlns:p14="http://schemas.microsoft.com/office/powerpoint/2010/main" val="277902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1317690" y="684300"/>
            <a:ext cx="54723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visualization and Exploration</a:t>
            </a:r>
            <a:endParaRPr dirty="0"/>
          </a:p>
        </p:txBody>
      </p:sp>
      <p:sp>
        <p:nvSpPr>
          <p:cNvPr id="447" name="Google Shape;447;p40"/>
          <p:cNvSpPr txBox="1">
            <a:spLocks noGrp="1"/>
          </p:cNvSpPr>
          <p:nvPr>
            <p:ph type="sldNum" idx="12"/>
          </p:nvPr>
        </p:nvSpPr>
        <p:spPr>
          <a:xfrm>
            <a:off x="8424000" y="4609500"/>
            <a:ext cx="418500" cy="3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Picture 1" descr="Chart&#10;&#10;Description automatically generated">
            <a:extLst>
              <a:ext uri="{FF2B5EF4-FFF2-40B4-BE49-F238E27FC236}">
                <a16:creationId xmlns:a16="http://schemas.microsoft.com/office/drawing/2014/main" id="{31C3FA4F-D9F3-A371-7A44-782DF603A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21" y="1415990"/>
            <a:ext cx="2717738" cy="2386548"/>
          </a:xfrm>
          <a:prstGeom prst="rect">
            <a:avLst/>
          </a:prstGeom>
          <a:effectLst>
            <a:reflection blurRad="6350" stA="52000" endA="300" endPos="35000" dir="5400000" sy="-100000" algn="bl" rotWithShape="0"/>
          </a:effectLst>
        </p:spPr>
      </p:pic>
      <p:pic>
        <p:nvPicPr>
          <p:cNvPr id="3" name="Picture 2" descr="Chart, scatter chart&#10;&#10;Description automatically generated">
            <a:extLst>
              <a:ext uri="{FF2B5EF4-FFF2-40B4-BE49-F238E27FC236}">
                <a16:creationId xmlns:a16="http://schemas.microsoft.com/office/drawing/2014/main" id="{5B453DC9-7D40-D2A5-5B43-E2F5FC77D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834" y="1415990"/>
            <a:ext cx="2375478" cy="2386548"/>
          </a:xfrm>
          <a:prstGeom prst="rect">
            <a:avLst/>
          </a:prstGeom>
          <a:effectLst>
            <a:reflection blurRad="6350" stA="52000" endA="300" endPos="35000" dir="5400000" sy="-100000" algn="bl" rotWithShape="0"/>
          </a:effectLst>
        </p:spPr>
      </p:pic>
      <p:pic>
        <p:nvPicPr>
          <p:cNvPr id="4" name="Picture 3" descr="Chart, scatter chart&#10;&#10;Description automatically generated">
            <a:extLst>
              <a:ext uri="{FF2B5EF4-FFF2-40B4-BE49-F238E27FC236}">
                <a16:creationId xmlns:a16="http://schemas.microsoft.com/office/drawing/2014/main" id="{BDF25FFD-AE1A-2837-B301-D923E0CBD3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1741" y="1415991"/>
            <a:ext cx="2529840" cy="2386548"/>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405691758"/>
      </p:ext>
    </p:extLst>
  </p:cSld>
  <p:clrMapOvr>
    <a:masterClrMapping/>
  </p:clrMapOvr>
</p:sld>
</file>

<file path=ppt/theme/theme1.xml><?xml version="1.0" encoding="utf-8"?>
<a:theme xmlns:a="http://schemas.openxmlformats.org/drawingml/2006/main" name="Liver Cancer Case Study by Slidesgo">
  <a:themeElements>
    <a:clrScheme name="Simple Light">
      <a:dk1>
        <a:srgbClr val="000000"/>
      </a:dk1>
      <a:lt1>
        <a:srgbClr val="FFFFFF"/>
      </a:lt1>
      <a:dk2>
        <a:srgbClr val="076B97"/>
      </a:dk2>
      <a:lt2>
        <a:srgbClr val="008310"/>
      </a:lt2>
      <a:accent1>
        <a:srgbClr val="B43261"/>
      </a:accent1>
      <a:accent2>
        <a:srgbClr val="FF91B9"/>
      </a:accent2>
      <a:accent3>
        <a:srgbClr val="E47437"/>
      </a:accent3>
      <a:accent4>
        <a:srgbClr val="F4961D"/>
      </a:accent4>
      <a:accent5>
        <a:srgbClr val="D1CEC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956</Words>
  <Application>Microsoft Office PowerPoint</Application>
  <PresentationFormat>On-screen Show (16:9)</PresentationFormat>
  <Paragraphs>112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Harrington</vt:lpstr>
      <vt:lpstr>Anaheim</vt:lpstr>
      <vt:lpstr>Arial</vt:lpstr>
      <vt:lpstr>Arvo</vt:lpstr>
      <vt:lpstr>Fira Sans Condensed</vt:lpstr>
      <vt:lpstr>Montserrat</vt:lpstr>
      <vt:lpstr>Bebas Neue</vt:lpstr>
      <vt:lpstr>Times New Roman</vt:lpstr>
      <vt:lpstr>Wingdings</vt:lpstr>
      <vt:lpstr>Liver Cancer Case Study by Slidesgo</vt:lpstr>
      <vt:lpstr>Liver Disease Prediction </vt:lpstr>
      <vt:lpstr>Table of contents</vt:lpstr>
      <vt:lpstr>Introduction</vt:lpstr>
      <vt:lpstr>Problem Definition</vt:lpstr>
      <vt:lpstr>Data  Collection</vt:lpstr>
      <vt:lpstr>Data Processing</vt:lpstr>
      <vt:lpstr>Outlier Detection and Removal</vt:lpstr>
      <vt:lpstr>Data visualization and Exploration</vt:lpstr>
      <vt:lpstr>Data visualization and Exploration</vt:lpstr>
      <vt:lpstr>Dimension Reduction and Variable Selection</vt:lpstr>
      <vt:lpstr>Dimension Reduction and Variable Selection</vt:lpstr>
      <vt:lpstr>PCA</vt:lpstr>
      <vt:lpstr>Model Exploration and Model Selection</vt:lpstr>
      <vt:lpstr>Logistic Regression</vt:lpstr>
      <vt:lpstr>K-NN</vt:lpstr>
      <vt:lpstr>Random Forest Classifier</vt:lpstr>
      <vt:lpstr>Decision Tree Classifier</vt:lpstr>
      <vt:lpstr>Model Exploration and Model Selection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cp:lastModifiedBy>Vignesh Kumar</cp:lastModifiedBy>
  <cp:revision>12</cp:revision>
  <dcterms:modified xsi:type="dcterms:W3CDTF">2022-12-10T00:50:51Z</dcterms:modified>
</cp:coreProperties>
</file>