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6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xyz@hawk.iit.ed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D7FD-21E3-4ACB-B8E8-A83CFFF96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819" y="204740"/>
            <a:ext cx="9361225" cy="2478798"/>
          </a:xfrm>
        </p:spPr>
        <p:txBody>
          <a:bodyPr/>
          <a:lstStyle/>
          <a:p>
            <a:r>
              <a:rPr lang="en-US" dirty="0"/>
              <a:t>Career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FE9FC-E93D-446B-B6E5-2937A128C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682" y="2683538"/>
            <a:ext cx="9256362" cy="2080621"/>
          </a:xfrm>
        </p:spPr>
        <p:txBody>
          <a:bodyPr>
            <a:noAutofit/>
          </a:bodyPr>
          <a:lstStyle/>
          <a:p>
            <a:r>
              <a:rPr lang="en-US" sz="2000" dirty="0"/>
              <a:t>ITMD 523:	Advance Topics in Data Management</a:t>
            </a:r>
          </a:p>
          <a:p>
            <a:r>
              <a:rPr lang="en-US" sz="2000" dirty="0"/>
              <a:t>Group No: 83</a:t>
            </a:r>
          </a:p>
          <a:p>
            <a:r>
              <a:rPr lang="en-US" sz="2000" dirty="0"/>
              <a:t>Presented by:  Vighnesh Sawant</a:t>
            </a:r>
          </a:p>
          <a:p>
            <a:r>
              <a:rPr lang="en-US" sz="2000" dirty="0"/>
              <a:t>		             Prateek Deshmukh</a:t>
            </a:r>
          </a:p>
          <a:p>
            <a:r>
              <a:rPr lang="en-US" sz="2000" dirty="0"/>
              <a:t>                          Siddharth Singh</a:t>
            </a:r>
          </a:p>
        </p:txBody>
      </p:sp>
    </p:spTree>
    <p:extLst>
      <p:ext uri="{BB962C8B-B14F-4D97-AF65-F5344CB8AC3E}">
        <p14:creationId xmlns:p14="http://schemas.microsoft.com/office/powerpoint/2010/main" val="268716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2CE-11D1-4D83-B1D9-2EB72BB5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Faculty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75EC0-6D03-4B0F-93D3-48A4C68FC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372" y="1705238"/>
            <a:ext cx="9638106" cy="3917052"/>
          </a:xfrm>
        </p:spPr>
      </p:pic>
    </p:spTree>
    <p:extLst>
      <p:ext uri="{BB962C8B-B14F-4D97-AF65-F5344CB8AC3E}">
        <p14:creationId xmlns:p14="http://schemas.microsoft.com/office/powerpoint/2010/main" val="4277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8B41-393E-4C6E-B74F-7699544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41" y="624110"/>
            <a:ext cx="10048171" cy="1280890"/>
          </a:xfrm>
        </p:spPr>
        <p:txBody>
          <a:bodyPr/>
          <a:lstStyle/>
          <a:p>
            <a:r>
              <a:rPr lang="en-US" dirty="0"/>
              <a:t>Career Services Login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3BBA25-E476-40A5-8143-E0D47347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7" y="1478436"/>
            <a:ext cx="9503148" cy="4498157"/>
          </a:xfrm>
        </p:spPr>
      </p:pic>
    </p:spTree>
    <p:extLst>
      <p:ext uri="{BB962C8B-B14F-4D97-AF65-F5344CB8AC3E}">
        <p14:creationId xmlns:p14="http://schemas.microsoft.com/office/powerpoint/2010/main" val="170338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7BF7-2236-4447-B00D-27AC2374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Form for Companies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90657-8824-430E-9547-03215B0A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818" y="1618676"/>
            <a:ext cx="9008513" cy="4354448"/>
          </a:xfrm>
        </p:spPr>
      </p:pic>
    </p:spTree>
    <p:extLst>
      <p:ext uri="{BB962C8B-B14F-4D97-AF65-F5344CB8AC3E}">
        <p14:creationId xmlns:p14="http://schemas.microsoft.com/office/powerpoint/2010/main" val="115696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65FC-A646-4220-A73E-05208DC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 Campus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B6ED0D-8364-4668-B8F8-7031B488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501" y="1539089"/>
            <a:ext cx="9062681" cy="4372761"/>
          </a:xfrm>
        </p:spPr>
      </p:pic>
    </p:spTree>
    <p:extLst>
      <p:ext uri="{BB962C8B-B14F-4D97-AF65-F5344CB8AC3E}">
        <p14:creationId xmlns:p14="http://schemas.microsoft.com/office/powerpoint/2010/main" val="393577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3C9-2354-4647-A648-232C33CC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Offers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93A47-3D25-44C9-A676-FEC55591F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473" y="2133599"/>
            <a:ext cx="9697962" cy="4479303"/>
          </a:xfrm>
        </p:spPr>
      </p:pic>
    </p:spTree>
    <p:extLst>
      <p:ext uri="{BB962C8B-B14F-4D97-AF65-F5344CB8AC3E}">
        <p14:creationId xmlns:p14="http://schemas.microsoft.com/office/powerpoint/2010/main" val="29174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372-6CAF-4D4E-BB46-DCB9E54C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87" y="466627"/>
            <a:ext cx="9751226" cy="1438373"/>
          </a:xfrm>
        </p:spPr>
        <p:txBody>
          <a:bodyPr/>
          <a:lstStyle/>
          <a:p>
            <a:r>
              <a:rPr lang="en-US" dirty="0"/>
              <a:t>Eligible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CDC14-4B67-44E5-A149-283D37C37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386" y="1874060"/>
            <a:ext cx="9751227" cy="3958063"/>
          </a:xfrm>
        </p:spPr>
      </p:pic>
    </p:spTree>
    <p:extLst>
      <p:ext uri="{BB962C8B-B14F-4D97-AF65-F5344CB8AC3E}">
        <p14:creationId xmlns:p14="http://schemas.microsoft.com/office/powerpoint/2010/main" val="193688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8DC-89E3-413F-BD35-2052356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488CC-773E-485D-BF00-BBA47986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501" y="1275680"/>
            <a:ext cx="8687253" cy="4636170"/>
          </a:xfrm>
        </p:spPr>
      </p:pic>
    </p:spTree>
    <p:extLst>
      <p:ext uri="{BB962C8B-B14F-4D97-AF65-F5344CB8AC3E}">
        <p14:creationId xmlns:p14="http://schemas.microsoft.com/office/powerpoint/2010/main" val="37117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E2BA-CAAE-4457-BCA8-90FD50A8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TO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311F92-9DA3-486D-B2DB-CDEE3A3A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623" y="1915377"/>
            <a:ext cx="9549352" cy="4499564"/>
          </a:xfrm>
        </p:spPr>
      </p:pic>
    </p:spTree>
    <p:extLst>
      <p:ext uri="{BB962C8B-B14F-4D97-AF65-F5344CB8AC3E}">
        <p14:creationId xmlns:p14="http://schemas.microsoft.com/office/powerpoint/2010/main" val="361634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74DC-55B6-4CF9-B3FC-3338825D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4B2AE-187E-488F-BF42-D47813C8F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30198"/>
            <a:ext cx="8781068" cy="5448692"/>
          </a:xfrm>
        </p:spPr>
      </p:pic>
    </p:spTree>
    <p:extLst>
      <p:ext uri="{BB962C8B-B14F-4D97-AF65-F5344CB8AC3E}">
        <p14:creationId xmlns:p14="http://schemas.microsoft.com/office/powerpoint/2010/main" val="298771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6D9-3C97-4ED3-BE2B-ACF1B4D0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B10FD-FEBD-4B89-B6E8-5E315B13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80" y="1521274"/>
            <a:ext cx="10130478" cy="4081806"/>
          </a:xfrm>
        </p:spPr>
      </p:pic>
    </p:spTree>
    <p:extLst>
      <p:ext uri="{BB962C8B-B14F-4D97-AF65-F5344CB8AC3E}">
        <p14:creationId xmlns:p14="http://schemas.microsoft.com/office/powerpoint/2010/main" val="150294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2517-8547-4CF8-BD35-5ED4165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Career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0F3C-7A2D-4605-BD7D-D0470616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aimed at developing an offline application for Career Services of Illinois Institute of Technology.</a:t>
            </a:r>
          </a:p>
          <a:p>
            <a:r>
              <a:rPr lang="en-US" dirty="0"/>
              <a:t>This system manages student information with regards to Career Fair held at IIT.</a:t>
            </a:r>
          </a:p>
          <a:p>
            <a:r>
              <a:rPr lang="en-US" dirty="0"/>
              <a:t>It is a desktop based application which maintains a central repository of all the student information.</a:t>
            </a:r>
          </a:p>
          <a:p>
            <a:r>
              <a:rPr lang="en-US" dirty="0"/>
              <a:t>It allows the student , faculties and career services to access the recruitment details.</a:t>
            </a:r>
          </a:p>
          <a:p>
            <a:r>
              <a:rPr lang="en-US" dirty="0"/>
              <a:t>Recruiters can also access student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7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EE5A-60F7-4CA0-9855-4A31F2D0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Student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985F8-D53A-471E-809C-67AF384D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2" y="1524457"/>
            <a:ext cx="9064582" cy="4387393"/>
          </a:xfrm>
        </p:spPr>
      </p:pic>
    </p:spTree>
    <p:extLst>
      <p:ext uri="{BB962C8B-B14F-4D97-AF65-F5344CB8AC3E}">
        <p14:creationId xmlns:p14="http://schemas.microsoft.com/office/powerpoint/2010/main" val="69900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4B07-65D6-49FD-8811-1B0C516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Failed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8F8EE-E0BD-4493-9A21-06BBB346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840" y="2133599"/>
            <a:ext cx="8911686" cy="4385035"/>
          </a:xfrm>
        </p:spPr>
      </p:pic>
    </p:spTree>
    <p:extLst>
      <p:ext uri="{BB962C8B-B14F-4D97-AF65-F5344CB8AC3E}">
        <p14:creationId xmlns:p14="http://schemas.microsoft.com/office/powerpoint/2010/main" val="224223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EEE7-7026-4713-B928-0568EC7E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43" y="624110"/>
            <a:ext cx="9906769" cy="1280890"/>
          </a:xfrm>
        </p:spPr>
        <p:txBody>
          <a:bodyPr/>
          <a:lstStyle/>
          <a:p>
            <a:r>
              <a:rPr lang="en-US" dirty="0"/>
              <a:t>Eligible Campuses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691BE-4EE5-4449-9749-FE8F34DF7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575" y="1513002"/>
            <a:ext cx="9670863" cy="4398848"/>
          </a:xfrm>
        </p:spPr>
      </p:pic>
    </p:spTree>
    <p:extLst>
      <p:ext uri="{BB962C8B-B14F-4D97-AF65-F5344CB8AC3E}">
        <p14:creationId xmlns:p14="http://schemas.microsoft.com/office/powerpoint/2010/main" val="256787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596D-C6D6-40E4-B2DC-5F1E634A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085C2-C30F-40D0-9A75-2EDFB81D2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35" y="1378226"/>
            <a:ext cx="9686203" cy="4558747"/>
          </a:xfrm>
        </p:spPr>
      </p:pic>
    </p:spTree>
    <p:extLst>
      <p:ext uri="{BB962C8B-B14F-4D97-AF65-F5344CB8AC3E}">
        <p14:creationId xmlns:p14="http://schemas.microsoft.com/office/powerpoint/2010/main" val="268614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229-75D5-4A05-AB47-6C99F522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67" y="624110"/>
            <a:ext cx="9722946" cy="128089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99CD6-DD77-4005-B87A-BD62E1F4C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468899"/>
            <a:ext cx="9237169" cy="4764991"/>
          </a:xfrm>
        </p:spPr>
      </p:pic>
    </p:spTree>
    <p:extLst>
      <p:ext uri="{BB962C8B-B14F-4D97-AF65-F5344CB8AC3E}">
        <p14:creationId xmlns:p14="http://schemas.microsoft.com/office/powerpoint/2010/main" val="249185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972A-81F6-4D9C-9436-0D9699D5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8341-51A9-4CA1-91DE-291C1A5B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89" y="2133600"/>
            <a:ext cx="9120139" cy="3778250"/>
          </a:xfrm>
        </p:spPr>
      </p:pic>
    </p:spTree>
    <p:extLst>
      <p:ext uri="{BB962C8B-B14F-4D97-AF65-F5344CB8AC3E}">
        <p14:creationId xmlns:p14="http://schemas.microsoft.com/office/powerpoint/2010/main" val="203782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BFDF-37E7-4B39-ABFC-72EA0395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Photo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A3A5F-E09A-4C71-83EA-366DF5D8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04" y="1511430"/>
            <a:ext cx="9693896" cy="4611074"/>
          </a:xfrm>
        </p:spPr>
      </p:pic>
    </p:spTree>
    <p:extLst>
      <p:ext uri="{BB962C8B-B14F-4D97-AF65-F5344CB8AC3E}">
        <p14:creationId xmlns:p14="http://schemas.microsoft.com/office/powerpoint/2010/main" val="167252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385-FDAA-4C15-989D-4745EF2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User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3EAF5-9A0D-44F4-A521-6CEAB86E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73" y="1905000"/>
            <a:ext cx="5596827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DB79-D13C-42C3-B5D6-F042189B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75" y="1905000"/>
            <a:ext cx="559682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DDB-4B52-4041-8878-C4BF7FCA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52169-4637-4E82-B765-F291DEF5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444487"/>
            <a:ext cx="9814900" cy="4929809"/>
          </a:xfrm>
        </p:spPr>
      </p:pic>
    </p:spTree>
    <p:extLst>
      <p:ext uri="{BB962C8B-B14F-4D97-AF65-F5344CB8AC3E}">
        <p14:creationId xmlns:p14="http://schemas.microsoft.com/office/powerpoint/2010/main" val="138844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6863-A4B8-481E-8FEF-430C349F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477" y="624110"/>
            <a:ext cx="9478135" cy="1280890"/>
          </a:xfrm>
        </p:spPr>
        <p:txBody>
          <a:bodyPr/>
          <a:lstStyle/>
          <a:p>
            <a:r>
              <a:rPr lang="en-US" dirty="0"/>
              <a:t>CV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76F26-FBEF-4F3B-9632-5733377A0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477" y="1669774"/>
            <a:ext cx="8911686" cy="4564116"/>
          </a:xfrm>
        </p:spPr>
      </p:pic>
    </p:spTree>
    <p:extLst>
      <p:ext uri="{BB962C8B-B14F-4D97-AF65-F5344CB8AC3E}">
        <p14:creationId xmlns:p14="http://schemas.microsoft.com/office/powerpoint/2010/main" val="21504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082-47E9-4BCA-97FE-60FDAC6C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624110"/>
            <a:ext cx="9138917" cy="161155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861E-BF91-45C3-BA17-57CFCE6B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module: Add , view and mail to functionality for a faculty.</a:t>
            </a:r>
          </a:p>
          <a:p>
            <a:r>
              <a:rPr lang="en-US" dirty="0"/>
              <a:t>Career Services module: Registration of Companies , Arrange Job Fair for eligible students , can send mails to eligible candidates ,displaying current Jobs offers.</a:t>
            </a:r>
          </a:p>
          <a:p>
            <a:r>
              <a:rPr lang="en-US" dirty="0"/>
              <a:t>Student module: View ,update, add photo to a profile, Generate and view CV.</a:t>
            </a:r>
          </a:p>
          <a:p>
            <a:r>
              <a:rPr lang="en-US" dirty="0"/>
              <a:t>Faculty Module: View the profile, Student list, can view Job Fairs and also can see the eligible candidates list</a:t>
            </a:r>
          </a:p>
          <a:p>
            <a:r>
              <a:rPr lang="en-US" dirty="0"/>
              <a:t>Admission Module: It consists of registration form containing student information filled by Student itself.</a:t>
            </a:r>
          </a:p>
          <a:p>
            <a:r>
              <a:rPr lang="en-US" dirty="0"/>
              <a:t>Contact Us Module</a:t>
            </a:r>
          </a:p>
        </p:txBody>
      </p:sp>
    </p:spTree>
    <p:extLst>
      <p:ext uri="{BB962C8B-B14F-4D97-AF65-F5344CB8AC3E}">
        <p14:creationId xmlns:p14="http://schemas.microsoft.com/office/powerpoint/2010/main" val="267442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5302-17D6-4A0C-AEC8-2DD60354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F351C6-232D-428D-A0B1-D5CE4B5F73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7254" y="1725368"/>
            <a:ext cx="4782102" cy="45085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F3FCB8-F025-4144-BACC-F060FC3AB2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2" y="1725368"/>
            <a:ext cx="4599501" cy="4508521"/>
          </a:xfrm>
        </p:spPr>
      </p:pic>
    </p:spTree>
    <p:extLst>
      <p:ext uri="{BB962C8B-B14F-4D97-AF65-F5344CB8AC3E}">
        <p14:creationId xmlns:p14="http://schemas.microsoft.com/office/powerpoint/2010/main" val="38120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3498-7D67-49C1-BFA5-E5F70AE1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EF3A0-38F9-4E2C-9F76-27F9FC370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386" y="1630837"/>
            <a:ext cx="9231626" cy="4603053"/>
          </a:xfrm>
        </p:spPr>
      </p:pic>
    </p:spTree>
    <p:extLst>
      <p:ext uri="{BB962C8B-B14F-4D97-AF65-F5344CB8AC3E}">
        <p14:creationId xmlns:p14="http://schemas.microsoft.com/office/powerpoint/2010/main" val="172907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049-BB1C-45D2-8195-728EE792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Login fail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34BCF-64B1-436D-B9EE-A007FCB0B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304" y="1666973"/>
            <a:ext cx="8348135" cy="3778250"/>
          </a:xfrm>
        </p:spPr>
      </p:pic>
    </p:spTree>
    <p:extLst>
      <p:ext uri="{BB962C8B-B14F-4D97-AF65-F5344CB8AC3E}">
        <p14:creationId xmlns:p14="http://schemas.microsoft.com/office/powerpoint/2010/main" val="216570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A7E0-D8EF-407C-9BBA-C3921AA1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779EE-995F-4599-858D-F52659AC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07" y="1905000"/>
            <a:ext cx="10341005" cy="4328890"/>
          </a:xfrm>
        </p:spPr>
      </p:pic>
    </p:spTree>
    <p:extLst>
      <p:ext uri="{BB962C8B-B14F-4D97-AF65-F5344CB8AC3E}">
        <p14:creationId xmlns:p14="http://schemas.microsoft.com/office/powerpoint/2010/main" val="38084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4BFB-452B-4846-89BD-1D17BBFC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Student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B24FB-CFA1-4521-BCF9-EC68854F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70" y="1626248"/>
            <a:ext cx="8915400" cy="3228103"/>
          </a:xfrm>
        </p:spPr>
      </p:pic>
    </p:spTree>
    <p:extLst>
      <p:ext uri="{BB962C8B-B14F-4D97-AF65-F5344CB8AC3E}">
        <p14:creationId xmlns:p14="http://schemas.microsoft.com/office/powerpoint/2010/main" val="2363303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1A1-7555-465E-8343-69AB2E53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Campus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70A0C-30C2-4527-A0A2-130605A93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552" y="1417163"/>
            <a:ext cx="8366566" cy="3778250"/>
          </a:xfrm>
        </p:spPr>
      </p:pic>
    </p:spTree>
    <p:extLst>
      <p:ext uri="{BB962C8B-B14F-4D97-AF65-F5344CB8AC3E}">
        <p14:creationId xmlns:p14="http://schemas.microsoft.com/office/powerpoint/2010/main" val="3296455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F47F-99C3-48E2-B573-F709D69A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Eligible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543C-5B0C-46BD-8D90-EE37EF5A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49" y="1432874"/>
            <a:ext cx="10587764" cy="4473155"/>
          </a:xfrm>
        </p:spPr>
      </p:pic>
    </p:spTree>
    <p:extLst>
      <p:ext uri="{BB962C8B-B14F-4D97-AF65-F5344CB8AC3E}">
        <p14:creationId xmlns:p14="http://schemas.microsoft.com/office/powerpoint/2010/main" val="1940979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8E95-F978-4711-8441-6FEF83D0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6D5C86-07D7-4995-AD25-C6D51FC63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667" y="2133600"/>
            <a:ext cx="7852491" cy="3778250"/>
          </a:xfrm>
        </p:spPr>
      </p:pic>
    </p:spTree>
    <p:extLst>
      <p:ext uri="{BB962C8B-B14F-4D97-AF65-F5344CB8AC3E}">
        <p14:creationId xmlns:p14="http://schemas.microsoft.com/office/powerpoint/2010/main" val="3114216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9FE5-B40A-4522-B0D3-6B5E2E70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9FDDA-285C-4A84-B8A0-818A8E2A0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25" y="2161880"/>
            <a:ext cx="7899977" cy="3778250"/>
          </a:xfrm>
        </p:spPr>
      </p:pic>
    </p:spTree>
    <p:extLst>
      <p:ext uri="{BB962C8B-B14F-4D97-AF65-F5344CB8AC3E}">
        <p14:creationId xmlns:p14="http://schemas.microsoft.com/office/powerpoint/2010/main" val="145424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76F6-06B9-48E9-924E-387AD665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859E0-3184-455B-93EC-475F9E69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00" y="2128886"/>
            <a:ext cx="7913822" cy="3778250"/>
          </a:xfrm>
        </p:spPr>
      </p:pic>
    </p:spTree>
    <p:extLst>
      <p:ext uri="{BB962C8B-B14F-4D97-AF65-F5344CB8AC3E}">
        <p14:creationId xmlns:p14="http://schemas.microsoft.com/office/powerpoint/2010/main" val="10243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D9ED-1923-4A3E-AA57-B0A8E00B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82E5-B0DE-4F8E-ACE9-B3AFD4EE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system will involve the use of a lot of information </a:t>
            </a:r>
            <a:r>
              <a:rPr lang="en-US" dirty="0"/>
              <a:t>on the basis of the requirements</a:t>
            </a:r>
            <a:r>
              <a:rPr lang="en-IN" dirty="0"/>
              <a:t> and the most appropriate form of storage of this data is in a database.</a:t>
            </a:r>
          </a:p>
          <a:p>
            <a:r>
              <a:rPr lang="en-US" dirty="0"/>
              <a:t>W</a:t>
            </a:r>
            <a:r>
              <a:rPr lang="en-IN" dirty="0"/>
              <a:t>e have chosen the MySQL database for storing data because database has proved to deliver high integrity of data storage.</a:t>
            </a:r>
          </a:p>
          <a:p>
            <a:r>
              <a:rPr lang="en-US" dirty="0"/>
              <a:t>MySQL</a:t>
            </a:r>
            <a:r>
              <a:rPr lang="en-IN" dirty="0"/>
              <a:t> database has successfully featured the four properties that all database systems must have: atomicity, consistency, isolation and durability.</a:t>
            </a:r>
          </a:p>
          <a:p>
            <a:r>
              <a:rPr lang="en-IN" dirty="0"/>
              <a:t>The </a:t>
            </a:r>
            <a:r>
              <a:rPr lang="en-US" dirty="0"/>
              <a:t>MySQL</a:t>
            </a:r>
            <a:r>
              <a:rPr lang="en-IN" dirty="0"/>
              <a:t> provides a reliable and competent database system.</a:t>
            </a:r>
          </a:p>
          <a:p>
            <a:r>
              <a:rPr lang="en-IN" dirty="0"/>
              <a:t>This database has many features, that give security, protection, maintenance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65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86D6-8D14-4361-BDE5-4493576D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710E8-E779-433B-BBF3-12DF2557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897" y="2133600"/>
            <a:ext cx="7848031" cy="3778250"/>
          </a:xfrm>
        </p:spPr>
      </p:pic>
    </p:spTree>
    <p:extLst>
      <p:ext uri="{BB962C8B-B14F-4D97-AF65-F5344CB8AC3E}">
        <p14:creationId xmlns:p14="http://schemas.microsoft.com/office/powerpoint/2010/main" val="3406919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4949-0AAE-4CDA-9D86-273B4733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0C777-AA15-4E23-AEA0-68F9E3FA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04" y="2001624"/>
            <a:ext cx="7787585" cy="3778250"/>
          </a:xfrm>
        </p:spPr>
      </p:pic>
    </p:spTree>
    <p:extLst>
      <p:ext uri="{BB962C8B-B14F-4D97-AF65-F5344CB8AC3E}">
        <p14:creationId xmlns:p14="http://schemas.microsoft.com/office/powerpoint/2010/main" val="1605533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3F1C-C5AA-4CA9-8758-BD485D76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CB31-2285-4E80-AD20-BC09DDFB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Emails have been allowed to only sent to </a:t>
            </a:r>
            <a:r>
              <a:rPr lang="en-US" dirty="0" err="1"/>
              <a:t>gmail</a:t>
            </a:r>
            <a:r>
              <a:rPr lang="en-US" dirty="0"/>
              <a:t>, </a:t>
            </a:r>
            <a:r>
              <a:rPr lang="en-US" dirty="0" err="1"/>
              <a:t>yahoomail</a:t>
            </a:r>
            <a:r>
              <a:rPr lang="en-US" dirty="0"/>
              <a:t> or outlook mails but we cannot send mails to official domain just like </a:t>
            </a:r>
            <a:r>
              <a:rPr lang="en-US" dirty="0">
                <a:hlinkClick r:id="rId2"/>
              </a:rPr>
              <a:t>xyz@hawk.iit.edu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885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5B71-56F9-40AD-8B9E-A37937D9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39B0-5173-4972-9244-EA7F5DE5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SMS integration can be provided, notifications and important notices can be sent via SMS.</a:t>
            </a:r>
          </a:p>
          <a:p>
            <a:r>
              <a:rPr lang="en-US" dirty="0"/>
              <a:t>we can place the system on cloud so that the maintenance of data is reduced.</a:t>
            </a:r>
          </a:p>
          <a:p>
            <a:r>
              <a:rPr lang="en-US" dirty="0"/>
              <a:t>Exam section/module can be consolidated with this system so that results will be directly shown to the students </a:t>
            </a:r>
          </a:p>
        </p:txBody>
      </p:sp>
    </p:spTree>
    <p:extLst>
      <p:ext uri="{BB962C8B-B14F-4D97-AF65-F5344CB8AC3E}">
        <p14:creationId xmlns:p14="http://schemas.microsoft.com/office/powerpoint/2010/main" val="3377303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E66D-55DF-4266-BF71-45F4C45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47C2-2A9E-415B-814F-CD14A3D9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the entire process of Career services is automated.</a:t>
            </a:r>
          </a:p>
          <a:p>
            <a:r>
              <a:rPr lang="en-US" dirty="0"/>
              <a:t>We are able to achieve registration of a student, a faculty, personalization of student, communication between career services, student and the faculty</a:t>
            </a:r>
          </a:p>
          <a:p>
            <a:r>
              <a:rPr lang="en-US" dirty="0"/>
              <a:t>Ease in shortlisting the eligible students for a campus</a:t>
            </a:r>
          </a:p>
        </p:txBody>
      </p:sp>
    </p:spTree>
    <p:extLst>
      <p:ext uri="{BB962C8B-B14F-4D97-AF65-F5344CB8AC3E}">
        <p14:creationId xmlns:p14="http://schemas.microsoft.com/office/powerpoint/2010/main" val="3062372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A59-13A9-464E-8465-FEBFB688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F216-7B4C-4B93-9FB7-917EEF74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</a:t>
            </a:r>
          </a:p>
          <a:p>
            <a:pPr marL="0" indent="0">
              <a:buNone/>
            </a:pPr>
            <a:r>
              <a:rPr lang="en-US" dirty="0"/>
              <a:t>Group id: 83</a:t>
            </a:r>
          </a:p>
          <a:p>
            <a:pPr marL="0" indent="0">
              <a:buNone/>
            </a:pPr>
            <a:r>
              <a:rPr lang="en-US" dirty="0"/>
              <a:t>Members: Vighnesh Sawant</a:t>
            </a:r>
          </a:p>
          <a:p>
            <a:pPr marL="0" indent="0">
              <a:buNone/>
            </a:pPr>
            <a:r>
              <a:rPr lang="en-US" dirty="0"/>
              <a:t>                   Prateek Deshmukh</a:t>
            </a:r>
          </a:p>
          <a:p>
            <a:pPr marL="0" indent="0">
              <a:buNone/>
            </a:pPr>
            <a:r>
              <a:rPr lang="en-US" dirty="0"/>
              <a:t>                   Siddharth Singh</a:t>
            </a:r>
          </a:p>
        </p:txBody>
      </p:sp>
    </p:spTree>
    <p:extLst>
      <p:ext uri="{BB962C8B-B14F-4D97-AF65-F5344CB8AC3E}">
        <p14:creationId xmlns:p14="http://schemas.microsoft.com/office/powerpoint/2010/main" val="38978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2EDF-2D56-47CC-A7F7-108F504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Environment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A1BE-D196-48A0-81F2-72C22C94C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PHP : PHP is a server side scripting language used for web development.</a:t>
            </a:r>
          </a:p>
          <a:p>
            <a:r>
              <a:rPr lang="en-US" dirty="0"/>
              <a:t>HTML: HTML is used for creating static web pages</a:t>
            </a:r>
          </a:p>
          <a:p>
            <a:r>
              <a:rPr lang="en-US" dirty="0"/>
              <a:t>MySQL: MySQL is used as a RDBMS which runs as a server providing access to database.  </a:t>
            </a:r>
          </a:p>
          <a:p>
            <a:r>
              <a:rPr lang="en-US" dirty="0" err="1"/>
              <a:t>Wamp</a:t>
            </a:r>
            <a:r>
              <a:rPr lang="en-US" dirty="0"/>
              <a:t> Server : Incorporates Apache, PHP and MySQL and easily manages the server by providing web based application on a local host.</a:t>
            </a:r>
          </a:p>
        </p:txBody>
      </p:sp>
    </p:spTree>
    <p:extLst>
      <p:ext uri="{BB962C8B-B14F-4D97-AF65-F5344CB8AC3E}">
        <p14:creationId xmlns:p14="http://schemas.microsoft.com/office/powerpoint/2010/main" val="25668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EE64-922F-4DC7-B84C-98DD2DE9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4B347-4088-402B-BF34-25D0397E3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33" y="1282717"/>
            <a:ext cx="10605769" cy="5099229"/>
          </a:xfrm>
        </p:spPr>
      </p:pic>
    </p:spTree>
    <p:extLst>
      <p:ext uri="{BB962C8B-B14F-4D97-AF65-F5344CB8AC3E}">
        <p14:creationId xmlns:p14="http://schemas.microsoft.com/office/powerpoint/2010/main" val="297739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7FF5-71BB-4313-A39D-5797B6F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6E15F-F3D2-4D0D-A372-541C13208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85" y="1312309"/>
            <a:ext cx="9878888" cy="4599541"/>
          </a:xfrm>
        </p:spPr>
      </p:pic>
    </p:spTree>
    <p:extLst>
      <p:ext uri="{BB962C8B-B14F-4D97-AF65-F5344CB8AC3E}">
        <p14:creationId xmlns:p14="http://schemas.microsoft.com/office/powerpoint/2010/main" val="108939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1FE8-3227-4372-A54A-0CF181F7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 (failure)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67BE6-B63C-42D2-A6CB-9B8A3053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30" y="1390453"/>
            <a:ext cx="9746139" cy="4573244"/>
          </a:xfrm>
        </p:spPr>
      </p:pic>
    </p:spTree>
    <p:extLst>
      <p:ext uri="{BB962C8B-B14F-4D97-AF65-F5344CB8AC3E}">
        <p14:creationId xmlns:p14="http://schemas.microsoft.com/office/powerpoint/2010/main" val="394547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DD44-0D66-40B4-A04E-1D3E147B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Faculty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6D51AF-BBE2-46B5-A057-8C404A55B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04" y="1337609"/>
            <a:ext cx="9897955" cy="4756820"/>
          </a:xfrm>
        </p:spPr>
      </p:pic>
    </p:spTree>
    <p:extLst>
      <p:ext uri="{BB962C8B-B14F-4D97-AF65-F5344CB8AC3E}">
        <p14:creationId xmlns:p14="http://schemas.microsoft.com/office/powerpoint/2010/main" val="9152053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3703</TotalTime>
  <Words>584</Words>
  <Application>Microsoft Office PowerPoint</Application>
  <PresentationFormat>Widescreen</PresentationFormat>
  <Paragraphs>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Century Gothic</vt:lpstr>
      <vt:lpstr>Wingdings 3</vt:lpstr>
      <vt:lpstr>Wisp</vt:lpstr>
      <vt:lpstr>Career Services</vt:lpstr>
      <vt:lpstr>Career Services</vt:lpstr>
      <vt:lpstr>Modules</vt:lpstr>
      <vt:lpstr>Database Selection</vt:lpstr>
      <vt:lpstr>Programming Environment  </vt:lpstr>
      <vt:lpstr>DEMO: Home Page</vt:lpstr>
      <vt:lpstr>ADMIN login</vt:lpstr>
      <vt:lpstr>ADMIN login (failure)</vt:lpstr>
      <vt:lpstr>ADD new Faculty</vt:lpstr>
      <vt:lpstr>View Faculty</vt:lpstr>
      <vt:lpstr>Career Services Login</vt:lpstr>
      <vt:lpstr>Registration Form for Companies</vt:lpstr>
      <vt:lpstr>Arrange Campus</vt:lpstr>
      <vt:lpstr>Job Offers</vt:lpstr>
      <vt:lpstr>Eligible Student</vt:lpstr>
      <vt:lpstr>Mail</vt:lpstr>
      <vt:lpstr>MAIL TO</vt:lpstr>
      <vt:lpstr>Mail Check</vt:lpstr>
      <vt:lpstr>Student Login</vt:lpstr>
      <vt:lpstr>New Student Register</vt:lpstr>
      <vt:lpstr>Registration Failed</vt:lpstr>
      <vt:lpstr>Eligible Campuses</vt:lpstr>
      <vt:lpstr>Test</vt:lpstr>
      <vt:lpstr>Result</vt:lpstr>
      <vt:lpstr>Student Profile</vt:lpstr>
      <vt:lpstr>Add Photo</vt:lpstr>
      <vt:lpstr>Updating User Profile</vt:lpstr>
      <vt:lpstr>Generate CV</vt:lpstr>
      <vt:lpstr>CV</vt:lpstr>
      <vt:lpstr>CV</vt:lpstr>
      <vt:lpstr>Faculty Login</vt:lpstr>
      <vt:lpstr>Faculty Login fail</vt:lpstr>
      <vt:lpstr>Faculty profile</vt:lpstr>
      <vt:lpstr>View Student </vt:lpstr>
      <vt:lpstr>View Campus</vt:lpstr>
      <vt:lpstr>Eligible Students</vt:lpstr>
      <vt:lpstr>Admission Form</vt:lpstr>
      <vt:lpstr>Cont.</vt:lpstr>
      <vt:lpstr>Cont.</vt:lpstr>
      <vt:lpstr>Cont.</vt:lpstr>
      <vt:lpstr>Contact Us</vt:lpstr>
      <vt:lpstr>Limitations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Services</dc:title>
  <dc:creator>Prateek Deshmukh</dc:creator>
  <cp:lastModifiedBy>Vighnesh Sawant</cp:lastModifiedBy>
  <cp:revision>29</cp:revision>
  <dcterms:created xsi:type="dcterms:W3CDTF">2017-11-28T00:26:41Z</dcterms:created>
  <dcterms:modified xsi:type="dcterms:W3CDTF">2017-12-02T07:34:20Z</dcterms:modified>
</cp:coreProperties>
</file>