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x="18288000" cy="10287000"/>
  <p:notesSz cx="6858000" cy="9144000"/>
  <p:embeddedFontLst>
    <p:embeddedFont>
      <p:font typeface="Times New Roman Bold" charset="1" panose="02030802070405020303"/>
      <p:regular r:id="rId34"/>
    </p:embeddedFont>
    <p:embeddedFont>
      <p:font typeface="Times New Roman" charset="1" panose="02030502070405020303"/>
      <p:regular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52785" y="4819967"/>
            <a:ext cx="16582430" cy="890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79"/>
              </a:lnSpc>
              <a:spcBef>
                <a:spcPct val="0"/>
              </a:spcBef>
            </a:pPr>
            <a:r>
              <a:rPr lang="en-US" b="true" sz="46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Implementation of: S3 File Upload Notification System Using SNS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098453" y="2599551"/>
            <a:ext cx="12091094" cy="7445224"/>
          </a:xfrm>
          <a:custGeom>
            <a:avLst/>
            <a:gdLst/>
            <a:ahLst/>
            <a:cxnLst/>
            <a:rect r="r" b="b" t="t" l="l"/>
            <a:pathLst>
              <a:path h="7445224" w="12091094">
                <a:moveTo>
                  <a:pt x="0" y="0"/>
                </a:moveTo>
                <a:lnTo>
                  <a:pt x="12091094" y="0"/>
                </a:lnTo>
                <a:lnTo>
                  <a:pt x="12091094" y="7445224"/>
                </a:lnTo>
                <a:lnTo>
                  <a:pt x="0" y="74452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6095" r="0" b="-11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418485"/>
            <a:ext cx="15587937" cy="2453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Screenshots of Output – Practical Work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197176" y="2602014"/>
            <a:ext cx="13893647" cy="7071099"/>
          </a:xfrm>
          <a:custGeom>
            <a:avLst/>
            <a:gdLst/>
            <a:ahLst/>
            <a:cxnLst/>
            <a:rect r="r" b="b" t="t" l="l"/>
            <a:pathLst>
              <a:path h="7071099" w="13893647">
                <a:moveTo>
                  <a:pt x="0" y="0"/>
                </a:moveTo>
                <a:lnTo>
                  <a:pt x="13893648" y="0"/>
                </a:lnTo>
                <a:lnTo>
                  <a:pt x="13893648" y="7071099"/>
                </a:lnTo>
                <a:lnTo>
                  <a:pt x="0" y="70710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547" r="0" b="-1225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418485"/>
            <a:ext cx="15587937" cy="2453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Screenshots of Output – Practical Work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18758" y="2600058"/>
            <a:ext cx="12976154" cy="7419654"/>
          </a:xfrm>
          <a:custGeom>
            <a:avLst/>
            <a:gdLst/>
            <a:ahLst/>
            <a:cxnLst/>
            <a:rect r="r" b="b" t="t" l="l"/>
            <a:pathLst>
              <a:path h="7419654" w="12976154">
                <a:moveTo>
                  <a:pt x="0" y="0"/>
                </a:moveTo>
                <a:lnTo>
                  <a:pt x="12976153" y="0"/>
                </a:lnTo>
                <a:lnTo>
                  <a:pt x="12976153" y="7419654"/>
                </a:lnTo>
                <a:lnTo>
                  <a:pt x="0" y="74196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6910" r="0" b="-1946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418485"/>
            <a:ext cx="15587937" cy="2453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Screenshots of Output – Practical Work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643278" y="2626570"/>
            <a:ext cx="13738108" cy="7414875"/>
          </a:xfrm>
          <a:custGeom>
            <a:avLst/>
            <a:gdLst/>
            <a:ahLst/>
            <a:cxnLst/>
            <a:rect r="r" b="b" t="t" l="l"/>
            <a:pathLst>
              <a:path h="7414875" w="13738108">
                <a:moveTo>
                  <a:pt x="0" y="0"/>
                </a:moveTo>
                <a:lnTo>
                  <a:pt x="13738108" y="0"/>
                </a:lnTo>
                <a:lnTo>
                  <a:pt x="13738108" y="7414875"/>
                </a:lnTo>
                <a:lnTo>
                  <a:pt x="0" y="74148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000" r="0" b="-1646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418485"/>
            <a:ext cx="15587937" cy="2453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Screenshots of Output – Practical Work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310509" y="2528348"/>
            <a:ext cx="13666981" cy="7586764"/>
          </a:xfrm>
          <a:custGeom>
            <a:avLst/>
            <a:gdLst/>
            <a:ahLst/>
            <a:cxnLst/>
            <a:rect r="r" b="b" t="t" l="l"/>
            <a:pathLst>
              <a:path h="7586764" w="13666981">
                <a:moveTo>
                  <a:pt x="0" y="0"/>
                </a:moveTo>
                <a:lnTo>
                  <a:pt x="13666982" y="0"/>
                </a:lnTo>
                <a:lnTo>
                  <a:pt x="13666982" y="7586764"/>
                </a:lnTo>
                <a:lnTo>
                  <a:pt x="0" y="75867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316" r="0" b="-759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418485"/>
            <a:ext cx="15587937" cy="2453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Screenshots of Output – Practical Work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337738" y="2872125"/>
            <a:ext cx="13072303" cy="7050293"/>
          </a:xfrm>
          <a:custGeom>
            <a:avLst/>
            <a:gdLst/>
            <a:ahLst/>
            <a:cxnLst/>
            <a:rect r="r" b="b" t="t" l="l"/>
            <a:pathLst>
              <a:path h="7050293" w="13072303">
                <a:moveTo>
                  <a:pt x="0" y="0"/>
                </a:moveTo>
                <a:lnTo>
                  <a:pt x="13072303" y="0"/>
                </a:lnTo>
                <a:lnTo>
                  <a:pt x="13072303" y="7050293"/>
                </a:lnTo>
                <a:lnTo>
                  <a:pt x="0" y="70502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210" r="0" b="-521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418485"/>
            <a:ext cx="15587937" cy="2453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Screenshots of Output – Practical Work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06800" y="2872125"/>
            <a:ext cx="14910501" cy="6744424"/>
          </a:xfrm>
          <a:custGeom>
            <a:avLst/>
            <a:gdLst/>
            <a:ahLst/>
            <a:cxnLst/>
            <a:rect r="r" b="b" t="t" l="l"/>
            <a:pathLst>
              <a:path h="6744424" w="14910501">
                <a:moveTo>
                  <a:pt x="0" y="0"/>
                </a:moveTo>
                <a:lnTo>
                  <a:pt x="14910501" y="0"/>
                </a:lnTo>
                <a:lnTo>
                  <a:pt x="14910501" y="6744424"/>
                </a:lnTo>
                <a:lnTo>
                  <a:pt x="0" y="67444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5458" r="0" b="-12715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418485"/>
            <a:ext cx="15587937" cy="2453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Screenshots of Output – Practical Work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59809" y="2697192"/>
            <a:ext cx="13596493" cy="7200830"/>
          </a:xfrm>
          <a:custGeom>
            <a:avLst/>
            <a:gdLst/>
            <a:ahLst/>
            <a:cxnLst/>
            <a:rect r="r" b="b" t="t" l="l"/>
            <a:pathLst>
              <a:path h="7200830" w="13596493">
                <a:moveTo>
                  <a:pt x="0" y="0"/>
                </a:moveTo>
                <a:lnTo>
                  <a:pt x="13596494" y="0"/>
                </a:lnTo>
                <a:lnTo>
                  <a:pt x="13596494" y="7200831"/>
                </a:lnTo>
                <a:lnTo>
                  <a:pt x="0" y="72008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6426" r="0" b="-28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418485"/>
            <a:ext cx="15587937" cy="2453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Screenshots of Output – Practical Work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689181" y="2629110"/>
            <a:ext cx="12660126" cy="7299342"/>
          </a:xfrm>
          <a:custGeom>
            <a:avLst/>
            <a:gdLst/>
            <a:ahLst/>
            <a:cxnLst/>
            <a:rect r="r" b="b" t="t" l="l"/>
            <a:pathLst>
              <a:path h="7299342" w="12660126">
                <a:moveTo>
                  <a:pt x="0" y="0"/>
                </a:moveTo>
                <a:lnTo>
                  <a:pt x="12660126" y="0"/>
                </a:lnTo>
                <a:lnTo>
                  <a:pt x="12660126" y="7299342"/>
                </a:lnTo>
                <a:lnTo>
                  <a:pt x="0" y="72993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5136" r="0" b="-830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418485"/>
            <a:ext cx="15587937" cy="2453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Screenshots of Output – Practical Work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615767" y="2872125"/>
            <a:ext cx="12632296" cy="6727139"/>
          </a:xfrm>
          <a:custGeom>
            <a:avLst/>
            <a:gdLst/>
            <a:ahLst/>
            <a:cxnLst/>
            <a:rect r="r" b="b" t="t" l="l"/>
            <a:pathLst>
              <a:path h="6727139" w="12632296">
                <a:moveTo>
                  <a:pt x="0" y="0"/>
                </a:moveTo>
                <a:lnTo>
                  <a:pt x="12632295" y="0"/>
                </a:lnTo>
                <a:lnTo>
                  <a:pt x="12632295" y="6727139"/>
                </a:lnTo>
                <a:lnTo>
                  <a:pt x="0" y="67271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1903" r="0" b="-3912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418485"/>
            <a:ext cx="15587937" cy="2453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Screenshots of Output – Practical Work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04950" y="2174268"/>
            <a:ext cx="7848753" cy="2453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Objective of the Project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504950" y="4740882"/>
            <a:ext cx="14502957" cy="2245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520"/>
              </a:lnSpc>
              <a:spcBef>
                <a:spcPct val="0"/>
              </a:spcBef>
            </a:pPr>
            <a:r>
              <a:rPr lang="en-US" sz="2607" spc="156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objective of this project is to implement an automated notification system using Amazon S3 and Amazon SNS, where an email alert is sent every time a new file is uploaded to a specified S3 bucket. This setup ensures users are promptly informed about uploads without the need for manual monitoring, enhancing visibility and automation in file handling workflows.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706495" y="2872125"/>
            <a:ext cx="12232346" cy="7121618"/>
          </a:xfrm>
          <a:custGeom>
            <a:avLst/>
            <a:gdLst/>
            <a:ahLst/>
            <a:cxnLst/>
            <a:rect r="r" b="b" t="t" l="l"/>
            <a:pathLst>
              <a:path h="7121618" w="12232346">
                <a:moveTo>
                  <a:pt x="0" y="0"/>
                </a:moveTo>
                <a:lnTo>
                  <a:pt x="12232346" y="0"/>
                </a:lnTo>
                <a:lnTo>
                  <a:pt x="12232346" y="7121617"/>
                </a:lnTo>
                <a:lnTo>
                  <a:pt x="0" y="71216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6889" r="0" b="-583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418485"/>
            <a:ext cx="15587937" cy="2453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Screenshots of Output – Practical Work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54031" y="2622612"/>
            <a:ext cx="14003719" cy="7327647"/>
          </a:xfrm>
          <a:custGeom>
            <a:avLst/>
            <a:gdLst/>
            <a:ahLst/>
            <a:cxnLst/>
            <a:rect r="r" b="b" t="t" l="l"/>
            <a:pathLst>
              <a:path h="7327647" w="14003719">
                <a:moveTo>
                  <a:pt x="0" y="0"/>
                </a:moveTo>
                <a:lnTo>
                  <a:pt x="14003719" y="0"/>
                </a:lnTo>
                <a:lnTo>
                  <a:pt x="14003719" y="7327647"/>
                </a:lnTo>
                <a:lnTo>
                  <a:pt x="0" y="73276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6036" r="0" b="-5355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418485"/>
            <a:ext cx="15587937" cy="2453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Screenshots of Output – Practical Work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15269" y="2872125"/>
            <a:ext cx="13557267" cy="6725099"/>
          </a:xfrm>
          <a:custGeom>
            <a:avLst/>
            <a:gdLst/>
            <a:ahLst/>
            <a:cxnLst/>
            <a:rect r="r" b="b" t="t" l="l"/>
            <a:pathLst>
              <a:path h="6725099" w="13557267">
                <a:moveTo>
                  <a:pt x="0" y="0"/>
                </a:moveTo>
                <a:lnTo>
                  <a:pt x="13557267" y="0"/>
                </a:lnTo>
                <a:lnTo>
                  <a:pt x="13557267" y="6725099"/>
                </a:lnTo>
                <a:lnTo>
                  <a:pt x="0" y="67250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381" r="-945" b="-1381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418485"/>
            <a:ext cx="15587937" cy="2453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Screenshots of Output – Practical Work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673018" y="3046783"/>
            <a:ext cx="10642550" cy="6386175"/>
          </a:xfrm>
          <a:custGeom>
            <a:avLst/>
            <a:gdLst/>
            <a:ahLst/>
            <a:cxnLst/>
            <a:rect r="r" b="b" t="t" l="l"/>
            <a:pathLst>
              <a:path h="6386175" w="10642550">
                <a:moveTo>
                  <a:pt x="0" y="0"/>
                </a:moveTo>
                <a:lnTo>
                  <a:pt x="10642549" y="0"/>
                </a:lnTo>
                <a:lnTo>
                  <a:pt x="10642549" y="6386176"/>
                </a:lnTo>
                <a:lnTo>
                  <a:pt x="0" y="63861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097" r="-11984" b="-709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418485"/>
            <a:ext cx="15587937" cy="2453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Screenshots of Output – Practical Work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920306" y="2642810"/>
            <a:ext cx="12447387" cy="7246990"/>
          </a:xfrm>
          <a:custGeom>
            <a:avLst/>
            <a:gdLst/>
            <a:ahLst/>
            <a:cxnLst/>
            <a:rect r="r" b="b" t="t" l="l"/>
            <a:pathLst>
              <a:path h="7246990" w="12447387">
                <a:moveTo>
                  <a:pt x="0" y="0"/>
                </a:moveTo>
                <a:lnTo>
                  <a:pt x="12447388" y="0"/>
                </a:lnTo>
                <a:lnTo>
                  <a:pt x="12447388" y="7246990"/>
                </a:lnTo>
                <a:lnTo>
                  <a:pt x="0" y="72469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525" r="0" b="-7639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418485"/>
            <a:ext cx="15587937" cy="2453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Screenshots of Output – Practical Work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18773" y="2589531"/>
            <a:ext cx="13275406" cy="7004231"/>
          </a:xfrm>
          <a:custGeom>
            <a:avLst/>
            <a:gdLst/>
            <a:ahLst/>
            <a:cxnLst/>
            <a:rect r="r" b="b" t="t" l="l"/>
            <a:pathLst>
              <a:path h="7004231" w="13275406">
                <a:moveTo>
                  <a:pt x="0" y="0"/>
                </a:moveTo>
                <a:lnTo>
                  <a:pt x="13275406" y="0"/>
                </a:lnTo>
                <a:lnTo>
                  <a:pt x="13275406" y="7004231"/>
                </a:lnTo>
                <a:lnTo>
                  <a:pt x="0" y="70042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6947" r="0" b="-6235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418485"/>
            <a:ext cx="15587937" cy="2453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Screenshots of Output – Practical Work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29967" y="2662462"/>
            <a:ext cx="13926701" cy="7182734"/>
          </a:xfrm>
          <a:custGeom>
            <a:avLst/>
            <a:gdLst/>
            <a:ahLst/>
            <a:cxnLst/>
            <a:rect r="r" b="b" t="t" l="l"/>
            <a:pathLst>
              <a:path h="7182734" w="13926701">
                <a:moveTo>
                  <a:pt x="0" y="0"/>
                </a:moveTo>
                <a:lnTo>
                  <a:pt x="13926701" y="0"/>
                </a:lnTo>
                <a:lnTo>
                  <a:pt x="13926701" y="7182735"/>
                </a:lnTo>
                <a:lnTo>
                  <a:pt x="0" y="71827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5004" r="0" b="-9446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418485"/>
            <a:ext cx="15587937" cy="2453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Screenshots of Output – Practical Work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335592" y="2672515"/>
            <a:ext cx="12040988" cy="6767448"/>
          </a:xfrm>
          <a:custGeom>
            <a:avLst/>
            <a:gdLst/>
            <a:ahLst/>
            <a:cxnLst/>
            <a:rect r="r" b="b" t="t" l="l"/>
            <a:pathLst>
              <a:path h="6767448" w="12040988">
                <a:moveTo>
                  <a:pt x="0" y="0"/>
                </a:moveTo>
                <a:lnTo>
                  <a:pt x="12040987" y="0"/>
                </a:lnTo>
                <a:lnTo>
                  <a:pt x="12040987" y="6767448"/>
                </a:lnTo>
                <a:lnTo>
                  <a:pt x="0" y="67674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158" t="-1021" r="-608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418485"/>
            <a:ext cx="15587937" cy="2453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Screenshots of Output – Practical Work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635340" y="4336581"/>
            <a:ext cx="10910396" cy="1766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60"/>
              </a:lnSpc>
            </a:pPr>
            <a:r>
              <a:rPr lang="en-US" b="true" sz="12598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Thank you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1880190" y="7725484"/>
            <a:ext cx="5492382" cy="10686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99"/>
              </a:lnSpc>
            </a:pPr>
            <a:r>
              <a:rPr lang="en-US" sz="2928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Presented By</a:t>
            </a:r>
          </a:p>
          <a:p>
            <a:pPr algn="ctr">
              <a:lnSpc>
                <a:spcPts val="4099"/>
              </a:lnSpc>
              <a:spcBef>
                <a:spcPct val="0"/>
              </a:spcBef>
            </a:pPr>
            <a:r>
              <a:rPr lang="en-US" b="true" sz="2928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Vighnesh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86902" y="2689860"/>
            <a:ext cx="12630086" cy="2453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List of AWS Services Used in the Project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086902" y="5845547"/>
            <a:ext cx="6998061" cy="2561528"/>
            <a:chOff x="0" y="0"/>
            <a:chExt cx="2342659" cy="85749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342659" cy="857492"/>
            </a:xfrm>
            <a:custGeom>
              <a:avLst/>
              <a:gdLst/>
              <a:ahLst/>
              <a:cxnLst/>
              <a:rect r="r" b="b" t="t" l="l"/>
              <a:pathLst>
                <a:path h="857492" w="234265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212040" y="6453846"/>
            <a:ext cx="1578952" cy="11868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9682858" y="5884161"/>
            <a:ext cx="6998061" cy="2561528"/>
            <a:chOff x="0" y="0"/>
            <a:chExt cx="2342659" cy="85749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342659" cy="857492"/>
            </a:xfrm>
            <a:custGeom>
              <a:avLst/>
              <a:gdLst/>
              <a:ahLst/>
              <a:cxnLst/>
              <a:rect r="r" b="b" t="t" l="l"/>
              <a:pathLst>
                <a:path h="857492" w="234265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0086492" y="6547187"/>
            <a:ext cx="1578952" cy="11868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02.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790993" y="6461462"/>
            <a:ext cx="4238446" cy="1272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2492"/>
              </a:lnSpc>
              <a:spcBef>
                <a:spcPct val="0"/>
              </a:spcBef>
            </a:pPr>
            <a:r>
              <a:rPr lang="en-US" sz="1846" spc="2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1846" spc="29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mazon S3 (Simple Storage Service)</a:t>
            </a:r>
          </a:p>
          <a:p>
            <a:pPr algn="just" marL="398619" indent="-199310" lvl="1">
              <a:lnSpc>
                <a:spcPts val="2492"/>
              </a:lnSpc>
              <a:spcBef>
                <a:spcPct val="0"/>
              </a:spcBef>
              <a:buFont typeface="Arial"/>
              <a:buChar char="•"/>
            </a:pPr>
            <a:r>
              <a:rPr lang="en-US" sz="1846" spc="29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to store and manage uploaded files.</a:t>
            </a:r>
          </a:p>
          <a:p>
            <a:pPr algn="just" marL="0" indent="0" lvl="0">
              <a:lnSpc>
                <a:spcPts val="2492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1821762" y="6451937"/>
            <a:ext cx="3790452" cy="1861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2430"/>
              </a:lnSpc>
              <a:spcBef>
                <a:spcPct val="0"/>
              </a:spcBef>
            </a:pPr>
            <a:r>
              <a:rPr lang="en-US" sz="1800" spc="2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1800" spc="28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mazon SNS (Simple Notification Service)</a:t>
            </a:r>
          </a:p>
          <a:p>
            <a:pPr algn="just" marL="388620" indent="-194310" lvl="1">
              <a:lnSpc>
                <a:spcPts val="2430"/>
              </a:lnSpc>
              <a:spcBef>
                <a:spcPct val="0"/>
              </a:spcBef>
              <a:buFont typeface="Arial"/>
              <a:buChar char="•"/>
            </a:pPr>
            <a:r>
              <a:rPr lang="en-US" sz="1800" spc="28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to send email notifications when a new file is uploaded to the S3 bucket.</a:t>
            </a:r>
          </a:p>
          <a:p>
            <a:pPr algn="just" marL="0" indent="0" lvl="0">
              <a:lnSpc>
                <a:spcPts val="243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86902" y="1340401"/>
            <a:ext cx="12630086" cy="2453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Scope and Use Case of Services Integrated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086902" y="4089316"/>
            <a:ext cx="6998061" cy="4768819"/>
            <a:chOff x="0" y="0"/>
            <a:chExt cx="2342659" cy="159640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342659" cy="1596401"/>
            </a:xfrm>
            <a:custGeom>
              <a:avLst/>
              <a:gdLst/>
              <a:ahLst/>
              <a:cxnLst/>
              <a:rect r="r" b="b" t="t" l="l"/>
              <a:pathLst>
                <a:path h="1596401" w="234265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1579807"/>
                  </a:lnTo>
                  <a:cubicBezTo>
                    <a:pt x="2342659" y="1584208"/>
                    <a:pt x="2340910" y="1588429"/>
                    <a:pt x="2337798" y="1591541"/>
                  </a:cubicBezTo>
                  <a:cubicBezTo>
                    <a:pt x="2334686" y="1594653"/>
                    <a:pt x="2330465" y="1596401"/>
                    <a:pt x="2326064" y="1596401"/>
                  </a:cubicBezTo>
                  <a:lnTo>
                    <a:pt x="16594" y="1596401"/>
                  </a:lnTo>
                  <a:cubicBezTo>
                    <a:pt x="7430" y="1596401"/>
                    <a:pt x="0" y="1588972"/>
                    <a:pt x="0" y="1579807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85725"/>
              <a:ext cx="2342659" cy="15106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212040" y="4564376"/>
            <a:ext cx="1578952" cy="11868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01.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9682858" y="4089316"/>
            <a:ext cx="6998061" cy="4768819"/>
            <a:chOff x="0" y="0"/>
            <a:chExt cx="2342659" cy="159640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342659" cy="1596401"/>
            </a:xfrm>
            <a:custGeom>
              <a:avLst/>
              <a:gdLst/>
              <a:ahLst/>
              <a:cxnLst/>
              <a:rect r="r" b="b" t="t" l="l"/>
              <a:pathLst>
                <a:path h="1596401" w="234265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1579807"/>
                  </a:lnTo>
                  <a:cubicBezTo>
                    <a:pt x="2342659" y="1584208"/>
                    <a:pt x="2340910" y="1588429"/>
                    <a:pt x="2337798" y="1591541"/>
                  </a:cubicBezTo>
                  <a:cubicBezTo>
                    <a:pt x="2334686" y="1594653"/>
                    <a:pt x="2330465" y="1596401"/>
                    <a:pt x="2326064" y="1596401"/>
                  </a:cubicBezTo>
                  <a:lnTo>
                    <a:pt x="16594" y="1596401"/>
                  </a:lnTo>
                  <a:cubicBezTo>
                    <a:pt x="7430" y="1596401"/>
                    <a:pt x="0" y="1588972"/>
                    <a:pt x="0" y="1579807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85725"/>
              <a:ext cx="2342659" cy="15106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9906411" y="4564376"/>
            <a:ext cx="1578952" cy="11868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02.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790993" y="4558550"/>
            <a:ext cx="4762408" cy="3689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2430"/>
              </a:lnSpc>
              <a:spcBef>
                <a:spcPct val="0"/>
              </a:spcBef>
            </a:pPr>
            <a:r>
              <a:rPr lang="en-US" b="true" sz="1800" spc="28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</a:t>
            </a:r>
            <a:r>
              <a:rPr lang="en-US" b="true" sz="1800" spc="28" u="non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mazon S3 (Simple Storage Service)</a:t>
            </a:r>
          </a:p>
          <a:p>
            <a:pPr algn="just">
              <a:lnSpc>
                <a:spcPts val="2430"/>
              </a:lnSpc>
              <a:spcBef>
                <a:spcPct val="0"/>
              </a:spcBef>
            </a:pPr>
            <a:r>
              <a:rPr lang="en-US" b="true" sz="1800" spc="28" u="non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A. Scope:</a:t>
            </a:r>
          </a:p>
          <a:p>
            <a:pPr algn="just">
              <a:lnSpc>
                <a:spcPts val="2430"/>
              </a:lnSpc>
            </a:pPr>
            <a:r>
              <a:rPr lang="en-US" sz="1800" spc="28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Amazon </a:t>
            </a:r>
            <a:r>
              <a:rPr lang="en-US" sz="1800" spc="28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S3 is used to store and manage files. In this project, it serves as the source of events by detecting file uploads to a specified bucket.</a:t>
            </a:r>
          </a:p>
          <a:p>
            <a:pPr algn="just">
              <a:lnSpc>
                <a:spcPts val="2430"/>
              </a:lnSpc>
              <a:spcBef>
                <a:spcPct val="0"/>
              </a:spcBef>
            </a:pPr>
            <a:r>
              <a:rPr lang="en-US" b="true" sz="1800" spc="28" u="non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B. </a:t>
            </a:r>
            <a:r>
              <a:rPr lang="en-US" b="true" sz="1800" spc="28" u="non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Use Case:</a:t>
            </a:r>
          </a:p>
          <a:p>
            <a:pPr algn="just" marL="388620" indent="-194310" lvl="1">
              <a:lnSpc>
                <a:spcPts val="2430"/>
              </a:lnSpc>
              <a:spcBef>
                <a:spcPct val="0"/>
              </a:spcBef>
              <a:buFont typeface="Arial"/>
              <a:buChar char="•"/>
            </a:pPr>
            <a:r>
              <a:rPr lang="en-US" sz="1800" spc="28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</a:t>
            </a:r>
            <a:r>
              <a:rPr lang="en-US" sz="1800" spc="28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oring user-uploaded files.</a:t>
            </a:r>
          </a:p>
          <a:p>
            <a:pPr algn="just" marL="388620" indent="-194310" lvl="1">
              <a:lnSpc>
                <a:spcPts val="2430"/>
              </a:lnSpc>
              <a:spcBef>
                <a:spcPct val="0"/>
              </a:spcBef>
              <a:buFont typeface="Arial"/>
              <a:buChar char="•"/>
            </a:pPr>
            <a:r>
              <a:rPr lang="en-US" sz="1800" spc="28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Trigg</a:t>
            </a:r>
            <a:r>
              <a:rPr lang="en-US" sz="1800" spc="28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ering events upon object creation (e.g., file uploads).</a:t>
            </a:r>
          </a:p>
          <a:p>
            <a:pPr algn="just" marL="388620" indent="-194310" lvl="1">
              <a:lnSpc>
                <a:spcPts val="2430"/>
              </a:lnSpc>
              <a:spcBef>
                <a:spcPct val="0"/>
              </a:spcBef>
              <a:buFont typeface="Arial"/>
              <a:buChar char="•"/>
            </a:pPr>
            <a:r>
              <a:rPr lang="en-US" sz="1800" spc="28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1800" spc="28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erving as the core input for the notification system.</a:t>
            </a:r>
          </a:p>
          <a:p>
            <a:pPr algn="just" marL="0" indent="0" lvl="0">
              <a:lnSpc>
                <a:spcPts val="2430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1485364" y="4558550"/>
            <a:ext cx="4809856" cy="4034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2314"/>
              </a:lnSpc>
              <a:spcBef>
                <a:spcPct val="0"/>
              </a:spcBef>
            </a:pPr>
            <a:r>
              <a:rPr lang="en-US" b="true" sz="1714" spc="27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</a:t>
            </a:r>
            <a:r>
              <a:rPr lang="en-US" b="true" sz="1714" spc="27" u="non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mazon SNS (Simple Notification Service)</a:t>
            </a:r>
          </a:p>
          <a:p>
            <a:pPr algn="just">
              <a:lnSpc>
                <a:spcPts val="2314"/>
              </a:lnSpc>
              <a:spcBef>
                <a:spcPct val="0"/>
              </a:spcBef>
            </a:pPr>
            <a:r>
              <a:rPr lang="en-US" b="true" sz="1714" spc="27" u="non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A. Scope:</a:t>
            </a:r>
          </a:p>
          <a:p>
            <a:pPr algn="just">
              <a:lnSpc>
                <a:spcPts val="2314"/>
              </a:lnSpc>
              <a:spcBef>
                <a:spcPct val="0"/>
              </a:spcBef>
            </a:pPr>
            <a:r>
              <a:rPr lang="en-US" sz="1714" spc="27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SNS is used for sending notifications to users through various protocols like email, SMS, or HTTP. In this project, it was used to send email notifications to subscribed users when a new file is uploaded to S3.</a:t>
            </a:r>
          </a:p>
          <a:p>
            <a:pPr algn="just">
              <a:lnSpc>
                <a:spcPts val="2314"/>
              </a:lnSpc>
              <a:spcBef>
                <a:spcPct val="0"/>
              </a:spcBef>
            </a:pPr>
            <a:r>
              <a:rPr lang="en-US" b="true" sz="1714" spc="27" u="non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B. </a:t>
            </a:r>
            <a:r>
              <a:rPr lang="en-US" b="true" sz="1714" spc="27" u="non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Use Case:</a:t>
            </a:r>
          </a:p>
          <a:p>
            <a:pPr algn="just" marL="370224" indent="-185112" lvl="1">
              <a:lnSpc>
                <a:spcPts val="2314"/>
              </a:lnSpc>
              <a:spcBef>
                <a:spcPct val="0"/>
              </a:spcBef>
              <a:buFont typeface="Arial"/>
              <a:buChar char="•"/>
            </a:pPr>
            <a:r>
              <a:rPr lang="en-US" sz="1714" spc="27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Broadcasting system alerts to users.</a:t>
            </a:r>
          </a:p>
          <a:p>
            <a:pPr algn="just" marL="370224" indent="-185112" lvl="1">
              <a:lnSpc>
                <a:spcPts val="2314"/>
              </a:lnSpc>
              <a:spcBef>
                <a:spcPct val="0"/>
              </a:spcBef>
              <a:buFont typeface="Arial"/>
              <a:buChar char="•"/>
            </a:pPr>
            <a:r>
              <a:rPr lang="en-US" sz="1714" spc="27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1714" spc="27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ending confirmation messages for actions (e.g., user registration).</a:t>
            </a:r>
          </a:p>
          <a:p>
            <a:pPr algn="just" marL="370224" indent="-185112" lvl="1">
              <a:lnSpc>
                <a:spcPts val="2314"/>
              </a:lnSpc>
              <a:spcBef>
                <a:spcPct val="0"/>
              </a:spcBef>
              <a:buFont typeface="Arial"/>
              <a:buChar char="•"/>
            </a:pPr>
            <a:r>
              <a:rPr lang="en-US" sz="1714" spc="27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Ale</a:t>
            </a:r>
            <a:r>
              <a:rPr lang="en-US" sz="1714" spc="27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rting administrators on system events or file uploads.</a:t>
            </a:r>
          </a:p>
          <a:p>
            <a:pPr algn="just" marL="0" indent="0" lvl="0">
              <a:lnSpc>
                <a:spcPts val="231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169318" y="2872125"/>
            <a:ext cx="11296572" cy="6728822"/>
          </a:xfrm>
          <a:custGeom>
            <a:avLst/>
            <a:gdLst/>
            <a:ahLst/>
            <a:cxnLst/>
            <a:rect r="r" b="b" t="t" l="l"/>
            <a:pathLst>
              <a:path h="6728822" w="11296572">
                <a:moveTo>
                  <a:pt x="0" y="0"/>
                </a:moveTo>
                <a:lnTo>
                  <a:pt x="11296573" y="0"/>
                </a:lnTo>
                <a:lnTo>
                  <a:pt x="11296573" y="6728821"/>
                </a:lnTo>
                <a:lnTo>
                  <a:pt x="0" y="67288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427" t="-3543" r="0" b="-705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418485"/>
            <a:ext cx="15587937" cy="2453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Screenshots of Output – Practical Work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473637" y="2634037"/>
            <a:ext cx="10765593" cy="7292441"/>
          </a:xfrm>
          <a:custGeom>
            <a:avLst/>
            <a:gdLst/>
            <a:ahLst/>
            <a:cxnLst/>
            <a:rect r="r" b="b" t="t" l="l"/>
            <a:pathLst>
              <a:path h="7292441" w="10765593">
                <a:moveTo>
                  <a:pt x="0" y="0"/>
                </a:moveTo>
                <a:lnTo>
                  <a:pt x="10765593" y="0"/>
                </a:lnTo>
                <a:lnTo>
                  <a:pt x="10765593" y="7292440"/>
                </a:lnTo>
                <a:lnTo>
                  <a:pt x="0" y="72924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397" r="0" b="-239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418485"/>
            <a:ext cx="15587937" cy="2453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Screenshots of Output – Practical Work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912718" y="2872125"/>
            <a:ext cx="12350014" cy="7234795"/>
          </a:xfrm>
          <a:custGeom>
            <a:avLst/>
            <a:gdLst/>
            <a:ahLst/>
            <a:cxnLst/>
            <a:rect r="r" b="b" t="t" l="l"/>
            <a:pathLst>
              <a:path h="7234795" w="12350014">
                <a:moveTo>
                  <a:pt x="0" y="0"/>
                </a:moveTo>
                <a:lnTo>
                  <a:pt x="12350014" y="0"/>
                </a:lnTo>
                <a:lnTo>
                  <a:pt x="12350014" y="7234795"/>
                </a:lnTo>
                <a:lnTo>
                  <a:pt x="0" y="72347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67" t="-8089" r="-3178" b="-2472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418485"/>
            <a:ext cx="15587937" cy="2453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Screenshots of Output – Practical Work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576822" y="2872125"/>
            <a:ext cx="11044315" cy="7009625"/>
          </a:xfrm>
          <a:custGeom>
            <a:avLst/>
            <a:gdLst/>
            <a:ahLst/>
            <a:cxnLst/>
            <a:rect r="r" b="b" t="t" l="l"/>
            <a:pathLst>
              <a:path h="7009625" w="11044315">
                <a:moveTo>
                  <a:pt x="0" y="0"/>
                </a:moveTo>
                <a:lnTo>
                  <a:pt x="11044316" y="0"/>
                </a:lnTo>
                <a:lnTo>
                  <a:pt x="11044316" y="7009625"/>
                </a:lnTo>
                <a:lnTo>
                  <a:pt x="0" y="70096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086" t="-9851" r="-3086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418485"/>
            <a:ext cx="15587937" cy="2453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Screenshots of Output – Practical Work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015035" y="2872125"/>
            <a:ext cx="12257929" cy="6864534"/>
          </a:xfrm>
          <a:custGeom>
            <a:avLst/>
            <a:gdLst/>
            <a:ahLst/>
            <a:cxnLst/>
            <a:rect r="r" b="b" t="t" l="l"/>
            <a:pathLst>
              <a:path h="6864534" w="12257929">
                <a:moveTo>
                  <a:pt x="0" y="0"/>
                </a:moveTo>
                <a:lnTo>
                  <a:pt x="12257930" y="0"/>
                </a:lnTo>
                <a:lnTo>
                  <a:pt x="12257930" y="6864534"/>
                </a:lnTo>
                <a:lnTo>
                  <a:pt x="0" y="68645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044" r="0" b="-504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418485"/>
            <a:ext cx="15587937" cy="2453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Screenshots of Output – Practical Work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DAGmjydZRNE</dc:identifier>
  <dcterms:modified xsi:type="dcterms:W3CDTF">2011-08-01T06:04:30Z</dcterms:modified>
  <cp:revision>1</cp:revision>
  <dc:title>Blue Doodle Project Presentation</dc:title>
</cp:coreProperties>
</file>