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E8FD12-9793-3A4D-B650-77E91542E856}"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290274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8FD12-9793-3A4D-B650-77E91542E856}"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132863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8FD12-9793-3A4D-B650-77E91542E856}"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223184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8FD12-9793-3A4D-B650-77E91542E856}"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369237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E8FD12-9793-3A4D-B650-77E91542E856}"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286838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E8FD12-9793-3A4D-B650-77E91542E856}"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24308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E8FD12-9793-3A4D-B650-77E91542E856}"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24881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E8FD12-9793-3A4D-B650-77E91542E856}"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421906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8FD12-9793-3A4D-B650-77E91542E856}"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336066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8FD12-9793-3A4D-B650-77E91542E856}"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381104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8FD12-9793-3A4D-B650-77E91542E856}"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FF3F-CA97-7940-B51D-0C8DBEBFA3A3}" type="slidenum">
              <a:rPr lang="en-US" smtClean="0"/>
              <a:t>‹#›</a:t>
            </a:fld>
            <a:endParaRPr lang="en-US"/>
          </a:p>
        </p:txBody>
      </p:sp>
    </p:spTree>
    <p:extLst>
      <p:ext uri="{BB962C8B-B14F-4D97-AF65-F5344CB8AC3E}">
        <p14:creationId xmlns:p14="http://schemas.microsoft.com/office/powerpoint/2010/main" val="3830268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8FD12-9793-3A4D-B650-77E91542E856}" type="datetimeFigureOut">
              <a:rPr lang="en-US" smtClean="0"/>
              <a:t>2/22/16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EFF3F-CA97-7940-B51D-0C8DBEBFA3A3}" type="slidenum">
              <a:rPr lang="en-US" smtClean="0"/>
              <a:t>‹#›</a:t>
            </a:fld>
            <a:endParaRPr lang="en-US"/>
          </a:p>
        </p:txBody>
      </p:sp>
    </p:spTree>
    <p:extLst>
      <p:ext uri="{BB962C8B-B14F-4D97-AF65-F5344CB8AC3E}">
        <p14:creationId xmlns:p14="http://schemas.microsoft.com/office/powerpoint/2010/main" val="218859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 241B: Variability Simulation Tips</a:t>
            </a:r>
            <a:endParaRPr lang="en-US" dirty="0"/>
          </a:p>
        </p:txBody>
      </p:sp>
    </p:spTree>
    <p:extLst>
      <p:ext uri="{BB962C8B-B14F-4D97-AF65-F5344CB8AC3E}">
        <p14:creationId xmlns:p14="http://schemas.microsoft.com/office/powerpoint/2010/main" val="323019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636" y="189790"/>
            <a:ext cx="5929575" cy="6536871"/>
          </a:xfrm>
          <a:prstGeom prst="rect">
            <a:avLst/>
          </a:prstGeom>
        </p:spPr>
      </p:pic>
      <p:sp>
        <p:nvSpPr>
          <p:cNvPr id="5" name="TextBox 4"/>
          <p:cNvSpPr txBox="1"/>
          <p:nvPr/>
        </p:nvSpPr>
        <p:spPr>
          <a:xfrm>
            <a:off x="6379450" y="2248285"/>
            <a:ext cx="2285671" cy="3046988"/>
          </a:xfrm>
          <a:prstGeom prst="rect">
            <a:avLst/>
          </a:prstGeom>
          <a:noFill/>
        </p:spPr>
        <p:txBody>
          <a:bodyPr wrap="square" rtlCol="0">
            <a:spAutoFit/>
          </a:bodyPr>
          <a:lstStyle/>
          <a:p>
            <a:r>
              <a:rPr lang="en-US" sz="2400" dirty="0" smtClean="0"/>
              <a:t>To Simulate over corners, go to Setup-&gt;Model Libraries in ADE, and change Section from TT to the relevant corner</a:t>
            </a:r>
            <a:endParaRPr lang="en-US" sz="2400" dirty="0"/>
          </a:p>
        </p:txBody>
      </p:sp>
    </p:spTree>
    <p:extLst>
      <p:ext uri="{BB962C8B-B14F-4D97-AF65-F5344CB8AC3E}">
        <p14:creationId xmlns:p14="http://schemas.microsoft.com/office/powerpoint/2010/main" val="381416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9581"/>
            <a:ext cx="8229600" cy="6263079"/>
          </a:xfrm>
        </p:spPr>
        <p:txBody>
          <a:bodyPr>
            <a:normAutofit fontScale="70000" lnSpcReduction="20000"/>
          </a:bodyPr>
          <a:lstStyle/>
          <a:p>
            <a:pPr marL="0" indent="0">
              <a:buNone/>
            </a:pPr>
            <a:r>
              <a:rPr lang="en-US" dirty="0" smtClean="0"/>
              <a:t>To run Monte Carlo, in your open ADE L window, go to Tools -&gt; HSPICE Statistical. Under “Number of runs” enter 300, and check the box next to “Enabled”. Under the outputs tab in the Measurements section, click on “Open.” Enter the settings shown below, (modifying your signal names and Voltage values as needed), and click “Add”, then “Close”. Now </a:t>
            </a:r>
            <a:r>
              <a:rPr lang="en-US" dirty="0" err="1" smtClean="0"/>
              <a:t>insize</a:t>
            </a:r>
            <a:r>
              <a:rPr lang="en-US" dirty="0" smtClean="0"/>
              <a:t> the HSPICE Monte Carlo Analysis window, under the “Simulation” section, click “</a:t>
            </a:r>
            <a:r>
              <a:rPr lang="en-US" dirty="0" err="1" smtClean="0"/>
              <a:t>Netlist</a:t>
            </a:r>
            <a:r>
              <a:rPr lang="en-US" dirty="0" smtClean="0"/>
              <a:t>-Run”. </a:t>
            </a:r>
            <a:r>
              <a:rPr lang="en-US" dirty="0"/>
              <a:t/>
            </a:r>
            <a:br>
              <a:rPr lang="en-US" dirty="0"/>
            </a:br>
            <a:r>
              <a:rPr lang="en-US" dirty="0" smtClean="0"/>
              <a:t/>
            </a:r>
            <a:br>
              <a:rPr lang="en-US" dirty="0" smtClean="0"/>
            </a:b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r>
            <a:br>
              <a:rPr lang="en-US" dirty="0" smtClean="0"/>
            </a:br>
            <a:endParaRPr lang="en-US" dirty="0" smtClean="0"/>
          </a:p>
          <a:p>
            <a:pPr marL="0" indent="0">
              <a:buNone/>
            </a:pPr>
            <a:endParaRPr lang="en-US" dirty="0"/>
          </a:p>
          <a:p>
            <a:pPr marL="0" indent="0">
              <a:buNone/>
            </a:pPr>
            <a:endParaRPr lang="en-US" dirty="0" smtClean="0"/>
          </a:p>
          <a:p>
            <a:pPr marL="0" indent="0">
              <a:buNone/>
            </a:pPr>
            <a:r>
              <a:rPr lang="en-US" dirty="0" smtClean="0"/>
              <a:t>For any measurement, statistics are automatically calculated in the Measurement Variation Statistics section. Here you can get mean and sigma information. To view the distribution, click “Get Variation Statistics”, then click “Plotting as.” </a:t>
            </a:r>
            <a:endParaRPr lang="en-US" dirty="0"/>
          </a:p>
        </p:txBody>
      </p:sp>
      <p:pic>
        <p:nvPicPr>
          <p:cNvPr id="4" name="Picture 3"/>
          <p:cNvPicPr>
            <a:picLocks noChangeAspect="1"/>
          </p:cNvPicPr>
          <p:nvPr/>
        </p:nvPicPr>
        <p:blipFill>
          <a:blip r:embed="rId2"/>
          <a:stretch>
            <a:fillRect/>
          </a:stretch>
        </p:blipFill>
        <p:spPr>
          <a:xfrm>
            <a:off x="2070100" y="2608374"/>
            <a:ext cx="4991100" cy="2692400"/>
          </a:xfrm>
          <a:prstGeom prst="rect">
            <a:avLst/>
          </a:prstGeom>
        </p:spPr>
      </p:pic>
    </p:spTree>
    <p:extLst>
      <p:ext uri="{BB962C8B-B14F-4D97-AF65-F5344CB8AC3E}">
        <p14:creationId xmlns:p14="http://schemas.microsoft.com/office/powerpoint/2010/main" val="262233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7800" y="834171"/>
            <a:ext cx="6555789" cy="4698947"/>
          </a:xfrm>
          <a:prstGeom prst="rect">
            <a:avLst/>
          </a:prstGeom>
        </p:spPr>
      </p:pic>
      <p:sp>
        <p:nvSpPr>
          <p:cNvPr id="7" name="TextBox 6"/>
          <p:cNvSpPr txBox="1"/>
          <p:nvPr/>
        </p:nvSpPr>
        <p:spPr>
          <a:xfrm>
            <a:off x="6733589" y="2229429"/>
            <a:ext cx="2285671" cy="2308324"/>
          </a:xfrm>
          <a:prstGeom prst="rect">
            <a:avLst/>
          </a:prstGeom>
          <a:noFill/>
        </p:spPr>
        <p:txBody>
          <a:bodyPr wrap="square" rtlCol="0">
            <a:spAutoFit/>
          </a:bodyPr>
          <a:lstStyle/>
          <a:p>
            <a:r>
              <a:rPr lang="en-US" sz="2400" dirty="0" smtClean="0"/>
              <a:t>To Simulate over Temperature, go to Setup-&gt;Temperature, and change Degrees</a:t>
            </a:r>
            <a:endParaRPr lang="en-US" sz="2400" dirty="0"/>
          </a:p>
        </p:txBody>
      </p:sp>
    </p:spTree>
    <p:extLst>
      <p:ext uri="{BB962C8B-B14F-4D97-AF65-F5344CB8AC3E}">
        <p14:creationId xmlns:p14="http://schemas.microsoft.com/office/powerpoint/2010/main" val="395014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TotalTime>
  <Words>151</Words>
  <Application>Microsoft Macintosh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EE 241B: Variability Simulation Tips</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241B: Variability Simulation Tips</dc:title>
  <dc:creator>Sameet Ramakrishnan</dc:creator>
  <cp:lastModifiedBy>Sameet Ramakrishnan</cp:lastModifiedBy>
  <cp:revision>1</cp:revision>
  <dcterms:created xsi:type="dcterms:W3CDTF">2016-02-22T22:38:48Z</dcterms:created>
  <dcterms:modified xsi:type="dcterms:W3CDTF">2016-02-22T22:48:37Z</dcterms:modified>
</cp:coreProperties>
</file>