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3"/>
    <p:restoredTop sz="94719"/>
  </p:normalViewPr>
  <p:slideViewPr>
    <p:cSldViewPr snapToGrid="0" showGuides="1">
      <p:cViewPr varScale="1">
        <p:scale>
          <a:sx n="90" d="100"/>
          <a:sy n="90" d="100"/>
        </p:scale>
        <p:origin x="232" y="1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6" y="30019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B.scala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B.class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Builder.scala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Builder.class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B.sv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44BF421-D9C8-667B-2299-6498C4B6E41C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61CFF11-A6B2-8BC8-4E33-895D8D2EEF5C}"/>
                </a:ext>
              </a:extLst>
            </p:cNvPr>
            <p:cNvGrpSpPr/>
            <p:nvPr/>
          </p:nvGrpSpPr>
          <p:grpSpPr>
            <a:xfrm>
              <a:off x="3245620" y="1595410"/>
              <a:ext cx="3474982" cy="2410021"/>
              <a:chOff x="3245620" y="1595410"/>
              <a:chExt cx="3474982" cy="2410021"/>
            </a:xfrm>
          </p:grpSpPr>
          <p:sp>
            <p:nvSpPr>
              <p:cNvPr id="32" name="Google Shape;822;p20">
                <a:extLst>
                  <a:ext uri="{FF2B5EF4-FFF2-40B4-BE49-F238E27FC236}">
                    <a16:creationId xmlns:a16="http://schemas.microsoft.com/office/drawing/2014/main" id="{57A0186F-4987-1239-6747-D571D55DF43D}"/>
                  </a:ext>
                </a:extLst>
              </p:cNvPr>
              <p:cNvSpPr/>
              <p:nvPr/>
            </p:nvSpPr>
            <p:spPr>
              <a:xfrm>
                <a:off x="3245620" y="1595410"/>
                <a:ext cx="3474982" cy="1766888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CalyxSumMMIOWrapper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362298"/>
                <a:ext cx="0" cy="64313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" name="Google Shape;822;p20">
              <a:extLst>
                <a:ext uri="{FF2B5EF4-FFF2-40B4-BE49-F238E27FC236}">
                  <a16:creationId xmlns:a16="http://schemas.microsoft.com/office/drawing/2014/main" id="{5118227F-F4EA-DAED-9790-46C18610ECC2}"/>
                </a:ext>
              </a:extLst>
            </p:cNvPr>
            <p:cNvSpPr/>
            <p:nvPr/>
          </p:nvSpPr>
          <p:spPr>
            <a:xfrm>
              <a:off x="4117946" y="2138557"/>
              <a:ext cx="1613967" cy="8206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</a:t>
              </a:r>
              <a:endPara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189</Words>
  <Application>Microsoft Macintosh PowerPoint</Application>
  <PresentationFormat>Widescreen</PresentationFormat>
  <Paragraphs>85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26</cp:revision>
  <dcterms:created xsi:type="dcterms:W3CDTF">2024-04-18T06:16:51Z</dcterms:created>
  <dcterms:modified xsi:type="dcterms:W3CDTF">2024-04-21T05:22:55Z</dcterms:modified>
</cp:coreProperties>
</file>