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73989"/>
  </p:normalViewPr>
  <p:slideViewPr>
    <p:cSldViewPr snapToGrid="0" showGuides="1">
      <p:cViewPr varScale="1">
        <p:scale>
          <a:sx n="110" d="100"/>
          <a:sy n="110" d="100"/>
        </p:scale>
        <p:origin x="1320" y="168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6" y="30019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Builder.scala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Builder.class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B.sv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A.sv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Builder.scala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Builder.class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B.sv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44BF421-D9C8-667B-2299-6498C4B6E41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61CFF11-A6B2-8BC8-4E33-895D8D2EEF5C}"/>
                </a:ext>
              </a:extLst>
            </p:cNvPr>
            <p:cNvGrpSpPr/>
            <p:nvPr/>
          </p:nvGrpSpPr>
          <p:grpSpPr>
            <a:xfrm>
              <a:off x="3245620" y="1595410"/>
              <a:ext cx="3474982" cy="2410021"/>
              <a:chOff x="3245620" y="1595410"/>
              <a:chExt cx="3474982" cy="2410021"/>
            </a:xfrm>
          </p:grpSpPr>
          <p:sp>
            <p:nvSpPr>
              <p:cNvPr id="32" name="Google Shape;822;p20">
                <a:extLst>
                  <a:ext uri="{FF2B5EF4-FFF2-40B4-BE49-F238E27FC236}">
                    <a16:creationId xmlns:a16="http://schemas.microsoft.com/office/drawing/2014/main" id="{57A0186F-4987-1239-6747-D571D55DF43D}"/>
                  </a:ext>
                </a:extLst>
              </p:cNvPr>
              <p:cNvSpPr/>
              <p:nvPr/>
            </p:nvSpPr>
            <p:spPr>
              <a:xfrm>
                <a:off x="3245620" y="1595410"/>
                <a:ext cx="3474982" cy="1766888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CalyxSumMMIOWrapper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362298"/>
                <a:ext cx="0" cy="64313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22;p20">
              <a:extLst>
                <a:ext uri="{FF2B5EF4-FFF2-40B4-BE49-F238E27FC236}">
                  <a16:creationId xmlns:a16="http://schemas.microsoft.com/office/drawing/2014/main" id="{5118227F-F4EA-DAED-9790-46C18610ECC2}"/>
                </a:ext>
              </a:extLst>
            </p:cNvPr>
            <p:cNvSpPr/>
            <p:nvPr/>
          </p:nvSpPr>
          <p:spPr>
            <a:xfrm>
              <a:off x="4117946" y="2138557"/>
              <a:ext cx="1613967" cy="82063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</a:t>
              </a:r>
              <a:endPara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30A6E523-D1CF-CC96-08BB-52BE4A66C3B1}"/>
              </a:ext>
            </a:extLst>
          </p:cNvPr>
          <p:cNvSpPr/>
          <p:nvPr/>
        </p:nvSpPr>
        <p:spPr>
          <a:xfrm>
            <a:off x="1376039" y="1955307"/>
            <a:ext cx="1979720" cy="107683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A32CF-A80A-7D25-AF86-5957EC179048}"/>
              </a:ext>
            </a:extLst>
          </p:cNvPr>
          <p:cNvSpPr/>
          <p:nvPr/>
        </p:nvSpPr>
        <p:spPr>
          <a:xfrm>
            <a:off x="656948" y="630315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9B0499-584F-A1FA-AB14-6C4AA189D85F}"/>
              </a:ext>
            </a:extLst>
          </p:cNvPr>
          <p:cNvSpPr/>
          <p:nvPr/>
        </p:nvSpPr>
        <p:spPr>
          <a:xfrm>
            <a:off x="2636668" y="630314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207147-A437-812D-EC79-62EC39C68205}"/>
              </a:ext>
            </a:extLst>
          </p:cNvPr>
          <p:cNvSpPr/>
          <p:nvPr/>
        </p:nvSpPr>
        <p:spPr>
          <a:xfrm>
            <a:off x="205666" y="3584777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Verilator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292ED6-68C0-5611-323C-FD5B2A9B62F6}"/>
              </a:ext>
            </a:extLst>
          </p:cNvPr>
          <p:cNvSpPr/>
          <p:nvPr/>
        </p:nvSpPr>
        <p:spPr>
          <a:xfrm>
            <a:off x="2185386" y="3584776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33B499-E0C3-7E83-FFDC-C371FE031757}"/>
              </a:ext>
            </a:extLst>
          </p:cNvPr>
          <p:cNvSpPr/>
          <p:nvPr/>
        </p:nvSpPr>
        <p:spPr>
          <a:xfrm>
            <a:off x="4074850" y="3584776"/>
            <a:ext cx="1438182" cy="772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E1DB82-5A1C-BA18-1995-4DE567511CE3}"/>
              </a:ext>
            </a:extLst>
          </p:cNvPr>
          <p:cNvCxnSpPr>
            <a:stCxn id="4" idx="2"/>
            <a:endCxn id="2" idx="3"/>
          </p:cNvCxnSpPr>
          <p:nvPr/>
        </p:nvCxnSpPr>
        <p:spPr>
          <a:xfrm>
            <a:off x="1376039" y="1402672"/>
            <a:ext cx="989860" cy="614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4ADA9-6D26-4C93-8895-D8E96B3C6BCB}"/>
              </a:ext>
            </a:extLst>
          </p:cNvPr>
          <p:cNvCxnSpPr>
            <a:stCxn id="5" idx="2"/>
            <a:endCxn id="2" idx="3"/>
          </p:cNvCxnSpPr>
          <p:nvPr/>
        </p:nvCxnSpPr>
        <p:spPr>
          <a:xfrm flipH="1">
            <a:off x="2365899" y="1402671"/>
            <a:ext cx="989860" cy="614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609F9F-6381-962D-B06B-FAC782FAF6F4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924757" y="3030995"/>
            <a:ext cx="1441142" cy="553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D99CF3-E4FF-53AD-17D7-FCEEFC8C5C10}"/>
              </a:ext>
            </a:extLst>
          </p:cNvPr>
          <p:cNvCxnSpPr>
            <a:cxnSpLocks/>
            <a:stCxn id="2" idx="1"/>
            <a:endCxn id="9" idx="0"/>
          </p:cNvCxnSpPr>
          <p:nvPr/>
        </p:nvCxnSpPr>
        <p:spPr>
          <a:xfrm>
            <a:off x="2365899" y="3030995"/>
            <a:ext cx="538578" cy="5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3F37CA-E0A3-4BB4-12CE-638E5A18C019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365899" y="3030995"/>
            <a:ext cx="2428042" cy="553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Verilator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Rdy</a:t>
              </a:r>
              <a:r>
                <a:rPr lang="en-US" dirty="0">
                  <a:solidFill>
                    <a:schemeClr val="tx1"/>
                  </a:solidFill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317</Words>
  <Application>Microsoft Macintosh PowerPoint</Application>
  <PresentationFormat>Widescreen</PresentationFormat>
  <Paragraphs>171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69</cp:revision>
  <dcterms:created xsi:type="dcterms:W3CDTF">2024-04-18T06:16:51Z</dcterms:created>
  <dcterms:modified xsi:type="dcterms:W3CDTF">2024-04-22T00:44:24Z</dcterms:modified>
</cp:coreProperties>
</file>