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67" r:id="rId4"/>
    <p:sldId id="258" r:id="rId5"/>
    <p:sldId id="259" r:id="rId6"/>
    <p:sldId id="268" r:id="rId7"/>
    <p:sldId id="261" r:id="rId8"/>
    <p:sldId id="262" r:id="rId9"/>
    <p:sldId id="266" r:id="rId10"/>
    <p:sldId id="263" r:id="rId11"/>
    <p:sldId id="264" r:id="rId12"/>
    <p:sldId id="265" r:id="rId13"/>
    <p:sldId id="270" r:id="rId14"/>
    <p:sldId id="274" r:id="rId15"/>
    <p:sldId id="276" r:id="rId16"/>
    <p:sldId id="277" r:id="rId17"/>
    <p:sldId id="275" r:id="rId18"/>
    <p:sldId id="278" r:id="rId19"/>
    <p:sldId id="271" r:id="rId20"/>
    <p:sldId id="272" r:id="rId21"/>
    <p:sldId id="273" r:id="rId22"/>
    <p:sldId id="269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60" userDrawn="1">
          <p15:clr>
            <a:srgbClr val="A4A3A4"/>
          </p15:clr>
        </p15:guide>
        <p15:guide id="2" pos="388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070"/>
    <p:restoredTop sz="88764"/>
  </p:normalViewPr>
  <p:slideViewPr>
    <p:cSldViewPr snapToGrid="0" showGuides="1">
      <p:cViewPr>
        <p:scale>
          <a:sx n="128" d="100"/>
          <a:sy n="128" d="100"/>
        </p:scale>
        <p:origin x="768" y="304"/>
      </p:cViewPr>
      <p:guideLst>
        <p:guide orient="horz" pos="3960"/>
        <p:guide pos="388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AB2604-332E-024C-A8A0-E1E76D375D5A}" type="datetimeFigureOut">
              <a:rPr lang="en-US" smtClean="0"/>
              <a:t>4/23/24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1CF6ED-770C-9943-AF81-D14B542A9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0732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1CF6ED-770C-9943-AF81-D14B542A96E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8896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1CF6ED-770C-9943-AF81-D14B542A96E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9375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1CF6ED-770C-9943-AF81-D14B542A96E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3955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1CF6ED-770C-9943-AF81-D14B542A96E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6602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1CF6ED-770C-9943-AF81-D14B542A96E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7075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1CF6ED-770C-9943-AF81-D14B542A96E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7026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1CF6ED-770C-9943-AF81-D14B542A96E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650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1CF6ED-770C-9943-AF81-D14B542A96E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9261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22B5B-5078-B9B7-73F2-5A51DEC004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EA4B14-207A-541E-859B-E2E041DE80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E49BC6-787C-03BC-9F92-4A74B91D3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1B0AD-E03A-D148-9D22-3494858AE16F}" type="datetimeFigureOut">
              <a:rPr lang="en-US" smtClean="0"/>
              <a:t>4/23/24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9A54E8-F71D-1D1B-E4BE-0A30AC471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FC6F81-C853-4C64-3F4A-ADCF0ACB4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FDBA-02F2-E64E-A464-B1E1699DD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329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EA979-70BF-DC6D-8812-567DF793D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ABE898-3120-BF57-F339-C29BCA5185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CAFE40-561D-A014-D4BD-6FCB6BAAA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1B0AD-E03A-D148-9D22-3494858AE16F}" type="datetimeFigureOut">
              <a:rPr lang="en-US" smtClean="0"/>
              <a:t>4/23/24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152C1-0D21-6BE1-14D7-0B2C618B7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D9BD06-4A92-6284-1B9E-2ED6F97EB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FDBA-02F2-E64E-A464-B1E1699DD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735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48CBA7-BCD1-2421-A286-4C338FBA4C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F1F72C-3A0A-383C-F3B1-61E1BE665E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D96FF0-B4F2-39C4-87B9-6D7F54D1C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1B0AD-E03A-D148-9D22-3494858AE16F}" type="datetimeFigureOut">
              <a:rPr lang="en-US" smtClean="0"/>
              <a:t>4/23/24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1E1EAA-D326-EDFF-127C-33FF9E732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A45605-2DBD-B93A-C676-B9BF55789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FDBA-02F2-E64E-A464-B1E1699DD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439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1552F-5947-30D7-9F09-D3B1C69CA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63A4F-3025-EA13-3FA0-DF35E02285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DFFAD5-49CE-33CA-E4F7-C9739D392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1B0AD-E03A-D148-9D22-3494858AE16F}" type="datetimeFigureOut">
              <a:rPr lang="en-US" smtClean="0"/>
              <a:t>4/23/24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516A21-F628-E0ED-BEA1-CA4BDE0C8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6D2D35-5D7B-B4D6-575B-F33E43088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FDBA-02F2-E64E-A464-B1E1699DD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406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BE2C0-B024-3880-974D-7911F4499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6760FF-3303-CF77-D813-1240DFE36A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BB0DDB-1D9A-AA15-19D8-1C5E7EBFD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1B0AD-E03A-D148-9D22-3494858AE16F}" type="datetimeFigureOut">
              <a:rPr lang="en-US" smtClean="0"/>
              <a:t>4/23/24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73D4DE-6264-69F6-EC2A-D8775E3D4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E197A6-CFD8-EE6E-5437-7CF7AF915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FDBA-02F2-E64E-A464-B1E1699DD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876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58FAF-3A68-A304-DCF3-8B50FDC85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DEFBD6-17FA-A531-A6D4-995DF75AE1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ED3C09-B510-B744-5F95-47EA8DEB9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6FF3D7-B16C-1436-B8BB-7BB779612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1B0AD-E03A-D148-9D22-3494858AE16F}" type="datetimeFigureOut">
              <a:rPr lang="en-US" smtClean="0"/>
              <a:t>4/23/24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5DE642-0D4E-DF12-6F40-7B83568EE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002388-E36A-9A32-8FDC-18D096412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FDBA-02F2-E64E-A464-B1E1699DD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947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683CD-E263-5E58-BA33-FF6A8161D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4534C6-25D8-CD1E-F257-F7B800768E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104EF4-F38C-5CB1-BF00-F1C4AA4824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B1FB7E-4052-2604-1690-3DCAF6A0CE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00E73E-40A4-C70D-C587-C80A067AF0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708FE9-BA87-15E2-255C-59E3C1661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1B0AD-E03A-D148-9D22-3494858AE16F}" type="datetimeFigureOut">
              <a:rPr lang="en-US" smtClean="0"/>
              <a:t>4/23/24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F5A00C-4CB8-5122-602D-2993E8C92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C90788-3707-B5CC-7D71-393FA980D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FDBA-02F2-E64E-A464-B1E1699DD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113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A657D-5B02-E01F-7EA7-689D07B94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D11D06-D0CA-523B-237A-120C05193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1B0AD-E03A-D148-9D22-3494858AE16F}" type="datetimeFigureOut">
              <a:rPr lang="en-US" smtClean="0"/>
              <a:t>4/23/24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1C6F65-269E-68B6-9244-5FFFD7DE9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60EFA0-502B-10D2-55DD-E782B75BF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FDBA-02F2-E64E-A464-B1E1699DD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524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492021-1583-5EFA-6691-7E4199BBB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1B0AD-E03A-D148-9D22-3494858AE16F}" type="datetimeFigureOut">
              <a:rPr lang="en-US" smtClean="0"/>
              <a:t>4/23/24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5B8F31-99CF-D427-8C12-EADFC2BF4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EE99AC-1898-B0CD-BDE2-D3778AC54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FDBA-02F2-E64E-A464-B1E1699DD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655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2FF87-4FBD-7A42-C5FF-77DF374BA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F85032-EA17-078B-972C-5DCF4A9C4E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0AC9A4-E52A-A49D-8106-798D03D0D0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1D0C45-7AF7-FC70-90FE-ACDB43C48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1B0AD-E03A-D148-9D22-3494858AE16F}" type="datetimeFigureOut">
              <a:rPr lang="en-US" smtClean="0"/>
              <a:t>4/23/24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EEB715-3E07-AE18-F910-7AD4B04F9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CC0E04-2AEC-4101-FD2E-EA031167E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FDBA-02F2-E64E-A464-B1E1699DD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521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18074-6DD5-C562-1C40-68F8B4303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14CB74-03D1-C7E2-35F5-0C0D619421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5F338E-53B7-1EE1-1912-0C240D6A72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68F8A6-D13E-F0AE-D945-41F40EE6B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1B0AD-E03A-D148-9D22-3494858AE16F}" type="datetimeFigureOut">
              <a:rPr lang="en-US" smtClean="0"/>
              <a:t>4/23/24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5D276E-4D07-BB51-558E-D0AC266BD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97CA66-5459-B781-91F3-455F4E01D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FDBA-02F2-E64E-A464-B1E1699DD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920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B3FCB8-B1DA-BB64-E1A8-68D26DB3A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1E0913-885F-2D81-430C-729028DAC4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31151E-EA14-8EF7-CF3C-D433A72025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B31B0AD-E03A-D148-9D22-3494858AE16F}" type="datetimeFigureOut">
              <a:rPr lang="en-US" smtClean="0"/>
              <a:t>4/23/24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BFE402-774E-61F3-6AC1-F727CBE57C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7835BB-392B-9691-9A3E-41C69A1C5B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C76FDBA-02F2-E64E-A464-B1E1699DD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24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sv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21" Type="http://schemas.openxmlformats.org/officeDocument/2006/relationships/image" Target="../media/image22.sv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sv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sv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svg"/><Relationship Id="rId18" Type="http://schemas.openxmlformats.org/officeDocument/2006/relationships/image" Target="../media/image19.png"/><Relationship Id="rId3" Type="http://schemas.openxmlformats.org/officeDocument/2006/relationships/image" Target="../media/image6.png"/><Relationship Id="rId21" Type="http://schemas.openxmlformats.org/officeDocument/2006/relationships/image" Target="../media/image22.sv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5.sv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4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svg"/><Relationship Id="rId5" Type="http://schemas.openxmlformats.org/officeDocument/2006/relationships/image" Target="../media/image8.png"/><Relationship Id="rId15" Type="http://schemas.openxmlformats.org/officeDocument/2006/relationships/image" Target="../media/image18.svg"/><Relationship Id="rId10" Type="http://schemas.openxmlformats.org/officeDocument/2006/relationships/image" Target="../media/image13.png"/><Relationship Id="rId19" Type="http://schemas.openxmlformats.org/officeDocument/2006/relationships/image" Target="../media/image20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Relationship Id="rId22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18" Type="http://schemas.openxmlformats.org/officeDocument/2006/relationships/image" Target="../media/image20.png"/><Relationship Id="rId3" Type="http://schemas.openxmlformats.org/officeDocument/2006/relationships/image" Target="../media/image7.png"/><Relationship Id="rId21" Type="http://schemas.openxmlformats.org/officeDocument/2006/relationships/image" Target="../media/image23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17" Type="http://schemas.openxmlformats.org/officeDocument/2006/relationships/image" Target="../media/image19.png"/><Relationship Id="rId2" Type="http://schemas.openxmlformats.org/officeDocument/2006/relationships/image" Target="../media/image6.png"/><Relationship Id="rId16" Type="http://schemas.openxmlformats.org/officeDocument/2006/relationships/image" Target="../media/image5.svg"/><Relationship Id="rId20" Type="http://schemas.openxmlformats.org/officeDocument/2006/relationships/image" Target="../media/image22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4.png"/><Relationship Id="rId10" Type="http://schemas.openxmlformats.org/officeDocument/2006/relationships/image" Target="../media/image14.svg"/><Relationship Id="rId19" Type="http://schemas.openxmlformats.org/officeDocument/2006/relationships/image" Target="../media/image21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sv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18" Type="http://schemas.openxmlformats.org/officeDocument/2006/relationships/image" Target="../media/image20.png"/><Relationship Id="rId3" Type="http://schemas.openxmlformats.org/officeDocument/2006/relationships/image" Target="../media/image7.png"/><Relationship Id="rId21" Type="http://schemas.openxmlformats.org/officeDocument/2006/relationships/image" Target="../media/image23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17" Type="http://schemas.openxmlformats.org/officeDocument/2006/relationships/image" Target="../media/image19.png"/><Relationship Id="rId2" Type="http://schemas.openxmlformats.org/officeDocument/2006/relationships/image" Target="../media/image6.png"/><Relationship Id="rId16" Type="http://schemas.openxmlformats.org/officeDocument/2006/relationships/image" Target="../media/image5.svg"/><Relationship Id="rId20" Type="http://schemas.openxmlformats.org/officeDocument/2006/relationships/image" Target="../media/image22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4.png"/><Relationship Id="rId10" Type="http://schemas.openxmlformats.org/officeDocument/2006/relationships/image" Target="../media/image14.svg"/><Relationship Id="rId19" Type="http://schemas.openxmlformats.org/officeDocument/2006/relationships/image" Target="../media/image21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sv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image" Target="../media/image1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10" Type="http://schemas.openxmlformats.org/officeDocument/2006/relationships/image" Target="../media/image20.png"/><Relationship Id="rId4" Type="http://schemas.openxmlformats.org/officeDocument/2006/relationships/image" Target="../media/image12.png"/><Relationship Id="rId9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image" Target="../media/image1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5.png"/><Relationship Id="rId7" Type="http://schemas.openxmlformats.org/officeDocument/2006/relationships/image" Target="../media/image14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11" Type="http://schemas.openxmlformats.org/officeDocument/2006/relationships/image" Target="../media/image9.png"/><Relationship Id="rId5" Type="http://schemas.openxmlformats.org/officeDocument/2006/relationships/image" Target="../media/image11.png"/><Relationship Id="rId10" Type="http://schemas.openxmlformats.org/officeDocument/2006/relationships/image" Target="../media/image25.png"/><Relationship Id="rId4" Type="http://schemas.openxmlformats.org/officeDocument/2006/relationships/image" Target="../media/image16.svg"/><Relationship Id="rId9" Type="http://schemas.openxmlformats.org/officeDocument/2006/relationships/image" Target="../media/image24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19.png"/><Relationship Id="rId7" Type="http://schemas.openxmlformats.org/officeDocument/2006/relationships/image" Target="../media/image13.png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25.png"/><Relationship Id="rId5" Type="http://schemas.openxmlformats.org/officeDocument/2006/relationships/image" Target="../media/image16.svg"/><Relationship Id="rId10" Type="http://schemas.openxmlformats.org/officeDocument/2006/relationships/image" Target="../media/image24.jpg"/><Relationship Id="rId4" Type="http://schemas.openxmlformats.org/officeDocument/2006/relationships/image" Target="../media/image15.png"/><Relationship Id="rId9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5.png"/><Relationship Id="rId7" Type="http://schemas.openxmlformats.org/officeDocument/2006/relationships/image" Target="../media/image14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11" Type="http://schemas.openxmlformats.org/officeDocument/2006/relationships/image" Target="../media/image9.png"/><Relationship Id="rId5" Type="http://schemas.openxmlformats.org/officeDocument/2006/relationships/image" Target="../media/image11.png"/><Relationship Id="rId10" Type="http://schemas.openxmlformats.org/officeDocument/2006/relationships/image" Target="../media/image25.png"/><Relationship Id="rId4" Type="http://schemas.openxmlformats.org/officeDocument/2006/relationships/image" Target="../media/image16.svg"/><Relationship Id="rId9" Type="http://schemas.openxmlformats.org/officeDocument/2006/relationships/image" Target="../media/image24.jp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C0D8539-9B4D-409F-5639-B9BF501E9A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8818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1093CB50-1FA0-480F-0C75-8A75BECDAF4D}"/>
              </a:ext>
            </a:extLst>
          </p:cNvPr>
          <p:cNvGrpSpPr/>
          <p:nvPr/>
        </p:nvGrpSpPr>
        <p:grpSpPr>
          <a:xfrm>
            <a:off x="437612" y="630315"/>
            <a:ext cx="6066215" cy="6007999"/>
            <a:chOff x="437612" y="630315"/>
            <a:chExt cx="6066215" cy="600799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45A32CF-A80A-7D25-AF86-5957EC179048}"/>
                </a:ext>
              </a:extLst>
            </p:cNvPr>
            <p:cNvSpPr/>
            <p:nvPr/>
          </p:nvSpPr>
          <p:spPr>
            <a:xfrm>
              <a:off x="656948" y="630315"/>
              <a:ext cx="1438182" cy="77235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HLS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A9B0499-584F-A1FA-AB14-6C4AA189D85F}"/>
                </a:ext>
              </a:extLst>
            </p:cNvPr>
            <p:cNvSpPr/>
            <p:nvPr/>
          </p:nvSpPr>
          <p:spPr>
            <a:xfrm>
              <a:off x="4856086" y="630315"/>
              <a:ext cx="1438182" cy="77235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RTL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3C3F37CA-E0A3-4BB4-12CE-638E5A18C019}"/>
                </a:ext>
              </a:extLst>
            </p:cNvPr>
            <p:cNvCxnSpPr>
              <a:cxnSpLocks/>
              <a:stCxn id="42" idx="2"/>
              <a:endCxn id="57" idx="0"/>
            </p:cNvCxnSpPr>
            <p:nvPr/>
          </p:nvCxnSpPr>
          <p:spPr>
            <a:xfrm>
              <a:off x="3489663" y="3630314"/>
              <a:ext cx="932897" cy="270685"/>
            </a:xfrm>
            <a:prstGeom prst="straightConnector1">
              <a:avLst/>
            </a:prstGeom>
            <a:ln w="28575">
              <a:solidFill>
                <a:schemeClr val="accent6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FF76C45-02A1-9F0E-9FDF-00E8F47E854C}"/>
                </a:ext>
              </a:extLst>
            </p:cNvPr>
            <p:cNvSpPr/>
            <p:nvPr/>
          </p:nvSpPr>
          <p:spPr>
            <a:xfrm>
              <a:off x="2770572" y="630315"/>
              <a:ext cx="1438182" cy="77235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Calyx Frontends</a:t>
              </a:r>
            </a:p>
          </p:txBody>
        </p:sp>
        <p:sp>
          <p:nvSpPr>
            <p:cNvPr id="40" name="Cloud 39">
              <a:extLst>
                <a:ext uri="{FF2B5EF4-FFF2-40B4-BE49-F238E27FC236}">
                  <a16:creationId xmlns:a16="http://schemas.microsoft.com/office/drawing/2014/main" id="{02B2787B-9F89-5C10-7930-FAD79AE5C04F}"/>
                </a:ext>
              </a:extLst>
            </p:cNvPr>
            <p:cNvSpPr/>
            <p:nvPr/>
          </p:nvSpPr>
          <p:spPr>
            <a:xfrm>
              <a:off x="437612" y="1666838"/>
              <a:ext cx="1871324" cy="914400"/>
            </a:xfrm>
            <a:prstGeom prst="cloud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HLS Compiler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DA8A8EED-489C-C490-13CE-1EFC387D84FD}"/>
                </a:ext>
              </a:extLst>
            </p:cNvPr>
            <p:cNvSpPr/>
            <p:nvPr/>
          </p:nvSpPr>
          <p:spPr>
            <a:xfrm>
              <a:off x="2770572" y="3076532"/>
              <a:ext cx="1438182" cy="55378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Calyx</a:t>
              </a:r>
            </a:p>
          </p:txBody>
        </p:sp>
        <p:sp>
          <p:nvSpPr>
            <p:cNvPr id="43" name="Cloud 42">
              <a:extLst>
                <a:ext uri="{FF2B5EF4-FFF2-40B4-BE49-F238E27FC236}">
                  <a16:creationId xmlns:a16="http://schemas.microsoft.com/office/drawing/2014/main" id="{EC70B22C-F794-65AB-824C-F290C35C8FAD}"/>
                </a:ext>
              </a:extLst>
            </p:cNvPr>
            <p:cNvSpPr/>
            <p:nvPr/>
          </p:nvSpPr>
          <p:spPr>
            <a:xfrm>
              <a:off x="2551236" y="1614556"/>
              <a:ext cx="1871324" cy="914400"/>
            </a:xfrm>
            <a:prstGeom prst="cloud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Custom Compiler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9B4B6759-0EE9-026A-D4CB-2A2370592453}"/>
                </a:ext>
              </a:extLst>
            </p:cNvPr>
            <p:cNvCxnSpPr>
              <a:cxnSpLocks/>
              <a:stCxn id="4" idx="2"/>
              <a:endCxn id="40" idx="3"/>
            </p:cNvCxnSpPr>
            <p:nvPr/>
          </p:nvCxnSpPr>
          <p:spPr>
            <a:xfrm flipH="1">
              <a:off x="1373274" y="1402672"/>
              <a:ext cx="2765" cy="31644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D5802992-DF12-1D3B-6EF9-4D11CD5E9331}"/>
                </a:ext>
              </a:extLst>
            </p:cNvPr>
            <p:cNvCxnSpPr>
              <a:stCxn id="24" idx="2"/>
              <a:endCxn id="43" idx="3"/>
            </p:cNvCxnSpPr>
            <p:nvPr/>
          </p:nvCxnSpPr>
          <p:spPr>
            <a:xfrm flipH="1">
              <a:off x="3486898" y="1402672"/>
              <a:ext cx="2765" cy="26416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Cloud 47">
              <a:extLst>
                <a:ext uri="{FF2B5EF4-FFF2-40B4-BE49-F238E27FC236}">
                  <a16:creationId xmlns:a16="http://schemas.microsoft.com/office/drawing/2014/main" id="{15E159B4-2B7A-C9FF-7704-13E2D02BC1BC}"/>
                </a:ext>
              </a:extLst>
            </p:cNvPr>
            <p:cNvSpPr/>
            <p:nvPr/>
          </p:nvSpPr>
          <p:spPr>
            <a:xfrm>
              <a:off x="4632503" y="1614556"/>
              <a:ext cx="1871324" cy="914400"/>
            </a:xfrm>
            <a:prstGeom prst="cloud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RTL Compiler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DEFABCC4-474E-FA9A-14DE-EC54550565F9}"/>
                </a:ext>
              </a:extLst>
            </p:cNvPr>
            <p:cNvCxnSpPr>
              <a:cxnSpLocks/>
              <a:stCxn id="43" idx="1"/>
              <a:endCxn id="42" idx="0"/>
            </p:cNvCxnSpPr>
            <p:nvPr/>
          </p:nvCxnSpPr>
          <p:spPr>
            <a:xfrm>
              <a:off x="3486898" y="2527982"/>
              <a:ext cx="2765" cy="548550"/>
            </a:xfrm>
            <a:prstGeom prst="straightConnector1">
              <a:avLst/>
            </a:prstGeom>
            <a:ln w="28575">
              <a:solidFill>
                <a:schemeClr val="accent6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11AA0166-1234-BC9C-5FFC-8DE4A95EB365}"/>
                </a:ext>
              </a:extLst>
            </p:cNvPr>
            <p:cNvSpPr/>
            <p:nvPr/>
          </p:nvSpPr>
          <p:spPr>
            <a:xfrm>
              <a:off x="3703469" y="3900999"/>
              <a:ext cx="1438182" cy="55378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RTL IR</a:t>
              </a:r>
            </a:p>
          </p:txBody>
        </p: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6A2254EC-34CE-CCF8-DEF8-8D1843C50CF2}"/>
                </a:ext>
              </a:extLst>
            </p:cNvPr>
            <p:cNvCxnSpPr>
              <a:cxnSpLocks/>
              <a:stCxn id="48" idx="1"/>
              <a:endCxn id="57" idx="0"/>
            </p:cNvCxnSpPr>
            <p:nvPr/>
          </p:nvCxnSpPr>
          <p:spPr>
            <a:xfrm flipH="1">
              <a:off x="4422560" y="2527982"/>
              <a:ext cx="1145605" cy="1373017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BBEC2600-59BA-E0E9-4B61-962D58ADBB72}"/>
                </a:ext>
              </a:extLst>
            </p:cNvPr>
            <p:cNvCxnSpPr>
              <a:stCxn id="40" idx="1"/>
              <a:endCxn id="42" idx="0"/>
            </p:cNvCxnSpPr>
            <p:nvPr/>
          </p:nvCxnSpPr>
          <p:spPr>
            <a:xfrm>
              <a:off x="1373274" y="2580264"/>
              <a:ext cx="2116389" cy="496268"/>
            </a:xfrm>
            <a:prstGeom prst="straightConnector1">
              <a:avLst/>
            </a:prstGeom>
            <a:ln w="28575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2454D93E-578F-CA4F-A9B9-E9BBAC2E1F57}"/>
                </a:ext>
              </a:extLst>
            </p:cNvPr>
            <p:cNvCxnSpPr>
              <a:cxnSpLocks/>
              <a:stCxn id="5" idx="2"/>
              <a:endCxn id="48" idx="3"/>
            </p:cNvCxnSpPr>
            <p:nvPr/>
          </p:nvCxnSpPr>
          <p:spPr>
            <a:xfrm flipH="1">
              <a:off x="5568165" y="1402672"/>
              <a:ext cx="7012" cy="26416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F2E9DF8-6E6B-6057-F9A9-C3D44B332748}"/>
                </a:ext>
              </a:extLst>
            </p:cNvPr>
            <p:cNvSpPr/>
            <p:nvPr/>
          </p:nvSpPr>
          <p:spPr>
            <a:xfrm>
              <a:off x="2624981" y="5865957"/>
              <a:ext cx="1438182" cy="77235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FPGA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218E479-8493-AFC8-6073-AED5A0A78CA5}"/>
                </a:ext>
              </a:extLst>
            </p:cNvPr>
            <p:cNvSpPr/>
            <p:nvPr/>
          </p:nvSpPr>
          <p:spPr>
            <a:xfrm>
              <a:off x="4522270" y="5854717"/>
              <a:ext cx="1438182" cy="77235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ASIC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A8C72AF-EBA5-5AF5-E265-204C2D5C38CA}"/>
                </a:ext>
              </a:extLst>
            </p:cNvPr>
            <p:cNvSpPr/>
            <p:nvPr/>
          </p:nvSpPr>
          <p:spPr>
            <a:xfrm>
              <a:off x="2624981" y="4914271"/>
              <a:ext cx="1438182" cy="55378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FPGA flow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419C17C-4A43-554E-5F74-3B895E26B605}"/>
                </a:ext>
              </a:extLst>
            </p:cNvPr>
            <p:cNvSpPr/>
            <p:nvPr/>
          </p:nvSpPr>
          <p:spPr>
            <a:xfrm>
              <a:off x="4522270" y="4910541"/>
              <a:ext cx="1438182" cy="55378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VLSI flow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3D16C6CD-FFDD-54BB-C490-DF429EDDE686}"/>
                </a:ext>
              </a:extLst>
            </p:cNvPr>
            <p:cNvCxnSpPr>
              <a:cxnSpLocks/>
              <a:endCxn id="7" idx="0"/>
            </p:cNvCxnSpPr>
            <p:nvPr/>
          </p:nvCxnSpPr>
          <p:spPr>
            <a:xfrm flipH="1">
              <a:off x="3344072" y="4454781"/>
              <a:ext cx="1078488" cy="45949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E644B9BD-34C4-0847-87DC-E5692CCF5B63}"/>
                </a:ext>
              </a:extLst>
            </p:cNvPr>
            <p:cNvCxnSpPr>
              <a:cxnSpLocks/>
              <a:endCxn id="11" idx="0"/>
            </p:cNvCxnSpPr>
            <p:nvPr/>
          </p:nvCxnSpPr>
          <p:spPr>
            <a:xfrm>
              <a:off x="4422560" y="4454781"/>
              <a:ext cx="818801" cy="45576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D72EA6CE-651E-992F-1AE0-6CA10308159E}"/>
                </a:ext>
              </a:extLst>
            </p:cNvPr>
            <p:cNvCxnSpPr>
              <a:cxnSpLocks/>
              <a:stCxn id="7" idx="2"/>
              <a:endCxn id="3" idx="0"/>
            </p:cNvCxnSpPr>
            <p:nvPr/>
          </p:nvCxnSpPr>
          <p:spPr>
            <a:xfrm>
              <a:off x="3344072" y="5468053"/>
              <a:ext cx="0" cy="39790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DC83C64C-D782-1EA2-2D85-45639649BACE}"/>
                </a:ext>
              </a:extLst>
            </p:cNvPr>
            <p:cNvCxnSpPr>
              <a:cxnSpLocks/>
              <a:stCxn id="11" idx="2"/>
              <a:endCxn id="6" idx="0"/>
            </p:cNvCxnSpPr>
            <p:nvPr/>
          </p:nvCxnSpPr>
          <p:spPr>
            <a:xfrm>
              <a:off x="5241361" y="5464323"/>
              <a:ext cx="0" cy="39039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946137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444043CC-3CA6-3B12-E9B7-A8AFC33F8FFF}"/>
              </a:ext>
            </a:extLst>
          </p:cNvPr>
          <p:cNvGrpSpPr/>
          <p:nvPr/>
        </p:nvGrpSpPr>
        <p:grpSpPr>
          <a:xfrm>
            <a:off x="437612" y="630315"/>
            <a:ext cx="6066215" cy="6020757"/>
            <a:chOff x="437612" y="630315"/>
            <a:chExt cx="6066215" cy="602075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45A32CF-A80A-7D25-AF86-5957EC179048}"/>
                </a:ext>
              </a:extLst>
            </p:cNvPr>
            <p:cNvSpPr/>
            <p:nvPr/>
          </p:nvSpPr>
          <p:spPr>
            <a:xfrm>
              <a:off x="656948" y="630315"/>
              <a:ext cx="1438182" cy="77235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HLS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A9B0499-584F-A1FA-AB14-6C4AA189D85F}"/>
                </a:ext>
              </a:extLst>
            </p:cNvPr>
            <p:cNvSpPr/>
            <p:nvPr/>
          </p:nvSpPr>
          <p:spPr>
            <a:xfrm>
              <a:off x="4856086" y="630315"/>
              <a:ext cx="1438182" cy="77235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RTL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8292ED6-68C0-5611-323C-FD5B2A9B62F6}"/>
                </a:ext>
              </a:extLst>
            </p:cNvPr>
            <p:cNvSpPr/>
            <p:nvPr/>
          </p:nvSpPr>
          <p:spPr>
            <a:xfrm>
              <a:off x="2624981" y="5865957"/>
              <a:ext cx="1438182" cy="77235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FPGA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333B499-E0C3-7E83-FFDC-C371FE031757}"/>
                </a:ext>
              </a:extLst>
            </p:cNvPr>
            <p:cNvSpPr/>
            <p:nvPr/>
          </p:nvSpPr>
          <p:spPr>
            <a:xfrm>
              <a:off x="4522270" y="5854717"/>
              <a:ext cx="1438182" cy="77235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ASIC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3C3F37CA-E0A3-4BB4-12CE-638E5A18C019}"/>
                </a:ext>
              </a:extLst>
            </p:cNvPr>
            <p:cNvCxnSpPr>
              <a:cxnSpLocks/>
              <a:stCxn id="42" idx="2"/>
              <a:endCxn id="57" idx="0"/>
            </p:cNvCxnSpPr>
            <p:nvPr/>
          </p:nvCxnSpPr>
          <p:spPr>
            <a:xfrm>
              <a:off x="3489663" y="3630314"/>
              <a:ext cx="932897" cy="270685"/>
            </a:xfrm>
            <a:prstGeom prst="straightConnector1">
              <a:avLst/>
            </a:prstGeom>
            <a:ln w="28575">
              <a:solidFill>
                <a:schemeClr val="accent6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FF76C45-02A1-9F0E-9FDF-00E8F47E854C}"/>
                </a:ext>
              </a:extLst>
            </p:cNvPr>
            <p:cNvSpPr/>
            <p:nvPr/>
          </p:nvSpPr>
          <p:spPr>
            <a:xfrm>
              <a:off x="2770572" y="630315"/>
              <a:ext cx="1438182" cy="77235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Calyx Frontends</a:t>
              </a:r>
            </a:p>
          </p:txBody>
        </p:sp>
        <p:sp>
          <p:nvSpPr>
            <p:cNvPr id="40" name="Cloud 39">
              <a:extLst>
                <a:ext uri="{FF2B5EF4-FFF2-40B4-BE49-F238E27FC236}">
                  <a16:creationId xmlns:a16="http://schemas.microsoft.com/office/drawing/2014/main" id="{02B2787B-9F89-5C10-7930-FAD79AE5C04F}"/>
                </a:ext>
              </a:extLst>
            </p:cNvPr>
            <p:cNvSpPr/>
            <p:nvPr/>
          </p:nvSpPr>
          <p:spPr>
            <a:xfrm>
              <a:off x="437612" y="1666838"/>
              <a:ext cx="1871324" cy="914400"/>
            </a:xfrm>
            <a:prstGeom prst="cloud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HLS Compiler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DA8A8EED-489C-C490-13CE-1EFC387D84FD}"/>
                </a:ext>
              </a:extLst>
            </p:cNvPr>
            <p:cNvSpPr/>
            <p:nvPr/>
          </p:nvSpPr>
          <p:spPr>
            <a:xfrm>
              <a:off x="2770572" y="3076532"/>
              <a:ext cx="1438182" cy="55378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Calyx</a:t>
              </a:r>
            </a:p>
          </p:txBody>
        </p:sp>
        <p:sp>
          <p:nvSpPr>
            <p:cNvPr id="43" name="Cloud 42">
              <a:extLst>
                <a:ext uri="{FF2B5EF4-FFF2-40B4-BE49-F238E27FC236}">
                  <a16:creationId xmlns:a16="http://schemas.microsoft.com/office/drawing/2014/main" id="{EC70B22C-F794-65AB-824C-F290C35C8FAD}"/>
                </a:ext>
              </a:extLst>
            </p:cNvPr>
            <p:cNvSpPr/>
            <p:nvPr/>
          </p:nvSpPr>
          <p:spPr>
            <a:xfrm>
              <a:off x="2551236" y="1614556"/>
              <a:ext cx="1871324" cy="914400"/>
            </a:xfrm>
            <a:prstGeom prst="cloud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Custom Compiler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9B4B6759-0EE9-026A-D4CB-2A2370592453}"/>
                </a:ext>
              </a:extLst>
            </p:cNvPr>
            <p:cNvCxnSpPr>
              <a:cxnSpLocks/>
              <a:stCxn id="4" idx="2"/>
              <a:endCxn id="40" idx="3"/>
            </p:cNvCxnSpPr>
            <p:nvPr/>
          </p:nvCxnSpPr>
          <p:spPr>
            <a:xfrm flipH="1">
              <a:off x="1373274" y="1402672"/>
              <a:ext cx="2765" cy="31644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D5802992-DF12-1D3B-6EF9-4D11CD5E9331}"/>
                </a:ext>
              </a:extLst>
            </p:cNvPr>
            <p:cNvCxnSpPr>
              <a:stCxn id="24" idx="2"/>
              <a:endCxn id="43" idx="3"/>
            </p:cNvCxnSpPr>
            <p:nvPr/>
          </p:nvCxnSpPr>
          <p:spPr>
            <a:xfrm flipH="1">
              <a:off x="3486898" y="1402672"/>
              <a:ext cx="2765" cy="26416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Cloud 47">
              <a:extLst>
                <a:ext uri="{FF2B5EF4-FFF2-40B4-BE49-F238E27FC236}">
                  <a16:creationId xmlns:a16="http://schemas.microsoft.com/office/drawing/2014/main" id="{15E159B4-2B7A-C9FF-7704-13E2D02BC1BC}"/>
                </a:ext>
              </a:extLst>
            </p:cNvPr>
            <p:cNvSpPr/>
            <p:nvPr/>
          </p:nvSpPr>
          <p:spPr>
            <a:xfrm>
              <a:off x="4632503" y="1614556"/>
              <a:ext cx="1871324" cy="914400"/>
            </a:xfrm>
            <a:prstGeom prst="cloud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RTL Compiler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DEFABCC4-474E-FA9A-14DE-EC54550565F9}"/>
                </a:ext>
              </a:extLst>
            </p:cNvPr>
            <p:cNvCxnSpPr>
              <a:cxnSpLocks/>
              <a:stCxn id="43" idx="1"/>
              <a:endCxn id="42" idx="0"/>
            </p:cNvCxnSpPr>
            <p:nvPr/>
          </p:nvCxnSpPr>
          <p:spPr>
            <a:xfrm>
              <a:off x="3486898" y="2527982"/>
              <a:ext cx="2765" cy="548550"/>
            </a:xfrm>
            <a:prstGeom prst="straightConnector1">
              <a:avLst/>
            </a:prstGeom>
            <a:ln w="28575">
              <a:solidFill>
                <a:schemeClr val="accent6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11AA0166-1234-BC9C-5FFC-8DE4A95EB365}"/>
                </a:ext>
              </a:extLst>
            </p:cNvPr>
            <p:cNvSpPr/>
            <p:nvPr/>
          </p:nvSpPr>
          <p:spPr>
            <a:xfrm>
              <a:off x="3703469" y="3900999"/>
              <a:ext cx="1438182" cy="55378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RTL IR</a:t>
              </a:r>
            </a:p>
          </p:txBody>
        </p: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6A2254EC-34CE-CCF8-DEF8-8D1843C50CF2}"/>
                </a:ext>
              </a:extLst>
            </p:cNvPr>
            <p:cNvCxnSpPr>
              <a:cxnSpLocks/>
              <a:stCxn id="48" idx="1"/>
              <a:endCxn id="57" idx="0"/>
            </p:cNvCxnSpPr>
            <p:nvPr/>
          </p:nvCxnSpPr>
          <p:spPr>
            <a:xfrm flipH="1">
              <a:off x="4422560" y="2527982"/>
              <a:ext cx="1145605" cy="1373017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BBEC2600-59BA-E0E9-4B61-962D58ADBB72}"/>
                </a:ext>
              </a:extLst>
            </p:cNvPr>
            <p:cNvCxnSpPr>
              <a:stCxn id="40" idx="1"/>
              <a:endCxn id="42" idx="0"/>
            </p:cNvCxnSpPr>
            <p:nvPr/>
          </p:nvCxnSpPr>
          <p:spPr>
            <a:xfrm>
              <a:off x="1373274" y="2580264"/>
              <a:ext cx="2116389" cy="496268"/>
            </a:xfrm>
            <a:prstGeom prst="straightConnector1">
              <a:avLst/>
            </a:prstGeom>
            <a:ln w="28575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2454D93E-578F-CA4F-A9B9-E9BBAC2E1F57}"/>
                </a:ext>
              </a:extLst>
            </p:cNvPr>
            <p:cNvCxnSpPr>
              <a:cxnSpLocks/>
              <a:stCxn id="5" idx="2"/>
              <a:endCxn id="48" idx="3"/>
            </p:cNvCxnSpPr>
            <p:nvPr/>
          </p:nvCxnSpPr>
          <p:spPr>
            <a:xfrm flipH="1">
              <a:off x="5568165" y="1402672"/>
              <a:ext cx="7012" cy="26416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F64ED7CB-0FB5-AD95-16E0-FF4D0DB48C95}"/>
                </a:ext>
              </a:extLst>
            </p:cNvPr>
            <p:cNvSpPr/>
            <p:nvPr/>
          </p:nvSpPr>
          <p:spPr>
            <a:xfrm>
              <a:off x="654183" y="5878715"/>
              <a:ext cx="1438182" cy="77235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Verilator</a:t>
              </a:r>
              <a:endPara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2C5C1297-C967-0C59-0B66-3C1B437904EB}"/>
                </a:ext>
              </a:extLst>
            </p:cNvPr>
            <p:cNvSpPr/>
            <p:nvPr/>
          </p:nvSpPr>
          <p:spPr>
            <a:xfrm>
              <a:off x="654183" y="4914271"/>
              <a:ext cx="1438182" cy="55378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Discrete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Event Model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FD9CD302-8194-65B8-8FF3-03F6CEAC2A42}"/>
                </a:ext>
              </a:extLst>
            </p:cNvPr>
            <p:cNvCxnSpPr>
              <a:cxnSpLocks/>
              <a:endCxn id="3" idx="0"/>
            </p:cNvCxnSpPr>
            <p:nvPr/>
          </p:nvCxnSpPr>
          <p:spPr>
            <a:xfrm flipH="1">
              <a:off x="1373274" y="4454781"/>
              <a:ext cx="3049286" cy="45949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32653E6D-2739-E97E-D032-A940CD877F07}"/>
                </a:ext>
              </a:extLst>
            </p:cNvPr>
            <p:cNvCxnSpPr>
              <a:cxnSpLocks/>
              <a:endCxn id="3" idx="0"/>
            </p:cNvCxnSpPr>
            <p:nvPr/>
          </p:nvCxnSpPr>
          <p:spPr>
            <a:xfrm>
              <a:off x="1373274" y="2580264"/>
              <a:ext cx="0" cy="2334007"/>
            </a:xfrm>
            <a:prstGeom prst="straightConnector1">
              <a:avLst/>
            </a:prstGeom>
            <a:ln w="28575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EDE079CD-B401-ED2F-0111-CD2429585207}"/>
                </a:ext>
              </a:extLst>
            </p:cNvPr>
            <p:cNvCxnSpPr>
              <a:cxnSpLocks/>
              <a:stCxn id="3" idx="2"/>
              <a:endCxn id="2" idx="0"/>
            </p:cNvCxnSpPr>
            <p:nvPr/>
          </p:nvCxnSpPr>
          <p:spPr>
            <a:xfrm>
              <a:off x="1373274" y="5468053"/>
              <a:ext cx="0" cy="41066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B399340A-230B-9FD2-BDC1-00A4EC430460}"/>
                </a:ext>
              </a:extLst>
            </p:cNvPr>
            <p:cNvCxnSpPr>
              <a:cxnSpLocks/>
              <a:endCxn id="3" idx="0"/>
            </p:cNvCxnSpPr>
            <p:nvPr/>
          </p:nvCxnSpPr>
          <p:spPr>
            <a:xfrm flipH="1">
              <a:off x="1373274" y="3630314"/>
              <a:ext cx="2116389" cy="1283957"/>
            </a:xfrm>
            <a:prstGeom prst="straightConnector1">
              <a:avLst/>
            </a:prstGeom>
            <a:ln w="28575">
              <a:solidFill>
                <a:schemeClr val="accent6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C92E424-2B6B-C0A8-0365-C712653180ED}"/>
                </a:ext>
              </a:extLst>
            </p:cNvPr>
            <p:cNvSpPr/>
            <p:nvPr/>
          </p:nvSpPr>
          <p:spPr>
            <a:xfrm>
              <a:off x="2624981" y="4914271"/>
              <a:ext cx="1438182" cy="55378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FPGA flow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E74D300-0D15-5451-27F8-5A4333435CB1}"/>
                </a:ext>
              </a:extLst>
            </p:cNvPr>
            <p:cNvSpPr/>
            <p:nvPr/>
          </p:nvSpPr>
          <p:spPr>
            <a:xfrm>
              <a:off x="4522270" y="4910541"/>
              <a:ext cx="1438182" cy="55378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VLSI flow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0CFFB26D-9E54-D558-87FD-A66B2910B303}"/>
                </a:ext>
              </a:extLst>
            </p:cNvPr>
            <p:cNvCxnSpPr>
              <a:cxnSpLocks/>
              <a:stCxn id="57" idx="2"/>
              <a:endCxn id="17" idx="0"/>
            </p:cNvCxnSpPr>
            <p:nvPr/>
          </p:nvCxnSpPr>
          <p:spPr>
            <a:xfrm flipH="1">
              <a:off x="3344072" y="4454781"/>
              <a:ext cx="1078488" cy="45949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0DDB472A-67F1-C8E6-B705-4E2D707A49AD}"/>
                </a:ext>
              </a:extLst>
            </p:cNvPr>
            <p:cNvCxnSpPr>
              <a:cxnSpLocks/>
              <a:stCxn id="57" idx="2"/>
              <a:endCxn id="19" idx="0"/>
            </p:cNvCxnSpPr>
            <p:nvPr/>
          </p:nvCxnSpPr>
          <p:spPr>
            <a:xfrm>
              <a:off x="4422560" y="4454781"/>
              <a:ext cx="818801" cy="45576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1143BDE5-6008-B624-335E-A1B0492C1753}"/>
                </a:ext>
              </a:extLst>
            </p:cNvPr>
            <p:cNvCxnSpPr>
              <a:cxnSpLocks/>
              <a:stCxn id="17" idx="2"/>
              <a:endCxn id="9" idx="0"/>
            </p:cNvCxnSpPr>
            <p:nvPr/>
          </p:nvCxnSpPr>
          <p:spPr>
            <a:xfrm>
              <a:off x="3344072" y="5468053"/>
              <a:ext cx="0" cy="39790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DCC1F7DC-BDD6-22E6-297D-D1B31AD7112E}"/>
                </a:ext>
              </a:extLst>
            </p:cNvPr>
            <p:cNvCxnSpPr>
              <a:cxnSpLocks/>
              <a:stCxn id="19" idx="2"/>
              <a:endCxn id="10" idx="0"/>
            </p:cNvCxnSpPr>
            <p:nvPr/>
          </p:nvCxnSpPr>
          <p:spPr>
            <a:xfrm>
              <a:off x="5241361" y="5464323"/>
              <a:ext cx="0" cy="39039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401069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444043CC-3CA6-3B12-E9B7-A8AFC33F8FFF}"/>
              </a:ext>
            </a:extLst>
          </p:cNvPr>
          <p:cNvGrpSpPr/>
          <p:nvPr/>
        </p:nvGrpSpPr>
        <p:grpSpPr>
          <a:xfrm>
            <a:off x="437612" y="630315"/>
            <a:ext cx="6066215" cy="6020757"/>
            <a:chOff x="437612" y="630315"/>
            <a:chExt cx="6066215" cy="602075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45A32CF-A80A-7D25-AF86-5957EC179048}"/>
                </a:ext>
              </a:extLst>
            </p:cNvPr>
            <p:cNvSpPr/>
            <p:nvPr/>
          </p:nvSpPr>
          <p:spPr>
            <a:xfrm>
              <a:off x="656948" y="630315"/>
              <a:ext cx="1438182" cy="77235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HLS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A9B0499-584F-A1FA-AB14-6C4AA189D85F}"/>
                </a:ext>
              </a:extLst>
            </p:cNvPr>
            <p:cNvSpPr/>
            <p:nvPr/>
          </p:nvSpPr>
          <p:spPr>
            <a:xfrm>
              <a:off x="4856086" y="630315"/>
              <a:ext cx="1438182" cy="77235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RTL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8292ED6-68C0-5611-323C-FD5B2A9B62F6}"/>
                </a:ext>
              </a:extLst>
            </p:cNvPr>
            <p:cNvSpPr/>
            <p:nvPr/>
          </p:nvSpPr>
          <p:spPr>
            <a:xfrm>
              <a:off x="2624981" y="5865957"/>
              <a:ext cx="1438182" cy="77235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FPGA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333B499-E0C3-7E83-FFDC-C371FE031757}"/>
                </a:ext>
              </a:extLst>
            </p:cNvPr>
            <p:cNvSpPr/>
            <p:nvPr/>
          </p:nvSpPr>
          <p:spPr>
            <a:xfrm>
              <a:off x="4522270" y="5854717"/>
              <a:ext cx="1438182" cy="77235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ASIC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3C3F37CA-E0A3-4BB4-12CE-638E5A18C019}"/>
                </a:ext>
              </a:extLst>
            </p:cNvPr>
            <p:cNvCxnSpPr>
              <a:cxnSpLocks/>
              <a:stCxn id="42" idx="2"/>
              <a:endCxn id="57" idx="0"/>
            </p:cNvCxnSpPr>
            <p:nvPr/>
          </p:nvCxnSpPr>
          <p:spPr>
            <a:xfrm>
              <a:off x="3489663" y="3630314"/>
              <a:ext cx="932897" cy="27068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FF76C45-02A1-9F0E-9FDF-00E8F47E854C}"/>
                </a:ext>
              </a:extLst>
            </p:cNvPr>
            <p:cNvSpPr/>
            <p:nvPr/>
          </p:nvSpPr>
          <p:spPr>
            <a:xfrm>
              <a:off x="2770572" y="630315"/>
              <a:ext cx="1438182" cy="77235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Calyx Frontends</a:t>
              </a:r>
            </a:p>
          </p:txBody>
        </p:sp>
        <p:sp>
          <p:nvSpPr>
            <p:cNvPr id="40" name="Cloud 39">
              <a:extLst>
                <a:ext uri="{FF2B5EF4-FFF2-40B4-BE49-F238E27FC236}">
                  <a16:creationId xmlns:a16="http://schemas.microsoft.com/office/drawing/2014/main" id="{02B2787B-9F89-5C10-7930-FAD79AE5C04F}"/>
                </a:ext>
              </a:extLst>
            </p:cNvPr>
            <p:cNvSpPr/>
            <p:nvPr/>
          </p:nvSpPr>
          <p:spPr>
            <a:xfrm>
              <a:off x="437612" y="1666838"/>
              <a:ext cx="1871324" cy="914400"/>
            </a:xfrm>
            <a:prstGeom prst="cloud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HLS Compiler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DA8A8EED-489C-C490-13CE-1EFC387D84FD}"/>
                </a:ext>
              </a:extLst>
            </p:cNvPr>
            <p:cNvSpPr/>
            <p:nvPr/>
          </p:nvSpPr>
          <p:spPr>
            <a:xfrm>
              <a:off x="2770572" y="3076532"/>
              <a:ext cx="1438182" cy="55378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Calyx</a:t>
              </a:r>
            </a:p>
          </p:txBody>
        </p:sp>
        <p:sp>
          <p:nvSpPr>
            <p:cNvPr id="43" name="Cloud 42">
              <a:extLst>
                <a:ext uri="{FF2B5EF4-FFF2-40B4-BE49-F238E27FC236}">
                  <a16:creationId xmlns:a16="http://schemas.microsoft.com/office/drawing/2014/main" id="{EC70B22C-F794-65AB-824C-F290C35C8FAD}"/>
                </a:ext>
              </a:extLst>
            </p:cNvPr>
            <p:cNvSpPr/>
            <p:nvPr/>
          </p:nvSpPr>
          <p:spPr>
            <a:xfrm>
              <a:off x="2551236" y="1614556"/>
              <a:ext cx="1871324" cy="914400"/>
            </a:xfrm>
            <a:prstGeom prst="cloud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Custom Compiler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9B4B6759-0EE9-026A-D4CB-2A2370592453}"/>
                </a:ext>
              </a:extLst>
            </p:cNvPr>
            <p:cNvCxnSpPr>
              <a:cxnSpLocks/>
              <a:stCxn id="4" idx="2"/>
              <a:endCxn id="40" idx="3"/>
            </p:cNvCxnSpPr>
            <p:nvPr/>
          </p:nvCxnSpPr>
          <p:spPr>
            <a:xfrm flipH="1">
              <a:off x="1373274" y="1402672"/>
              <a:ext cx="2765" cy="31644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D5802992-DF12-1D3B-6EF9-4D11CD5E9331}"/>
                </a:ext>
              </a:extLst>
            </p:cNvPr>
            <p:cNvCxnSpPr>
              <a:stCxn id="24" idx="2"/>
              <a:endCxn id="43" idx="3"/>
            </p:cNvCxnSpPr>
            <p:nvPr/>
          </p:nvCxnSpPr>
          <p:spPr>
            <a:xfrm flipH="1">
              <a:off x="3486898" y="1402672"/>
              <a:ext cx="2765" cy="26416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Cloud 47">
              <a:extLst>
                <a:ext uri="{FF2B5EF4-FFF2-40B4-BE49-F238E27FC236}">
                  <a16:creationId xmlns:a16="http://schemas.microsoft.com/office/drawing/2014/main" id="{15E159B4-2B7A-C9FF-7704-13E2D02BC1BC}"/>
                </a:ext>
              </a:extLst>
            </p:cNvPr>
            <p:cNvSpPr/>
            <p:nvPr/>
          </p:nvSpPr>
          <p:spPr>
            <a:xfrm>
              <a:off x="4632503" y="1614556"/>
              <a:ext cx="1871324" cy="914400"/>
            </a:xfrm>
            <a:prstGeom prst="cloud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RTL Compiler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DEFABCC4-474E-FA9A-14DE-EC54550565F9}"/>
                </a:ext>
              </a:extLst>
            </p:cNvPr>
            <p:cNvCxnSpPr>
              <a:cxnSpLocks/>
              <a:stCxn id="43" idx="1"/>
              <a:endCxn id="42" idx="0"/>
            </p:cNvCxnSpPr>
            <p:nvPr/>
          </p:nvCxnSpPr>
          <p:spPr>
            <a:xfrm>
              <a:off x="3486898" y="2527982"/>
              <a:ext cx="2765" cy="54855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11AA0166-1234-BC9C-5FFC-8DE4A95EB365}"/>
                </a:ext>
              </a:extLst>
            </p:cNvPr>
            <p:cNvSpPr/>
            <p:nvPr/>
          </p:nvSpPr>
          <p:spPr>
            <a:xfrm>
              <a:off x="3703469" y="3900999"/>
              <a:ext cx="1438182" cy="553782"/>
            </a:xfrm>
            <a:prstGeom prst="rect">
              <a:avLst/>
            </a:prstGeom>
            <a:solidFill>
              <a:srgbClr val="FF0000">
                <a:alpha val="36863"/>
              </a:srgb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RTL IR</a:t>
              </a:r>
            </a:p>
          </p:txBody>
        </p: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6A2254EC-34CE-CCF8-DEF8-8D1843C50CF2}"/>
                </a:ext>
              </a:extLst>
            </p:cNvPr>
            <p:cNvCxnSpPr>
              <a:cxnSpLocks/>
              <a:stCxn id="48" idx="1"/>
              <a:endCxn id="57" idx="0"/>
            </p:cNvCxnSpPr>
            <p:nvPr/>
          </p:nvCxnSpPr>
          <p:spPr>
            <a:xfrm flipH="1">
              <a:off x="4422560" y="2527982"/>
              <a:ext cx="1145605" cy="137301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BBEC2600-59BA-E0E9-4B61-962D58ADBB72}"/>
                </a:ext>
              </a:extLst>
            </p:cNvPr>
            <p:cNvCxnSpPr>
              <a:stCxn id="40" idx="1"/>
              <a:endCxn id="42" idx="0"/>
            </p:cNvCxnSpPr>
            <p:nvPr/>
          </p:nvCxnSpPr>
          <p:spPr>
            <a:xfrm>
              <a:off x="1373274" y="2580264"/>
              <a:ext cx="2116389" cy="49626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2454D93E-578F-CA4F-A9B9-E9BBAC2E1F57}"/>
                </a:ext>
              </a:extLst>
            </p:cNvPr>
            <p:cNvCxnSpPr>
              <a:cxnSpLocks/>
              <a:stCxn id="5" idx="2"/>
              <a:endCxn id="48" idx="3"/>
            </p:cNvCxnSpPr>
            <p:nvPr/>
          </p:nvCxnSpPr>
          <p:spPr>
            <a:xfrm flipH="1">
              <a:off x="5568165" y="1402672"/>
              <a:ext cx="7012" cy="26416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F64ED7CB-0FB5-AD95-16E0-FF4D0DB48C95}"/>
                </a:ext>
              </a:extLst>
            </p:cNvPr>
            <p:cNvSpPr/>
            <p:nvPr/>
          </p:nvSpPr>
          <p:spPr>
            <a:xfrm>
              <a:off x="654183" y="5878715"/>
              <a:ext cx="1438182" cy="77235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Verilator</a:t>
              </a:r>
              <a:endPara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2C5C1297-C967-0C59-0B66-3C1B437904EB}"/>
                </a:ext>
              </a:extLst>
            </p:cNvPr>
            <p:cNvSpPr/>
            <p:nvPr/>
          </p:nvSpPr>
          <p:spPr>
            <a:xfrm>
              <a:off x="654183" y="4914271"/>
              <a:ext cx="1438182" cy="55378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Discrete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Event Model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FD9CD302-8194-65B8-8FF3-03F6CEAC2A42}"/>
                </a:ext>
              </a:extLst>
            </p:cNvPr>
            <p:cNvCxnSpPr>
              <a:cxnSpLocks/>
              <a:endCxn id="3" idx="0"/>
            </p:cNvCxnSpPr>
            <p:nvPr/>
          </p:nvCxnSpPr>
          <p:spPr>
            <a:xfrm flipH="1">
              <a:off x="1373274" y="4454781"/>
              <a:ext cx="3049286" cy="45949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32653E6D-2739-E97E-D032-A940CD877F07}"/>
                </a:ext>
              </a:extLst>
            </p:cNvPr>
            <p:cNvCxnSpPr>
              <a:cxnSpLocks/>
              <a:endCxn id="3" idx="0"/>
            </p:cNvCxnSpPr>
            <p:nvPr/>
          </p:nvCxnSpPr>
          <p:spPr>
            <a:xfrm>
              <a:off x="1373274" y="2580264"/>
              <a:ext cx="0" cy="233400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EDE079CD-B401-ED2F-0111-CD2429585207}"/>
                </a:ext>
              </a:extLst>
            </p:cNvPr>
            <p:cNvCxnSpPr>
              <a:cxnSpLocks/>
              <a:stCxn id="3" idx="2"/>
              <a:endCxn id="2" idx="0"/>
            </p:cNvCxnSpPr>
            <p:nvPr/>
          </p:nvCxnSpPr>
          <p:spPr>
            <a:xfrm>
              <a:off x="1373274" y="5468053"/>
              <a:ext cx="0" cy="41066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B399340A-230B-9FD2-BDC1-00A4EC430460}"/>
                </a:ext>
              </a:extLst>
            </p:cNvPr>
            <p:cNvCxnSpPr>
              <a:cxnSpLocks/>
              <a:endCxn id="3" idx="0"/>
            </p:cNvCxnSpPr>
            <p:nvPr/>
          </p:nvCxnSpPr>
          <p:spPr>
            <a:xfrm flipH="1">
              <a:off x="1373274" y="3630314"/>
              <a:ext cx="2116389" cy="128395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C92E424-2B6B-C0A8-0365-C712653180ED}"/>
                </a:ext>
              </a:extLst>
            </p:cNvPr>
            <p:cNvSpPr/>
            <p:nvPr/>
          </p:nvSpPr>
          <p:spPr>
            <a:xfrm>
              <a:off x="2624981" y="4914271"/>
              <a:ext cx="1438182" cy="55378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FPGA flow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E74D300-0D15-5451-27F8-5A4333435CB1}"/>
                </a:ext>
              </a:extLst>
            </p:cNvPr>
            <p:cNvSpPr/>
            <p:nvPr/>
          </p:nvSpPr>
          <p:spPr>
            <a:xfrm>
              <a:off x="4522270" y="4910541"/>
              <a:ext cx="1438182" cy="55378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VLSI flow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0CFFB26D-9E54-D558-87FD-A66B2910B303}"/>
                </a:ext>
              </a:extLst>
            </p:cNvPr>
            <p:cNvCxnSpPr>
              <a:cxnSpLocks/>
              <a:stCxn id="57" idx="2"/>
              <a:endCxn id="17" idx="0"/>
            </p:cNvCxnSpPr>
            <p:nvPr/>
          </p:nvCxnSpPr>
          <p:spPr>
            <a:xfrm flipH="1">
              <a:off x="3344072" y="4454781"/>
              <a:ext cx="1078488" cy="45949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0DDB472A-67F1-C8E6-B705-4E2D707A49AD}"/>
                </a:ext>
              </a:extLst>
            </p:cNvPr>
            <p:cNvCxnSpPr>
              <a:cxnSpLocks/>
              <a:stCxn id="57" idx="2"/>
              <a:endCxn id="19" idx="0"/>
            </p:cNvCxnSpPr>
            <p:nvPr/>
          </p:nvCxnSpPr>
          <p:spPr>
            <a:xfrm>
              <a:off x="4422560" y="4454781"/>
              <a:ext cx="818801" cy="45576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1143BDE5-6008-B624-335E-A1B0492C1753}"/>
                </a:ext>
              </a:extLst>
            </p:cNvPr>
            <p:cNvCxnSpPr>
              <a:cxnSpLocks/>
              <a:stCxn id="17" idx="2"/>
              <a:endCxn id="9" idx="0"/>
            </p:cNvCxnSpPr>
            <p:nvPr/>
          </p:nvCxnSpPr>
          <p:spPr>
            <a:xfrm>
              <a:off x="3344072" y="5468053"/>
              <a:ext cx="0" cy="39790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DCC1F7DC-BDD6-22E6-297D-D1B31AD7112E}"/>
                </a:ext>
              </a:extLst>
            </p:cNvPr>
            <p:cNvCxnSpPr>
              <a:cxnSpLocks/>
              <a:stCxn id="19" idx="2"/>
              <a:endCxn id="10" idx="0"/>
            </p:cNvCxnSpPr>
            <p:nvPr/>
          </p:nvCxnSpPr>
          <p:spPr>
            <a:xfrm>
              <a:off x="5241361" y="5464323"/>
              <a:ext cx="0" cy="39039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683602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Group 132">
            <a:extLst>
              <a:ext uri="{FF2B5EF4-FFF2-40B4-BE49-F238E27FC236}">
                <a16:creationId xmlns:a16="http://schemas.microsoft.com/office/drawing/2014/main" id="{A76ADE23-5C77-BBFF-D6BC-55A26BE64561}"/>
              </a:ext>
            </a:extLst>
          </p:cNvPr>
          <p:cNvGrpSpPr/>
          <p:nvPr/>
        </p:nvGrpSpPr>
        <p:grpSpPr>
          <a:xfrm>
            <a:off x="2650888" y="482747"/>
            <a:ext cx="8782309" cy="5261685"/>
            <a:chOff x="2650888" y="482747"/>
            <a:chExt cx="8782309" cy="5261685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C3862EB-D6E2-5272-448F-0F76C02C88C8}"/>
                </a:ext>
              </a:extLst>
            </p:cNvPr>
            <p:cNvGrpSpPr/>
            <p:nvPr/>
          </p:nvGrpSpPr>
          <p:grpSpPr>
            <a:xfrm>
              <a:off x="5996546" y="2412416"/>
              <a:ext cx="1426520" cy="1261641"/>
              <a:chOff x="5066365" y="2167358"/>
              <a:chExt cx="1426520" cy="1261641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2637A96-CC3E-5BE5-9E9A-FAC1EBB41088}"/>
                  </a:ext>
                </a:extLst>
              </p:cNvPr>
              <p:cNvSpPr/>
              <p:nvPr/>
            </p:nvSpPr>
            <p:spPr>
              <a:xfrm>
                <a:off x="5066365" y="2167358"/>
                <a:ext cx="1426520" cy="126164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RTL</a:t>
                </a:r>
              </a:p>
            </p:txBody>
          </p:sp>
          <p:pic>
            <p:nvPicPr>
              <p:cNvPr id="41" name="Graphic 40">
                <a:extLst>
                  <a:ext uri="{FF2B5EF4-FFF2-40B4-BE49-F238E27FC236}">
                    <a16:creationId xmlns:a16="http://schemas.microsoft.com/office/drawing/2014/main" id="{350BB611-D36D-5DBB-0303-6FFE3AE2935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5521382" y="2803932"/>
                <a:ext cx="516486" cy="516486"/>
              </a:xfrm>
              <a:prstGeom prst="rect">
                <a:avLst/>
              </a:prstGeom>
            </p:spPr>
          </p:pic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22270E0E-E21D-BA0D-CB88-5A44EA34654B}"/>
                </a:ext>
              </a:extLst>
            </p:cNvPr>
            <p:cNvGrpSpPr/>
            <p:nvPr/>
          </p:nvGrpSpPr>
          <p:grpSpPr>
            <a:xfrm>
              <a:off x="3896128" y="4482791"/>
              <a:ext cx="5627356" cy="1261641"/>
              <a:chOff x="3861867" y="4175754"/>
              <a:chExt cx="5627356" cy="1261641"/>
            </a:xfrm>
          </p:grpSpPr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39A87FE5-154A-6E7E-5BA7-1F8184598594}"/>
                  </a:ext>
                </a:extLst>
              </p:cNvPr>
              <p:cNvGrpSpPr/>
              <p:nvPr/>
            </p:nvGrpSpPr>
            <p:grpSpPr>
              <a:xfrm>
                <a:off x="5962285" y="4175754"/>
                <a:ext cx="1426520" cy="1261641"/>
                <a:chOff x="3965896" y="4313618"/>
                <a:chExt cx="1426520" cy="1261641"/>
              </a:xfrm>
            </p:grpSpPr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D6307055-DF71-333D-7981-0B3EFCDB71F0}"/>
                    </a:ext>
                  </a:extLst>
                </p:cNvPr>
                <p:cNvSpPr/>
                <p:nvPr/>
              </p:nvSpPr>
              <p:spPr>
                <a:xfrm>
                  <a:off x="3965896" y="4313618"/>
                  <a:ext cx="1426520" cy="126164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FPGA Flow</a:t>
                  </a:r>
                </a:p>
              </p:txBody>
            </p:sp>
            <p:pic>
              <p:nvPicPr>
                <p:cNvPr id="46" name="Picture 45" descr="A green and yellow logo&#10;&#10;Description automatically generated">
                  <a:extLst>
                    <a:ext uri="{FF2B5EF4-FFF2-40B4-BE49-F238E27FC236}">
                      <a16:creationId xmlns:a16="http://schemas.microsoft.com/office/drawing/2014/main" id="{0959BD79-9973-1481-49BE-37F502AFA56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367842" y="4857223"/>
                  <a:ext cx="622629" cy="622629"/>
                </a:xfrm>
                <a:prstGeom prst="rect">
                  <a:avLst/>
                </a:prstGeom>
              </p:spPr>
            </p:pic>
          </p:grpSp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63F3B416-F842-B960-4C44-DA49186A4264}"/>
                  </a:ext>
                </a:extLst>
              </p:cNvPr>
              <p:cNvGrpSpPr/>
              <p:nvPr/>
            </p:nvGrpSpPr>
            <p:grpSpPr>
              <a:xfrm>
                <a:off x="8062704" y="4175754"/>
                <a:ext cx="1426519" cy="1261641"/>
                <a:chOff x="6250809" y="4313617"/>
                <a:chExt cx="1426519" cy="1261641"/>
              </a:xfrm>
            </p:grpSpPr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4E402234-5C97-D754-0B83-2BFE49C9D1B9}"/>
                    </a:ext>
                  </a:extLst>
                </p:cNvPr>
                <p:cNvSpPr/>
                <p:nvPr/>
              </p:nvSpPr>
              <p:spPr>
                <a:xfrm>
                  <a:off x="6250809" y="4313617"/>
                  <a:ext cx="1426519" cy="126164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VLSI Flow</a:t>
                  </a:r>
                </a:p>
              </p:txBody>
            </p:sp>
            <p:pic>
              <p:nvPicPr>
                <p:cNvPr id="53" name="Picture 52" descr="A black and red text&#10;&#10;Description automatically generated">
                  <a:extLst>
                    <a:ext uri="{FF2B5EF4-FFF2-40B4-BE49-F238E27FC236}">
                      <a16:creationId xmlns:a16="http://schemas.microsoft.com/office/drawing/2014/main" id="{73203A15-B916-D42C-EA3F-8BD38F49776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627208" y="4752812"/>
                  <a:ext cx="673720" cy="417517"/>
                </a:xfrm>
                <a:prstGeom prst="rect">
                  <a:avLst/>
                </a:prstGeom>
              </p:spPr>
            </p:pic>
            <p:pic>
              <p:nvPicPr>
                <p:cNvPr id="57" name="Picture 56" descr="A purple letter with white background&#10;&#10;Description automatically generated">
                  <a:extLst>
                    <a:ext uri="{FF2B5EF4-FFF2-40B4-BE49-F238E27FC236}">
                      <a16:creationId xmlns:a16="http://schemas.microsoft.com/office/drawing/2014/main" id="{8AF79081-0597-E816-404B-FDC4A979ED3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550685" y="5297323"/>
                  <a:ext cx="826766" cy="178389"/>
                </a:xfrm>
                <a:prstGeom prst="rect">
                  <a:avLst/>
                </a:prstGeom>
              </p:spPr>
            </p:pic>
          </p:grpSp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763FAB0A-0622-268F-5402-1C6FBE54C5F8}"/>
                  </a:ext>
                </a:extLst>
              </p:cNvPr>
              <p:cNvGrpSpPr/>
              <p:nvPr/>
            </p:nvGrpSpPr>
            <p:grpSpPr>
              <a:xfrm>
                <a:off x="3861867" y="4175754"/>
                <a:ext cx="1426520" cy="1261641"/>
                <a:chOff x="3861867" y="4202051"/>
                <a:chExt cx="1426520" cy="1261641"/>
              </a:xfrm>
            </p:grpSpPr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8448D471-37BD-D328-4088-EC77FC903DC2}"/>
                    </a:ext>
                  </a:extLst>
                </p:cNvPr>
                <p:cNvSpPr/>
                <p:nvPr/>
              </p:nvSpPr>
              <p:spPr>
                <a:xfrm>
                  <a:off x="3861867" y="4202051"/>
                  <a:ext cx="1426520" cy="126164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Simulation</a:t>
                  </a:r>
                </a:p>
              </p:txBody>
            </p:sp>
            <p:grpSp>
              <p:nvGrpSpPr>
                <p:cNvPr id="63" name="Group 62">
                  <a:extLst>
                    <a:ext uri="{FF2B5EF4-FFF2-40B4-BE49-F238E27FC236}">
                      <a16:creationId xmlns:a16="http://schemas.microsoft.com/office/drawing/2014/main" id="{70BF77C9-DCFC-25CF-F991-EC9BAE65A9C4}"/>
                    </a:ext>
                  </a:extLst>
                </p:cNvPr>
                <p:cNvGrpSpPr/>
                <p:nvPr/>
              </p:nvGrpSpPr>
              <p:grpSpPr>
                <a:xfrm>
                  <a:off x="3987116" y="4641245"/>
                  <a:ext cx="1176023" cy="724674"/>
                  <a:chOff x="4152738" y="4448168"/>
                  <a:chExt cx="1176023" cy="724674"/>
                </a:xfrm>
              </p:grpSpPr>
              <p:pic>
                <p:nvPicPr>
                  <p:cNvPr id="60" name="Picture 59" descr="A blue and white logo&#10;&#10;Description automatically generated">
                    <a:extLst>
                      <a:ext uri="{FF2B5EF4-FFF2-40B4-BE49-F238E27FC236}">
                        <a16:creationId xmlns:a16="http://schemas.microsoft.com/office/drawing/2014/main" id="{C5819089-6954-7025-ACE7-EC68704BCE8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4152738" y="4587200"/>
                    <a:ext cx="571662" cy="446611"/>
                  </a:xfrm>
                  <a:prstGeom prst="rect">
                    <a:avLst/>
                  </a:prstGeom>
                </p:spPr>
              </p:pic>
              <p:pic>
                <p:nvPicPr>
                  <p:cNvPr id="62" name="Picture 61" descr="A logo with a person with wings&#10;&#10;Description automatically generated">
                    <a:extLst>
                      <a:ext uri="{FF2B5EF4-FFF2-40B4-BE49-F238E27FC236}">
                        <a16:creationId xmlns:a16="http://schemas.microsoft.com/office/drawing/2014/main" id="{6AB22A9F-0868-36E8-19D7-D0F980A09DA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4724400" y="4448168"/>
                    <a:ext cx="604361" cy="724674"/>
                  </a:xfrm>
                  <a:prstGeom prst="rect">
                    <a:avLst/>
                  </a:prstGeom>
                </p:spPr>
              </p:pic>
            </p:grpSp>
          </p:grpSp>
        </p:grp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172ADDD2-11DF-B280-6F05-2B9EC21BF86B}"/>
                </a:ext>
              </a:extLst>
            </p:cNvPr>
            <p:cNvCxnSpPr>
              <a:stCxn id="7" idx="2"/>
              <a:endCxn id="9" idx="0"/>
            </p:cNvCxnSpPr>
            <p:nvPr/>
          </p:nvCxnSpPr>
          <p:spPr>
            <a:xfrm>
              <a:off x="3364148" y="1744388"/>
              <a:ext cx="3345658" cy="66802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A9E63CB2-27CE-4F13-00FB-82FE85C318E7}"/>
                </a:ext>
              </a:extLst>
            </p:cNvPr>
            <p:cNvCxnSpPr>
              <a:stCxn id="4" idx="2"/>
              <a:endCxn id="9" idx="0"/>
            </p:cNvCxnSpPr>
            <p:nvPr/>
          </p:nvCxnSpPr>
          <p:spPr>
            <a:xfrm>
              <a:off x="5027528" y="1744388"/>
              <a:ext cx="1682278" cy="66802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3DE58987-28B9-4AEC-2AE8-7BFC29548ABB}"/>
                </a:ext>
              </a:extLst>
            </p:cNvPr>
            <p:cNvCxnSpPr>
              <a:cxnSpLocks/>
              <a:stCxn id="8" idx="2"/>
              <a:endCxn id="9" idx="0"/>
            </p:cNvCxnSpPr>
            <p:nvPr/>
          </p:nvCxnSpPr>
          <p:spPr>
            <a:xfrm>
              <a:off x="6690907" y="1744388"/>
              <a:ext cx="18899" cy="66802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63558F62-D305-48DA-3AB0-979CCF0CC7D5}"/>
                </a:ext>
              </a:extLst>
            </p:cNvPr>
            <p:cNvCxnSpPr>
              <a:stCxn id="19" idx="2"/>
              <a:endCxn id="9" idx="0"/>
            </p:cNvCxnSpPr>
            <p:nvPr/>
          </p:nvCxnSpPr>
          <p:spPr>
            <a:xfrm flipH="1">
              <a:off x="6709806" y="1744388"/>
              <a:ext cx="1666651" cy="66802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89624768-A8D4-48A8-4785-58B26EA6D25A}"/>
                </a:ext>
              </a:extLst>
            </p:cNvPr>
            <p:cNvCxnSpPr>
              <a:stCxn id="3" idx="2"/>
              <a:endCxn id="9" idx="0"/>
            </p:cNvCxnSpPr>
            <p:nvPr/>
          </p:nvCxnSpPr>
          <p:spPr>
            <a:xfrm flipH="1">
              <a:off x="6709806" y="1744388"/>
              <a:ext cx="3568682" cy="66802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6BB01E99-7B1F-9DBC-63ED-60861A648362}"/>
                </a:ext>
              </a:extLst>
            </p:cNvPr>
            <p:cNvGrpSpPr/>
            <p:nvPr/>
          </p:nvGrpSpPr>
          <p:grpSpPr>
            <a:xfrm>
              <a:off x="2650888" y="482747"/>
              <a:ext cx="8340860" cy="1261641"/>
              <a:chOff x="2650888" y="482747"/>
              <a:chExt cx="8340860" cy="1261641"/>
            </a:xfrm>
          </p:grpSpPr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2590A483-2128-0893-6911-58972EFFAF32}"/>
                  </a:ext>
                </a:extLst>
              </p:cNvPr>
              <p:cNvGrpSpPr/>
              <p:nvPr/>
            </p:nvGrpSpPr>
            <p:grpSpPr>
              <a:xfrm>
                <a:off x="9565228" y="482747"/>
                <a:ext cx="1426520" cy="1261641"/>
                <a:chOff x="9453716" y="521788"/>
                <a:chExt cx="1426520" cy="1261641"/>
              </a:xfrm>
            </p:grpSpPr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1E57CCFD-598A-4531-A426-35874CAE0FDF}"/>
                    </a:ext>
                  </a:extLst>
                </p:cNvPr>
                <p:cNvSpPr/>
                <p:nvPr/>
              </p:nvSpPr>
              <p:spPr>
                <a:xfrm>
                  <a:off x="9453716" y="521788"/>
                  <a:ext cx="1426520" cy="126164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HLS</a:t>
                  </a:r>
                </a:p>
              </p:txBody>
            </p:sp>
            <p:grpSp>
              <p:nvGrpSpPr>
                <p:cNvPr id="35" name="Group 34">
                  <a:extLst>
                    <a:ext uri="{FF2B5EF4-FFF2-40B4-BE49-F238E27FC236}">
                      <a16:creationId xmlns:a16="http://schemas.microsoft.com/office/drawing/2014/main" id="{26087577-F58C-2BE9-EFD1-BA281413A551}"/>
                    </a:ext>
                  </a:extLst>
                </p:cNvPr>
                <p:cNvGrpSpPr/>
                <p:nvPr/>
              </p:nvGrpSpPr>
              <p:grpSpPr>
                <a:xfrm>
                  <a:off x="9755090" y="1042136"/>
                  <a:ext cx="823772" cy="586649"/>
                  <a:chOff x="9828426" y="1042136"/>
                  <a:chExt cx="823772" cy="586649"/>
                </a:xfrm>
              </p:grpSpPr>
              <p:pic>
                <p:nvPicPr>
                  <p:cNvPr id="15" name="Picture 14" descr="A red and black logo&#10;&#10;Description automatically generated">
                    <a:extLst>
                      <a:ext uri="{FF2B5EF4-FFF2-40B4-BE49-F238E27FC236}">
                        <a16:creationId xmlns:a16="http://schemas.microsoft.com/office/drawing/2014/main" id="{4FE5B225-BDF3-9F88-3E3E-B35D4D20AA8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9828426" y="1318272"/>
                    <a:ext cx="823772" cy="310513"/>
                  </a:xfrm>
                  <a:prstGeom prst="rect">
                    <a:avLst/>
                  </a:prstGeom>
                </p:spPr>
              </p:pic>
              <p:pic>
                <p:nvPicPr>
                  <p:cNvPr id="16" name="Picture 15" descr="A blue and yellow lines on a black background&#10;&#10;Description automatically generated">
                    <a:extLst>
                      <a:ext uri="{FF2B5EF4-FFF2-40B4-BE49-F238E27FC236}">
                        <a16:creationId xmlns:a16="http://schemas.microsoft.com/office/drawing/2014/main" id="{85F68261-84A2-684E-E8A8-73751850B8D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9857780" y="1042136"/>
                    <a:ext cx="765065" cy="274945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360A30FC-1C3B-F0A3-BF7C-DCEA6D067D8B}"/>
                  </a:ext>
                </a:extLst>
              </p:cNvPr>
              <p:cNvGrpSpPr/>
              <p:nvPr/>
            </p:nvGrpSpPr>
            <p:grpSpPr>
              <a:xfrm>
                <a:off x="5977647" y="482747"/>
                <a:ext cx="1426519" cy="1261641"/>
                <a:chOff x="5866135" y="511215"/>
                <a:chExt cx="1426519" cy="1261641"/>
              </a:xfrm>
            </p:grpSpPr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0B41F500-1B76-10A2-F851-73D26FEA759A}"/>
                    </a:ext>
                  </a:extLst>
                </p:cNvPr>
                <p:cNvSpPr/>
                <p:nvPr/>
              </p:nvSpPr>
              <p:spPr>
                <a:xfrm>
                  <a:off x="5866135" y="511215"/>
                  <a:ext cx="1426519" cy="126164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Ctrl Flow</a:t>
                  </a:r>
                </a:p>
              </p:txBody>
            </p:sp>
            <p:grpSp>
              <p:nvGrpSpPr>
                <p:cNvPr id="30" name="Group 29">
                  <a:extLst>
                    <a:ext uri="{FF2B5EF4-FFF2-40B4-BE49-F238E27FC236}">
                      <a16:creationId xmlns:a16="http://schemas.microsoft.com/office/drawing/2014/main" id="{8630008E-53AC-DC4D-B11E-93B13FCF5DA3}"/>
                    </a:ext>
                  </a:extLst>
                </p:cNvPr>
                <p:cNvGrpSpPr/>
                <p:nvPr/>
              </p:nvGrpSpPr>
              <p:grpSpPr>
                <a:xfrm>
                  <a:off x="6167509" y="913678"/>
                  <a:ext cx="823771" cy="724363"/>
                  <a:chOff x="6096000" y="913678"/>
                  <a:chExt cx="823771" cy="724363"/>
                </a:xfrm>
              </p:grpSpPr>
              <p:pic>
                <p:nvPicPr>
                  <p:cNvPr id="14" name="Graphic 13">
                    <a:extLst>
                      <a:ext uri="{FF2B5EF4-FFF2-40B4-BE49-F238E27FC236}">
                        <a16:creationId xmlns:a16="http://schemas.microsoft.com/office/drawing/2014/main" id="{FE9C27BF-057D-A3E9-FE52-C5B8384012E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2">
                    <a:extLst>
                      <a:ext uri="{96DAC541-7B7A-43D3-8B79-37D633B846F1}">
                        <asvg:svgBlip xmlns:asvg="http://schemas.microsoft.com/office/drawing/2016/SVG/main" r:embed="rId1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096000" y="1308180"/>
                    <a:ext cx="823771" cy="329861"/>
                  </a:xfrm>
                  <a:prstGeom prst="rect">
                    <a:avLst/>
                  </a:prstGeom>
                </p:spPr>
              </p:pic>
              <p:pic>
                <p:nvPicPr>
                  <p:cNvPr id="17" name="Graphic 16">
                    <a:extLst>
                      <a:ext uri="{FF2B5EF4-FFF2-40B4-BE49-F238E27FC236}">
                        <a16:creationId xmlns:a16="http://schemas.microsoft.com/office/drawing/2014/main" id="{1113893C-1171-B021-15D5-A7BBBAB231F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>
                    <a:extLst>
                      <a:ext uri="{96DAC541-7B7A-43D3-8B79-37D633B846F1}">
                        <asvg:svgBlip xmlns:asvg="http://schemas.microsoft.com/office/drawing/2016/SVG/main" r:embed="rId1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196951" y="913678"/>
                    <a:ext cx="621869" cy="329861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889AC6F1-04CD-59FD-B5C6-11CB7CD85FE9}"/>
                  </a:ext>
                </a:extLst>
              </p:cNvPr>
              <p:cNvGrpSpPr/>
              <p:nvPr/>
            </p:nvGrpSpPr>
            <p:grpSpPr>
              <a:xfrm>
                <a:off x="2650888" y="482747"/>
                <a:ext cx="1426520" cy="1261641"/>
                <a:chOff x="2539376" y="511215"/>
                <a:chExt cx="1426520" cy="1261641"/>
              </a:xfrm>
            </p:grpSpPr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46CB9EC2-CFDB-6EB4-9A30-3B26A5574159}"/>
                    </a:ext>
                  </a:extLst>
                </p:cNvPr>
                <p:cNvSpPr/>
                <p:nvPr/>
              </p:nvSpPr>
              <p:spPr>
                <a:xfrm>
                  <a:off x="2539376" y="511215"/>
                  <a:ext cx="1426520" cy="126164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RTL</a:t>
                  </a:r>
                </a:p>
              </p:txBody>
            </p:sp>
            <p:grpSp>
              <p:nvGrpSpPr>
                <p:cNvPr id="28" name="Group 27">
                  <a:extLst>
                    <a:ext uri="{FF2B5EF4-FFF2-40B4-BE49-F238E27FC236}">
                      <a16:creationId xmlns:a16="http://schemas.microsoft.com/office/drawing/2014/main" id="{F5C09561-931C-6F66-05DA-B89CF1BA17CF}"/>
                    </a:ext>
                  </a:extLst>
                </p:cNvPr>
                <p:cNvGrpSpPr/>
                <p:nvPr/>
              </p:nvGrpSpPr>
              <p:grpSpPr>
                <a:xfrm>
                  <a:off x="2683779" y="1094083"/>
                  <a:ext cx="1137715" cy="520700"/>
                  <a:chOff x="2631407" y="1094083"/>
                  <a:chExt cx="1137715" cy="520700"/>
                </a:xfrm>
              </p:grpSpPr>
              <p:pic>
                <p:nvPicPr>
                  <p:cNvPr id="25" name="Graphic 24">
                    <a:extLst>
                      <a:ext uri="{FF2B5EF4-FFF2-40B4-BE49-F238E27FC236}">
                        <a16:creationId xmlns:a16="http://schemas.microsoft.com/office/drawing/2014/main" id="{C90D8215-DA89-1B40-96D8-88F3FD2C8B3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6">
                    <a:extLst>
                      <a:ext uri="{96DAC541-7B7A-43D3-8B79-37D633B846F1}">
                        <asvg:svgBlip xmlns:asvg="http://schemas.microsoft.com/office/drawing/2016/SVG/main" r:embed="rId17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631407" y="1094083"/>
                    <a:ext cx="520700" cy="520700"/>
                  </a:xfrm>
                  <a:prstGeom prst="rect">
                    <a:avLst/>
                  </a:prstGeom>
                </p:spPr>
              </p:pic>
              <p:pic>
                <p:nvPicPr>
                  <p:cNvPr id="27" name="Graphic 26">
                    <a:extLst>
                      <a:ext uri="{FF2B5EF4-FFF2-40B4-BE49-F238E27FC236}">
                        <a16:creationId xmlns:a16="http://schemas.microsoft.com/office/drawing/2014/main" id="{51BD1844-FFCB-540D-72F5-E4F10C5FCD7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96DAC541-7B7A-43D3-8B79-37D633B846F1}">
                        <asvg:svgBlip xmlns:asvg="http://schemas.microsoft.com/office/drawing/2016/SVG/main" r:embed="rId4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252636" y="1096190"/>
                    <a:ext cx="516486" cy="516486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334783A0-8E20-3B2B-EDB0-ED1F97382022}"/>
                  </a:ext>
                </a:extLst>
              </p:cNvPr>
              <p:cNvGrpSpPr/>
              <p:nvPr/>
            </p:nvGrpSpPr>
            <p:grpSpPr>
              <a:xfrm>
                <a:off x="7663197" y="482747"/>
                <a:ext cx="1426520" cy="1261641"/>
                <a:chOff x="7551685" y="521788"/>
                <a:chExt cx="1426520" cy="1261641"/>
              </a:xfrm>
            </p:grpSpPr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24FC4C96-0AF3-6055-4D86-8BBDA9ACB15B}"/>
                    </a:ext>
                  </a:extLst>
                </p:cNvPr>
                <p:cNvSpPr/>
                <p:nvPr/>
              </p:nvSpPr>
              <p:spPr>
                <a:xfrm>
                  <a:off x="7551685" y="521788"/>
                  <a:ext cx="1426520" cy="126164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Accel DSL</a:t>
                  </a:r>
                </a:p>
              </p:txBody>
            </p:sp>
            <p:pic>
              <p:nvPicPr>
                <p:cNvPr id="22" name="Picture 21" descr="A pink and black flower&#10;&#10;Description automatically generated">
                  <a:extLst>
                    <a:ext uri="{FF2B5EF4-FFF2-40B4-BE49-F238E27FC236}">
                      <a16:creationId xmlns:a16="http://schemas.microsoft.com/office/drawing/2014/main" id="{C2B9D0D3-EA19-AE6F-B178-52FF618C8FD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651861" y="1179609"/>
                  <a:ext cx="539698" cy="499143"/>
                </a:xfrm>
                <a:prstGeom prst="rect">
                  <a:avLst/>
                </a:prstGeom>
              </p:spPr>
            </p:pic>
            <p:pic>
              <p:nvPicPr>
                <p:cNvPr id="33" name="Picture 32" descr="A colorful cube with many squares&#10;&#10;Description automatically generated">
                  <a:extLst>
                    <a:ext uri="{FF2B5EF4-FFF2-40B4-BE49-F238E27FC236}">
                      <a16:creationId xmlns:a16="http://schemas.microsoft.com/office/drawing/2014/main" id="{C635BD0E-34D5-C8BD-EA20-BEC13064E61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338331" y="1118854"/>
                  <a:ext cx="539698" cy="620653"/>
                </a:xfrm>
                <a:prstGeom prst="rect">
                  <a:avLst/>
                </a:prstGeom>
              </p:spPr>
            </p:pic>
          </p:grpSp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41CB96FE-92D1-4926-09B1-2457A70FC4DC}"/>
                  </a:ext>
                </a:extLst>
              </p:cNvPr>
              <p:cNvGrpSpPr/>
              <p:nvPr/>
            </p:nvGrpSpPr>
            <p:grpSpPr>
              <a:xfrm>
                <a:off x="4314268" y="482747"/>
                <a:ext cx="1426519" cy="1261641"/>
                <a:chOff x="4314268" y="482747"/>
                <a:chExt cx="1426519" cy="1261641"/>
              </a:xfrm>
            </p:grpSpPr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C371A03E-9371-DE12-9F19-646FC0F54CF2}"/>
                    </a:ext>
                  </a:extLst>
                </p:cNvPr>
                <p:cNvSpPr/>
                <p:nvPr/>
              </p:nvSpPr>
              <p:spPr>
                <a:xfrm>
                  <a:off x="4314268" y="482747"/>
                  <a:ext cx="1426519" cy="126164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Data Flow</a:t>
                  </a:r>
                </a:p>
              </p:txBody>
            </p:sp>
            <p:pic>
              <p:nvPicPr>
                <p:cNvPr id="68" name="Graphic 67">
                  <a:extLst>
                    <a:ext uri="{FF2B5EF4-FFF2-40B4-BE49-F238E27FC236}">
                      <a16:creationId xmlns:a16="http://schemas.microsoft.com/office/drawing/2014/main" id="{9B710D03-5DEC-66AB-3B7C-41D40F9437B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0">
                  <a:extLst>
                    <a:ext uri="{96DAC541-7B7A-43D3-8B79-37D633B846F1}">
                      <asvg:svgBlip xmlns:asvg="http://schemas.microsoft.com/office/drawing/2016/SVG/main" r:embed="rId2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784552" y="837474"/>
                  <a:ext cx="485951" cy="421693"/>
                </a:xfrm>
                <a:prstGeom prst="rect">
                  <a:avLst/>
                </a:prstGeom>
              </p:spPr>
            </p:pic>
            <p:pic>
              <p:nvPicPr>
                <p:cNvPr id="86" name="Picture 85" descr="A computer screen shot of a computer&#10;&#10;Description automatically generated">
                  <a:extLst>
                    <a:ext uri="{FF2B5EF4-FFF2-40B4-BE49-F238E27FC236}">
                      <a16:creationId xmlns:a16="http://schemas.microsoft.com/office/drawing/2014/main" id="{1BB466CC-6033-6216-A706-5488ABFA964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4607938" y="1437786"/>
                  <a:ext cx="839179" cy="186317"/>
                </a:xfrm>
                <a:prstGeom prst="rect">
                  <a:avLst/>
                </a:prstGeom>
              </p:spPr>
            </p:pic>
          </p:grpSp>
        </p:grp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32EA4006-9B20-E8C9-1E83-94452DB596EE}"/>
                </a:ext>
              </a:extLst>
            </p:cNvPr>
            <p:cNvCxnSpPr>
              <a:stCxn id="9" idx="2"/>
              <a:endCxn id="11" idx="0"/>
            </p:cNvCxnSpPr>
            <p:nvPr/>
          </p:nvCxnSpPr>
          <p:spPr>
            <a:xfrm>
              <a:off x="6709806" y="3674057"/>
              <a:ext cx="0" cy="80873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FA2EA410-0878-7272-7C0C-AB7162655788}"/>
                </a:ext>
              </a:extLst>
            </p:cNvPr>
            <p:cNvCxnSpPr>
              <a:stCxn id="9" idx="2"/>
              <a:endCxn id="5" idx="0"/>
            </p:cNvCxnSpPr>
            <p:nvPr/>
          </p:nvCxnSpPr>
          <p:spPr>
            <a:xfrm flipH="1">
              <a:off x="4609388" y="3674057"/>
              <a:ext cx="2100418" cy="80873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12DC7616-C8B7-5DA2-2D46-8BD133CAF398}"/>
                </a:ext>
              </a:extLst>
            </p:cNvPr>
            <p:cNvCxnSpPr>
              <a:stCxn id="9" idx="2"/>
              <a:endCxn id="12" idx="0"/>
            </p:cNvCxnSpPr>
            <p:nvPr/>
          </p:nvCxnSpPr>
          <p:spPr>
            <a:xfrm>
              <a:off x="6709806" y="3674057"/>
              <a:ext cx="2100419" cy="80873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5C05EBEC-EE76-F99F-510F-C3CBB4275E71}"/>
                </a:ext>
              </a:extLst>
            </p:cNvPr>
            <p:cNvCxnSpPr>
              <a:cxnSpLocks/>
            </p:cNvCxnSpPr>
            <p:nvPr/>
          </p:nvCxnSpPr>
          <p:spPr>
            <a:xfrm>
              <a:off x="2650888" y="1984917"/>
              <a:ext cx="8340860" cy="0"/>
            </a:xfrm>
            <a:prstGeom prst="line">
              <a:avLst/>
            </a:prstGeom>
            <a:ln w="76200">
              <a:solidFill>
                <a:srgbClr val="C00000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1123DA2B-6034-239F-D1E9-09817A33D774}"/>
                </a:ext>
              </a:extLst>
            </p:cNvPr>
            <p:cNvCxnSpPr>
              <a:cxnSpLocks/>
            </p:cNvCxnSpPr>
            <p:nvPr/>
          </p:nvCxnSpPr>
          <p:spPr>
            <a:xfrm>
              <a:off x="2741983" y="4078424"/>
              <a:ext cx="8249765" cy="0"/>
            </a:xfrm>
            <a:prstGeom prst="line">
              <a:avLst/>
            </a:prstGeom>
            <a:ln w="76200">
              <a:solidFill>
                <a:srgbClr val="C00000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6A949848-7971-1EC3-D305-B42AEE89A00F}"/>
                </a:ext>
              </a:extLst>
            </p:cNvPr>
            <p:cNvGrpSpPr/>
            <p:nvPr/>
          </p:nvGrpSpPr>
          <p:grpSpPr>
            <a:xfrm>
              <a:off x="3336511" y="1563602"/>
              <a:ext cx="953839" cy="3120232"/>
              <a:chOff x="3426800" y="1494234"/>
              <a:chExt cx="953839" cy="3120232"/>
            </a:xfrm>
          </p:grpSpPr>
          <p:sp>
            <p:nvSpPr>
              <p:cNvPr id="115" name="Curved Left Arrow 114">
                <a:extLst>
                  <a:ext uri="{FF2B5EF4-FFF2-40B4-BE49-F238E27FC236}">
                    <a16:creationId xmlns:a16="http://schemas.microsoft.com/office/drawing/2014/main" id="{E66EAF1A-3CAD-B89E-45B9-72B3EB216212}"/>
                  </a:ext>
                </a:extLst>
              </p:cNvPr>
              <p:cNvSpPr/>
              <p:nvPr/>
            </p:nvSpPr>
            <p:spPr>
              <a:xfrm rot="20175931">
                <a:off x="3943527" y="1494234"/>
                <a:ext cx="437112" cy="3015004"/>
              </a:xfrm>
              <a:prstGeom prst="curvedLeftArrow">
                <a:avLst>
                  <a:gd name="adj1" fmla="val 0"/>
                  <a:gd name="adj2" fmla="val 50515"/>
                  <a:gd name="adj3" fmla="val 25000"/>
                </a:avLst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6" name="Curved Left Arrow 115">
                <a:extLst>
                  <a:ext uri="{FF2B5EF4-FFF2-40B4-BE49-F238E27FC236}">
                    <a16:creationId xmlns:a16="http://schemas.microsoft.com/office/drawing/2014/main" id="{524A1560-5BDF-971A-866B-440099CC2388}"/>
                  </a:ext>
                </a:extLst>
              </p:cNvPr>
              <p:cNvSpPr/>
              <p:nvPr/>
            </p:nvSpPr>
            <p:spPr>
              <a:xfrm rot="9363117">
                <a:off x="3426800" y="1577207"/>
                <a:ext cx="508709" cy="3037259"/>
              </a:xfrm>
              <a:prstGeom prst="curvedLeftArrow">
                <a:avLst>
                  <a:gd name="adj1" fmla="val 0"/>
                  <a:gd name="adj2" fmla="val 50515"/>
                  <a:gd name="adj3" fmla="val 25000"/>
                </a:avLst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F745D5A8-AB24-1950-1030-754AEA71CEBE}"/>
                </a:ext>
              </a:extLst>
            </p:cNvPr>
            <p:cNvSpPr txBox="1"/>
            <p:nvPr/>
          </p:nvSpPr>
          <p:spPr>
            <a:xfrm>
              <a:off x="3519648" y="2837515"/>
              <a:ext cx="491247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Arial" panose="020B0604020202020204" pitchFamily="34" charset="0"/>
                  <a:cs typeface="Arial" panose="020B0604020202020204" pitchFamily="34" charset="0"/>
                </a:rPr>
                <a:t>①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265484B6-927C-851D-C611-636072480B8E}"/>
                </a:ext>
              </a:extLst>
            </p:cNvPr>
            <p:cNvSpPr txBox="1"/>
            <p:nvPr/>
          </p:nvSpPr>
          <p:spPr>
            <a:xfrm>
              <a:off x="7423066" y="2809494"/>
              <a:ext cx="559341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Arial" panose="020B0604020202020204" pitchFamily="34" charset="0"/>
                  <a:cs typeface="Arial" panose="020B0604020202020204" pitchFamily="34" charset="0"/>
                </a:rPr>
                <a:t>②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756A3AB4-0E1E-916F-43A5-3B90DCB60D88}"/>
                </a:ext>
              </a:extLst>
            </p:cNvPr>
            <p:cNvSpPr txBox="1"/>
            <p:nvPr/>
          </p:nvSpPr>
          <p:spPr>
            <a:xfrm>
              <a:off x="10941950" y="1746291"/>
              <a:ext cx="491247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Arial" panose="020B0604020202020204" pitchFamily="34" charset="0"/>
                  <a:cs typeface="Arial" panose="020B0604020202020204" pitchFamily="34" charset="0"/>
                </a:rPr>
                <a:t>③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775598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103E863A-3D9E-D21C-6A9D-9C8D9161D54F}"/>
              </a:ext>
            </a:extLst>
          </p:cNvPr>
          <p:cNvGrpSpPr/>
          <p:nvPr/>
        </p:nvGrpSpPr>
        <p:grpSpPr>
          <a:xfrm>
            <a:off x="1503441" y="1218243"/>
            <a:ext cx="8340860" cy="4182158"/>
            <a:chOff x="1503441" y="1218243"/>
            <a:chExt cx="8340860" cy="4182158"/>
          </a:xfrm>
        </p:grpSpPr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22270E0E-E21D-BA0D-CB88-5A44EA34654B}"/>
                </a:ext>
              </a:extLst>
            </p:cNvPr>
            <p:cNvGrpSpPr/>
            <p:nvPr/>
          </p:nvGrpSpPr>
          <p:grpSpPr>
            <a:xfrm>
              <a:off x="2729781" y="4132898"/>
              <a:ext cx="5627356" cy="1261641"/>
              <a:chOff x="3861867" y="4175754"/>
              <a:chExt cx="5627356" cy="1261641"/>
            </a:xfrm>
          </p:grpSpPr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39A87FE5-154A-6E7E-5BA7-1F8184598594}"/>
                  </a:ext>
                </a:extLst>
              </p:cNvPr>
              <p:cNvGrpSpPr/>
              <p:nvPr/>
            </p:nvGrpSpPr>
            <p:grpSpPr>
              <a:xfrm>
                <a:off x="5962285" y="4175754"/>
                <a:ext cx="1426520" cy="1261641"/>
                <a:chOff x="3965896" y="4313618"/>
                <a:chExt cx="1426520" cy="1261641"/>
              </a:xfrm>
            </p:grpSpPr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D6307055-DF71-333D-7981-0B3EFCDB71F0}"/>
                    </a:ext>
                  </a:extLst>
                </p:cNvPr>
                <p:cNvSpPr/>
                <p:nvPr/>
              </p:nvSpPr>
              <p:spPr>
                <a:xfrm>
                  <a:off x="3965896" y="4313618"/>
                  <a:ext cx="1426520" cy="126164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FPGA Flow</a:t>
                  </a:r>
                </a:p>
              </p:txBody>
            </p:sp>
            <p:pic>
              <p:nvPicPr>
                <p:cNvPr id="46" name="Picture 45" descr="A green and yellow logo&#10;&#10;Description automatically generated">
                  <a:extLst>
                    <a:ext uri="{FF2B5EF4-FFF2-40B4-BE49-F238E27FC236}">
                      <a16:creationId xmlns:a16="http://schemas.microsoft.com/office/drawing/2014/main" id="{0959BD79-9973-1481-49BE-37F502AFA56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367842" y="4857223"/>
                  <a:ext cx="622629" cy="622629"/>
                </a:xfrm>
                <a:prstGeom prst="rect">
                  <a:avLst/>
                </a:prstGeom>
              </p:spPr>
            </p:pic>
          </p:grpSp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63F3B416-F842-B960-4C44-DA49186A4264}"/>
                  </a:ext>
                </a:extLst>
              </p:cNvPr>
              <p:cNvGrpSpPr/>
              <p:nvPr/>
            </p:nvGrpSpPr>
            <p:grpSpPr>
              <a:xfrm>
                <a:off x="8062704" y="4175754"/>
                <a:ext cx="1426519" cy="1261641"/>
                <a:chOff x="6250809" y="4313617"/>
                <a:chExt cx="1426519" cy="1261641"/>
              </a:xfrm>
            </p:grpSpPr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4E402234-5C97-D754-0B83-2BFE49C9D1B9}"/>
                    </a:ext>
                  </a:extLst>
                </p:cNvPr>
                <p:cNvSpPr/>
                <p:nvPr/>
              </p:nvSpPr>
              <p:spPr>
                <a:xfrm>
                  <a:off x="6250809" y="4313617"/>
                  <a:ext cx="1426519" cy="126164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VLSI Flow</a:t>
                  </a:r>
                </a:p>
              </p:txBody>
            </p:sp>
            <p:pic>
              <p:nvPicPr>
                <p:cNvPr id="53" name="Picture 52" descr="A black and red text&#10;&#10;Description automatically generated">
                  <a:extLst>
                    <a:ext uri="{FF2B5EF4-FFF2-40B4-BE49-F238E27FC236}">
                      <a16:creationId xmlns:a16="http://schemas.microsoft.com/office/drawing/2014/main" id="{73203A15-B916-D42C-EA3F-8BD38F49776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627208" y="4752812"/>
                  <a:ext cx="673720" cy="417517"/>
                </a:xfrm>
                <a:prstGeom prst="rect">
                  <a:avLst/>
                </a:prstGeom>
              </p:spPr>
            </p:pic>
            <p:pic>
              <p:nvPicPr>
                <p:cNvPr id="57" name="Picture 56" descr="A purple letter with white background&#10;&#10;Description automatically generated">
                  <a:extLst>
                    <a:ext uri="{FF2B5EF4-FFF2-40B4-BE49-F238E27FC236}">
                      <a16:creationId xmlns:a16="http://schemas.microsoft.com/office/drawing/2014/main" id="{8AF79081-0597-E816-404B-FDC4A979ED3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550685" y="5297323"/>
                  <a:ext cx="826766" cy="178389"/>
                </a:xfrm>
                <a:prstGeom prst="rect">
                  <a:avLst/>
                </a:prstGeom>
              </p:spPr>
            </p:pic>
          </p:grpSp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763FAB0A-0622-268F-5402-1C6FBE54C5F8}"/>
                  </a:ext>
                </a:extLst>
              </p:cNvPr>
              <p:cNvGrpSpPr/>
              <p:nvPr/>
            </p:nvGrpSpPr>
            <p:grpSpPr>
              <a:xfrm>
                <a:off x="3861867" y="4175754"/>
                <a:ext cx="1426520" cy="1261641"/>
                <a:chOff x="3861867" y="4202051"/>
                <a:chExt cx="1426520" cy="1261641"/>
              </a:xfrm>
            </p:grpSpPr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8448D471-37BD-D328-4088-EC77FC903DC2}"/>
                    </a:ext>
                  </a:extLst>
                </p:cNvPr>
                <p:cNvSpPr/>
                <p:nvPr/>
              </p:nvSpPr>
              <p:spPr>
                <a:xfrm>
                  <a:off x="3861867" y="4202051"/>
                  <a:ext cx="1426520" cy="126164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Simulation</a:t>
                  </a:r>
                </a:p>
              </p:txBody>
            </p:sp>
            <p:grpSp>
              <p:nvGrpSpPr>
                <p:cNvPr id="63" name="Group 62">
                  <a:extLst>
                    <a:ext uri="{FF2B5EF4-FFF2-40B4-BE49-F238E27FC236}">
                      <a16:creationId xmlns:a16="http://schemas.microsoft.com/office/drawing/2014/main" id="{70BF77C9-DCFC-25CF-F991-EC9BAE65A9C4}"/>
                    </a:ext>
                  </a:extLst>
                </p:cNvPr>
                <p:cNvGrpSpPr/>
                <p:nvPr/>
              </p:nvGrpSpPr>
              <p:grpSpPr>
                <a:xfrm>
                  <a:off x="3987116" y="4641245"/>
                  <a:ext cx="1176023" cy="724674"/>
                  <a:chOff x="4152738" y="4448168"/>
                  <a:chExt cx="1176023" cy="724674"/>
                </a:xfrm>
              </p:grpSpPr>
              <p:pic>
                <p:nvPicPr>
                  <p:cNvPr id="60" name="Picture 59" descr="A blue and white logo&#10;&#10;Description automatically generated">
                    <a:extLst>
                      <a:ext uri="{FF2B5EF4-FFF2-40B4-BE49-F238E27FC236}">
                        <a16:creationId xmlns:a16="http://schemas.microsoft.com/office/drawing/2014/main" id="{C5819089-6954-7025-ACE7-EC68704BCE8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4152738" y="4587200"/>
                    <a:ext cx="571662" cy="446611"/>
                  </a:xfrm>
                  <a:prstGeom prst="rect">
                    <a:avLst/>
                  </a:prstGeom>
                </p:spPr>
              </p:pic>
              <p:pic>
                <p:nvPicPr>
                  <p:cNvPr id="62" name="Picture 61" descr="A logo with a person with wings&#10;&#10;Description automatically generated">
                    <a:extLst>
                      <a:ext uri="{FF2B5EF4-FFF2-40B4-BE49-F238E27FC236}">
                        <a16:creationId xmlns:a16="http://schemas.microsoft.com/office/drawing/2014/main" id="{6AB22A9F-0868-36E8-19D7-D0F980A09DA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4724400" y="4448168"/>
                    <a:ext cx="604361" cy="724674"/>
                  </a:xfrm>
                  <a:prstGeom prst="rect">
                    <a:avLst/>
                  </a:prstGeom>
                </p:spPr>
              </p:pic>
            </p:grpSp>
          </p:grpSp>
        </p:grp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6BB01E99-7B1F-9DBC-63ED-60861A648362}"/>
                </a:ext>
              </a:extLst>
            </p:cNvPr>
            <p:cNvGrpSpPr/>
            <p:nvPr/>
          </p:nvGrpSpPr>
          <p:grpSpPr>
            <a:xfrm>
              <a:off x="1503441" y="1218243"/>
              <a:ext cx="8340860" cy="1261641"/>
              <a:chOff x="2650888" y="482747"/>
              <a:chExt cx="8340860" cy="1261641"/>
            </a:xfrm>
          </p:grpSpPr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2590A483-2128-0893-6911-58972EFFAF32}"/>
                  </a:ext>
                </a:extLst>
              </p:cNvPr>
              <p:cNvGrpSpPr/>
              <p:nvPr/>
            </p:nvGrpSpPr>
            <p:grpSpPr>
              <a:xfrm>
                <a:off x="9565228" y="482747"/>
                <a:ext cx="1426520" cy="1261641"/>
                <a:chOff x="9453716" y="521788"/>
                <a:chExt cx="1426520" cy="1261641"/>
              </a:xfrm>
            </p:grpSpPr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1E57CCFD-598A-4531-A426-35874CAE0FDF}"/>
                    </a:ext>
                  </a:extLst>
                </p:cNvPr>
                <p:cNvSpPr/>
                <p:nvPr/>
              </p:nvSpPr>
              <p:spPr>
                <a:xfrm>
                  <a:off x="9453716" y="521788"/>
                  <a:ext cx="1426520" cy="126164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HLS</a:t>
                  </a:r>
                </a:p>
              </p:txBody>
            </p:sp>
            <p:grpSp>
              <p:nvGrpSpPr>
                <p:cNvPr id="35" name="Group 34">
                  <a:extLst>
                    <a:ext uri="{FF2B5EF4-FFF2-40B4-BE49-F238E27FC236}">
                      <a16:creationId xmlns:a16="http://schemas.microsoft.com/office/drawing/2014/main" id="{26087577-F58C-2BE9-EFD1-BA281413A551}"/>
                    </a:ext>
                  </a:extLst>
                </p:cNvPr>
                <p:cNvGrpSpPr/>
                <p:nvPr/>
              </p:nvGrpSpPr>
              <p:grpSpPr>
                <a:xfrm>
                  <a:off x="9755090" y="1042136"/>
                  <a:ext cx="823772" cy="586649"/>
                  <a:chOff x="9828426" y="1042136"/>
                  <a:chExt cx="823772" cy="586649"/>
                </a:xfrm>
              </p:grpSpPr>
              <p:pic>
                <p:nvPicPr>
                  <p:cNvPr id="15" name="Picture 14" descr="A red and black logo&#10;&#10;Description automatically generated">
                    <a:extLst>
                      <a:ext uri="{FF2B5EF4-FFF2-40B4-BE49-F238E27FC236}">
                        <a16:creationId xmlns:a16="http://schemas.microsoft.com/office/drawing/2014/main" id="{4FE5B225-BDF3-9F88-3E3E-B35D4D20AA8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9828426" y="1318272"/>
                    <a:ext cx="823772" cy="310513"/>
                  </a:xfrm>
                  <a:prstGeom prst="rect">
                    <a:avLst/>
                  </a:prstGeom>
                </p:spPr>
              </p:pic>
              <p:pic>
                <p:nvPicPr>
                  <p:cNvPr id="16" name="Picture 15" descr="A blue and yellow lines on a black background&#10;&#10;Description automatically generated">
                    <a:extLst>
                      <a:ext uri="{FF2B5EF4-FFF2-40B4-BE49-F238E27FC236}">
                        <a16:creationId xmlns:a16="http://schemas.microsoft.com/office/drawing/2014/main" id="{85F68261-84A2-684E-E8A8-73751850B8D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9857780" y="1042136"/>
                    <a:ext cx="765065" cy="274945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360A30FC-1C3B-F0A3-BF7C-DCEA6D067D8B}"/>
                  </a:ext>
                </a:extLst>
              </p:cNvPr>
              <p:cNvGrpSpPr/>
              <p:nvPr/>
            </p:nvGrpSpPr>
            <p:grpSpPr>
              <a:xfrm>
                <a:off x="5977647" y="482747"/>
                <a:ext cx="1426519" cy="1261641"/>
                <a:chOff x="5866135" y="511215"/>
                <a:chExt cx="1426519" cy="1261641"/>
              </a:xfrm>
            </p:grpSpPr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0B41F500-1B76-10A2-F851-73D26FEA759A}"/>
                    </a:ext>
                  </a:extLst>
                </p:cNvPr>
                <p:cNvSpPr/>
                <p:nvPr/>
              </p:nvSpPr>
              <p:spPr>
                <a:xfrm>
                  <a:off x="5866135" y="511215"/>
                  <a:ext cx="1426519" cy="126164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Ctrl Flow</a:t>
                  </a:r>
                </a:p>
              </p:txBody>
            </p:sp>
            <p:grpSp>
              <p:nvGrpSpPr>
                <p:cNvPr id="30" name="Group 29">
                  <a:extLst>
                    <a:ext uri="{FF2B5EF4-FFF2-40B4-BE49-F238E27FC236}">
                      <a16:creationId xmlns:a16="http://schemas.microsoft.com/office/drawing/2014/main" id="{8630008E-53AC-DC4D-B11E-93B13FCF5DA3}"/>
                    </a:ext>
                  </a:extLst>
                </p:cNvPr>
                <p:cNvGrpSpPr/>
                <p:nvPr/>
              </p:nvGrpSpPr>
              <p:grpSpPr>
                <a:xfrm>
                  <a:off x="6167509" y="913678"/>
                  <a:ext cx="823771" cy="724363"/>
                  <a:chOff x="6096000" y="913678"/>
                  <a:chExt cx="823771" cy="724363"/>
                </a:xfrm>
              </p:grpSpPr>
              <p:pic>
                <p:nvPicPr>
                  <p:cNvPr id="14" name="Graphic 13">
                    <a:extLst>
                      <a:ext uri="{FF2B5EF4-FFF2-40B4-BE49-F238E27FC236}">
                        <a16:creationId xmlns:a16="http://schemas.microsoft.com/office/drawing/2014/main" id="{FE9C27BF-057D-A3E9-FE52-C5B8384012E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>
                    <a:extLst>
                      <a:ext uri="{96DAC541-7B7A-43D3-8B79-37D633B846F1}">
                        <asvg:svgBlip xmlns:asvg="http://schemas.microsoft.com/office/drawing/2016/SVG/main" r:embed="rId11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096000" y="1308180"/>
                    <a:ext cx="823771" cy="329861"/>
                  </a:xfrm>
                  <a:prstGeom prst="rect">
                    <a:avLst/>
                  </a:prstGeom>
                </p:spPr>
              </p:pic>
              <p:pic>
                <p:nvPicPr>
                  <p:cNvPr id="17" name="Graphic 16">
                    <a:extLst>
                      <a:ext uri="{FF2B5EF4-FFF2-40B4-BE49-F238E27FC236}">
                        <a16:creationId xmlns:a16="http://schemas.microsoft.com/office/drawing/2014/main" id="{1113893C-1171-B021-15D5-A7BBBAB231F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2">
                    <a:extLst>
                      <a:ext uri="{96DAC541-7B7A-43D3-8B79-37D633B846F1}">
                        <asvg:svgBlip xmlns:asvg="http://schemas.microsoft.com/office/drawing/2016/SVG/main" r:embed="rId1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196951" y="913678"/>
                    <a:ext cx="621869" cy="329861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889AC6F1-04CD-59FD-B5C6-11CB7CD85FE9}"/>
                  </a:ext>
                </a:extLst>
              </p:cNvPr>
              <p:cNvGrpSpPr/>
              <p:nvPr/>
            </p:nvGrpSpPr>
            <p:grpSpPr>
              <a:xfrm>
                <a:off x="2650888" y="482747"/>
                <a:ext cx="1426520" cy="1261641"/>
                <a:chOff x="2539376" y="511215"/>
                <a:chExt cx="1426520" cy="1261641"/>
              </a:xfrm>
            </p:grpSpPr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46CB9EC2-CFDB-6EB4-9A30-3B26A5574159}"/>
                    </a:ext>
                  </a:extLst>
                </p:cNvPr>
                <p:cNvSpPr/>
                <p:nvPr/>
              </p:nvSpPr>
              <p:spPr>
                <a:xfrm>
                  <a:off x="2539376" y="511215"/>
                  <a:ext cx="1426520" cy="126164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RTL</a:t>
                  </a:r>
                </a:p>
              </p:txBody>
            </p:sp>
            <p:grpSp>
              <p:nvGrpSpPr>
                <p:cNvPr id="28" name="Group 27">
                  <a:extLst>
                    <a:ext uri="{FF2B5EF4-FFF2-40B4-BE49-F238E27FC236}">
                      <a16:creationId xmlns:a16="http://schemas.microsoft.com/office/drawing/2014/main" id="{F5C09561-931C-6F66-05DA-B89CF1BA17CF}"/>
                    </a:ext>
                  </a:extLst>
                </p:cNvPr>
                <p:cNvGrpSpPr/>
                <p:nvPr/>
              </p:nvGrpSpPr>
              <p:grpSpPr>
                <a:xfrm>
                  <a:off x="2683779" y="1094083"/>
                  <a:ext cx="1137715" cy="520700"/>
                  <a:chOff x="2631407" y="1094083"/>
                  <a:chExt cx="1137715" cy="520700"/>
                </a:xfrm>
              </p:grpSpPr>
              <p:pic>
                <p:nvPicPr>
                  <p:cNvPr id="25" name="Graphic 24">
                    <a:extLst>
                      <a:ext uri="{FF2B5EF4-FFF2-40B4-BE49-F238E27FC236}">
                        <a16:creationId xmlns:a16="http://schemas.microsoft.com/office/drawing/2014/main" id="{C90D8215-DA89-1B40-96D8-88F3FD2C8B3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>
                    <a:extLst>
                      <a:ext uri="{96DAC541-7B7A-43D3-8B79-37D633B846F1}">
                        <asvg:svgBlip xmlns:asvg="http://schemas.microsoft.com/office/drawing/2016/SVG/main" r:embed="rId1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631407" y="1094083"/>
                    <a:ext cx="520700" cy="520700"/>
                  </a:xfrm>
                  <a:prstGeom prst="rect">
                    <a:avLst/>
                  </a:prstGeom>
                </p:spPr>
              </p:pic>
              <p:pic>
                <p:nvPicPr>
                  <p:cNvPr id="27" name="Graphic 26">
                    <a:extLst>
                      <a:ext uri="{FF2B5EF4-FFF2-40B4-BE49-F238E27FC236}">
                        <a16:creationId xmlns:a16="http://schemas.microsoft.com/office/drawing/2014/main" id="{51BD1844-FFCB-540D-72F5-E4F10C5FCD7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6">
                    <a:extLst>
                      <a:ext uri="{96DAC541-7B7A-43D3-8B79-37D633B846F1}">
                        <asvg:svgBlip xmlns:asvg="http://schemas.microsoft.com/office/drawing/2016/SVG/main" r:embed="rId17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252636" y="1096190"/>
                    <a:ext cx="516486" cy="516486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334783A0-8E20-3B2B-EDB0-ED1F97382022}"/>
                  </a:ext>
                </a:extLst>
              </p:cNvPr>
              <p:cNvGrpSpPr/>
              <p:nvPr/>
            </p:nvGrpSpPr>
            <p:grpSpPr>
              <a:xfrm>
                <a:off x="7663197" y="482747"/>
                <a:ext cx="1426520" cy="1261641"/>
                <a:chOff x="7551685" y="521788"/>
                <a:chExt cx="1426520" cy="1261641"/>
              </a:xfrm>
            </p:grpSpPr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24FC4C96-0AF3-6055-4D86-8BBDA9ACB15B}"/>
                    </a:ext>
                  </a:extLst>
                </p:cNvPr>
                <p:cNvSpPr/>
                <p:nvPr/>
              </p:nvSpPr>
              <p:spPr>
                <a:xfrm>
                  <a:off x="7551685" y="521788"/>
                  <a:ext cx="1426520" cy="126164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Accel DSL</a:t>
                  </a:r>
                </a:p>
              </p:txBody>
            </p:sp>
            <p:pic>
              <p:nvPicPr>
                <p:cNvPr id="22" name="Picture 21" descr="A pink and black flower&#10;&#10;Description automatically generated">
                  <a:extLst>
                    <a:ext uri="{FF2B5EF4-FFF2-40B4-BE49-F238E27FC236}">
                      <a16:creationId xmlns:a16="http://schemas.microsoft.com/office/drawing/2014/main" id="{C2B9D0D3-EA19-AE6F-B178-52FF618C8FD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651861" y="1179609"/>
                  <a:ext cx="539698" cy="499143"/>
                </a:xfrm>
                <a:prstGeom prst="rect">
                  <a:avLst/>
                </a:prstGeom>
              </p:spPr>
            </p:pic>
            <p:pic>
              <p:nvPicPr>
                <p:cNvPr id="33" name="Picture 32" descr="A colorful cube with many squares&#10;&#10;Description automatically generated">
                  <a:extLst>
                    <a:ext uri="{FF2B5EF4-FFF2-40B4-BE49-F238E27FC236}">
                      <a16:creationId xmlns:a16="http://schemas.microsoft.com/office/drawing/2014/main" id="{C635BD0E-34D5-C8BD-EA20-BEC13064E61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338331" y="1118854"/>
                  <a:ext cx="539698" cy="620653"/>
                </a:xfrm>
                <a:prstGeom prst="rect">
                  <a:avLst/>
                </a:prstGeom>
              </p:spPr>
            </p:pic>
          </p:grpSp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41CB96FE-92D1-4926-09B1-2457A70FC4DC}"/>
                  </a:ext>
                </a:extLst>
              </p:cNvPr>
              <p:cNvGrpSpPr/>
              <p:nvPr/>
            </p:nvGrpSpPr>
            <p:grpSpPr>
              <a:xfrm>
                <a:off x="4314268" y="482747"/>
                <a:ext cx="1426519" cy="1261641"/>
                <a:chOff x="4314268" y="482747"/>
                <a:chExt cx="1426519" cy="1261641"/>
              </a:xfrm>
            </p:grpSpPr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C371A03E-9371-DE12-9F19-646FC0F54CF2}"/>
                    </a:ext>
                  </a:extLst>
                </p:cNvPr>
                <p:cNvSpPr/>
                <p:nvPr/>
              </p:nvSpPr>
              <p:spPr>
                <a:xfrm>
                  <a:off x="4314268" y="482747"/>
                  <a:ext cx="1426519" cy="126164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Data Flow</a:t>
                  </a:r>
                </a:p>
              </p:txBody>
            </p:sp>
            <p:pic>
              <p:nvPicPr>
                <p:cNvPr id="68" name="Graphic 67">
                  <a:extLst>
                    <a:ext uri="{FF2B5EF4-FFF2-40B4-BE49-F238E27FC236}">
                      <a16:creationId xmlns:a16="http://schemas.microsoft.com/office/drawing/2014/main" id="{9B710D03-5DEC-66AB-3B7C-41D40F9437B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0">
                  <a:extLst>
                    <a:ext uri="{96DAC541-7B7A-43D3-8B79-37D633B846F1}">
                      <asvg:svgBlip xmlns:asvg="http://schemas.microsoft.com/office/drawing/2016/SVG/main" r:embed="rId2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784552" y="837474"/>
                  <a:ext cx="485951" cy="421693"/>
                </a:xfrm>
                <a:prstGeom prst="rect">
                  <a:avLst/>
                </a:prstGeom>
              </p:spPr>
            </p:pic>
            <p:pic>
              <p:nvPicPr>
                <p:cNvPr id="86" name="Picture 85" descr="A computer screen shot of a computer&#10;&#10;Description automatically generated">
                  <a:extLst>
                    <a:ext uri="{FF2B5EF4-FFF2-40B4-BE49-F238E27FC236}">
                      <a16:creationId xmlns:a16="http://schemas.microsoft.com/office/drawing/2014/main" id="{1BB466CC-6033-6216-A706-5488ABFA964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4607938" y="1437786"/>
                  <a:ext cx="839179" cy="186317"/>
                </a:xfrm>
                <a:prstGeom prst="rect">
                  <a:avLst/>
                </a:prstGeom>
              </p:spPr>
            </p:pic>
          </p:grpSp>
        </p:grp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8F4A1CA2-EBCA-3FD3-72C7-EC6C8A2EB504}"/>
                </a:ext>
              </a:extLst>
            </p:cNvPr>
            <p:cNvSpPr/>
            <p:nvPr/>
          </p:nvSpPr>
          <p:spPr>
            <a:xfrm>
              <a:off x="1503442" y="2486593"/>
              <a:ext cx="8340859" cy="55226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Elaboration Interop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4A5938F-AC60-B8B4-61B1-BA8C6551D85E}"/>
                </a:ext>
              </a:extLst>
            </p:cNvPr>
            <p:cNvSpPr/>
            <p:nvPr/>
          </p:nvSpPr>
          <p:spPr>
            <a:xfrm>
              <a:off x="3166821" y="3038854"/>
              <a:ext cx="4775449" cy="5417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Common IR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0A73F54-6F19-AEB8-1081-CA8F33297F42}"/>
                </a:ext>
              </a:extLst>
            </p:cNvPr>
            <p:cNvSpPr/>
            <p:nvPr/>
          </p:nvSpPr>
          <p:spPr>
            <a:xfrm>
              <a:off x="2729780" y="3580637"/>
              <a:ext cx="5627357" cy="55226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Runtime Interop</a:t>
              </a:r>
            </a:p>
          </p:txBody>
        </p:sp>
        <p:sp>
          <p:nvSpPr>
            <p:cNvPr id="20" name="Curved Left Arrow 19">
              <a:extLst>
                <a:ext uri="{FF2B5EF4-FFF2-40B4-BE49-F238E27FC236}">
                  <a16:creationId xmlns:a16="http://schemas.microsoft.com/office/drawing/2014/main" id="{DD9A368C-C87A-D439-DA39-227E138BEFA6}"/>
                </a:ext>
              </a:extLst>
            </p:cNvPr>
            <p:cNvSpPr/>
            <p:nvPr/>
          </p:nvSpPr>
          <p:spPr>
            <a:xfrm rot="20175931">
              <a:off x="2024897" y="2280169"/>
              <a:ext cx="437112" cy="3015004"/>
            </a:xfrm>
            <a:prstGeom prst="curvedLeftArrow">
              <a:avLst>
                <a:gd name="adj1" fmla="val 0"/>
                <a:gd name="adj2" fmla="val 50515"/>
                <a:gd name="adj3" fmla="val 25000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Curved Left Arrow 20">
              <a:extLst>
                <a:ext uri="{FF2B5EF4-FFF2-40B4-BE49-F238E27FC236}">
                  <a16:creationId xmlns:a16="http://schemas.microsoft.com/office/drawing/2014/main" id="{12179908-EA89-5138-319F-FB962E01C69A}"/>
                </a:ext>
              </a:extLst>
            </p:cNvPr>
            <p:cNvSpPr/>
            <p:nvPr/>
          </p:nvSpPr>
          <p:spPr>
            <a:xfrm rot="9363117">
              <a:off x="1508170" y="2363142"/>
              <a:ext cx="508709" cy="3037259"/>
            </a:xfrm>
            <a:prstGeom prst="curvedLeftArrow">
              <a:avLst>
                <a:gd name="adj1" fmla="val 0"/>
                <a:gd name="adj2" fmla="val 50515"/>
                <a:gd name="adj3" fmla="val 25000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98A36B8-B4ED-9821-8D7D-5F6CFB2BCC51}"/>
                </a:ext>
              </a:extLst>
            </p:cNvPr>
            <p:cNvSpPr txBox="1"/>
            <p:nvPr/>
          </p:nvSpPr>
          <p:spPr>
            <a:xfrm>
              <a:off x="1691307" y="3554082"/>
              <a:ext cx="491247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Arial" panose="020B0604020202020204" pitchFamily="34" charset="0"/>
                  <a:cs typeface="Arial" panose="020B0604020202020204" pitchFamily="34" charset="0"/>
                </a:rPr>
                <a:t>①</a:t>
              </a:r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A3D1B35E-5866-8441-0A0E-A1EC79D3C4F9}"/>
                </a:ext>
              </a:extLst>
            </p:cNvPr>
            <p:cNvGrpSpPr/>
            <p:nvPr/>
          </p:nvGrpSpPr>
          <p:grpSpPr>
            <a:xfrm>
              <a:off x="6959161" y="2486593"/>
              <a:ext cx="2289998" cy="1653014"/>
              <a:chOff x="6959161" y="2486593"/>
              <a:chExt cx="2289998" cy="1653014"/>
            </a:xfrm>
          </p:grpSpPr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9B27D44-EC74-921A-AAE9-979B99C5F909}"/>
                  </a:ext>
                </a:extLst>
              </p:cNvPr>
              <p:cNvSpPr txBox="1"/>
              <p:nvPr/>
            </p:nvSpPr>
            <p:spPr>
              <a:xfrm>
                <a:off x="8689818" y="3045563"/>
                <a:ext cx="559341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②</a:t>
                </a:r>
              </a:p>
            </p:txBody>
          </p:sp>
          <p:sp>
            <p:nvSpPr>
              <p:cNvPr id="31" name="Down Arrow 30">
                <a:extLst>
                  <a:ext uri="{FF2B5EF4-FFF2-40B4-BE49-F238E27FC236}">
                    <a16:creationId xmlns:a16="http://schemas.microsoft.com/office/drawing/2014/main" id="{56431990-72FF-3036-FF92-B7C275F72DE7}"/>
                  </a:ext>
                </a:extLst>
              </p:cNvPr>
              <p:cNvSpPr/>
              <p:nvPr/>
            </p:nvSpPr>
            <p:spPr>
              <a:xfrm>
                <a:off x="6959161" y="2486593"/>
                <a:ext cx="539698" cy="1653014"/>
              </a:xfrm>
              <a:prstGeom prst="downArrow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FF743AE-5738-81D6-6552-E029B1EEFC11}"/>
                </a:ext>
              </a:extLst>
            </p:cNvPr>
            <p:cNvSpPr txBox="1"/>
            <p:nvPr/>
          </p:nvSpPr>
          <p:spPr>
            <a:xfrm>
              <a:off x="7309315" y="3064126"/>
              <a:ext cx="491247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Arial" panose="020B0604020202020204" pitchFamily="34" charset="0"/>
                  <a:cs typeface="Arial" panose="020B0604020202020204" pitchFamily="34" charset="0"/>
                </a:rPr>
                <a:t>③</a:t>
              </a:r>
            </a:p>
          </p:txBody>
        </p:sp>
        <p:sp>
          <p:nvSpPr>
            <p:cNvPr id="36" name="Right Brace 35">
              <a:extLst>
                <a:ext uri="{FF2B5EF4-FFF2-40B4-BE49-F238E27FC236}">
                  <a16:creationId xmlns:a16="http://schemas.microsoft.com/office/drawing/2014/main" id="{4F94F411-BAF7-4AF6-0E7B-9D2ED92A24FB}"/>
                </a:ext>
              </a:extLst>
            </p:cNvPr>
            <p:cNvSpPr/>
            <p:nvPr/>
          </p:nvSpPr>
          <p:spPr>
            <a:xfrm>
              <a:off x="8357137" y="2479884"/>
              <a:ext cx="400197" cy="1659723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990324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B95CB24-B166-A442-734C-2A7A7B8AE9FE}"/>
              </a:ext>
            </a:extLst>
          </p:cNvPr>
          <p:cNvGrpSpPr/>
          <p:nvPr/>
        </p:nvGrpSpPr>
        <p:grpSpPr>
          <a:xfrm>
            <a:off x="1503441" y="1218243"/>
            <a:ext cx="8340860" cy="4182158"/>
            <a:chOff x="1503441" y="1218243"/>
            <a:chExt cx="8340860" cy="4182158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9E16E0B9-5B9E-16B2-9E9B-53B625DBFEDC}"/>
                </a:ext>
              </a:extLst>
            </p:cNvPr>
            <p:cNvGrpSpPr/>
            <p:nvPr/>
          </p:nvGrpSpPr>
          <p:grpSpPr>
            <a:xfrm>
              <a:off x="2729781" y="4132898"/>
              <a:ext cx="5627356" cy="1261641"/>
              <a:chOff x="3861867" y="4175754"/>
              <a:chExt cx="5627356" cy="1261641"/>
            </a:xfrm>
          </p:grpSpPr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6C82A3CE-7D85-7520-D63A-59E2175029CC}"/>
                  </a:ext>
                </a:extLst>
              </p:cNvPr>
              <p:cNvGrpSpPr/>
              <p:nvPr/>
            </p:nvGrpSpPr>
            <p:grpSpPr>
              <a:xfrm>
                <a:off x="5962285" y="4175754"/>
                <a:ext cx="1426520" cy="1261641"/>
                <a:chOff x="3965896" y="4313618"/>
                <a:chExt cx="1426520" cy="1261641"/>
              </a:xfrm>
            </p:grpSpPr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B8836BBB-742D-8A8A-D952-94848EA0C7EC}"/>
                    </a:ext>
                  </a:extLst>
                </p:cNvPr>
                <p:cNvSpPr/>
                <p:nvPr/>
              </p:nvSpPr>
              <p:spPr>
                <a:xfrm>
                  <a:off x="3965896" y="4313618"/>
                  <a:ext cx="1426520" cy="126164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FPGA Flow</a:t>
                  </a:r>
                </a:p>
              </p:txBody>
            </p:sp>
            <p:pic>
              <p:nvPicPr>
                <p:cNvPr id="50" name="Picture 49" descr="A green and yellow logo&#10;&#10;Description automatically generated">
                  <a:extLst>
                    <a:ext uri="{FF2B5EF4-FFF2-40B4-BE49-F238E27FC236}">
                      <a16:creationId xmlns:a16="http://schemas.microsoft.com/office/drawing/2014/main" id="{F0006501-CCAC-D0DA-2F5F-46589C18276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4367842" y="4857223"/>
                  <a:ext cx="622629" cy="622629"/>
                </a:xfrm>
                <a:prstGeom prst="rect">
                  <a:avLst/>
                </a:prstGeom>
              </p:spPr>
            </p:pic>
          </p:grp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7FC74794-1F46-133E-8399-6AE4978B74F8}"/>
                  </a:ext>
                </a:extLst>
              </p:cNvPr>
              <p:cNvGrpSpPr/>
              <p:nvPr/>
            </p:nvGrpSpPr>
            <p:grpSpPr>
              <a:xfrm>
                <a:off x="8062704" y="4175754"/>
                <a:ext cx="1426519" cy="1261641"/>
                <a:chOff x="6250809" y="4313617"/>
                <a:chExt cx="1426519" cy="1261641"/>
              </a:xfrm>
            </p:grpSpPr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78863653-F08B-92CB-EB13-5634C116C733}"/>
                    </a:ext>
                  </a:extLst>
                </p:cNvPr>
                <p:cNvSpPr/>
                <p:nvPr/>
              </p:nvSpPr>
              <p:spPr>
                <a:xfrm>
                  <a:off x="6250809" y="4313617"/>
                  <a:ext cx="1426519" cy="126164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VLSI Flow</a:t>
                  </a:r>
                </a:p>
              </p:txBody>
            </p:sp>
            <p:pic>
              <p:nvPicPr>
                <p:cNvPr id="47" name="Picture 46" descr="A black and red text&#10;&#10;Description automatically generated">
                  <a:extLst>
                    <a:ext uri="{FF2B5EF4-FFF2-40B4-BE49-F238E27FC236}">
                      <a16:creationId xmlns:a16="http://schemas.microsoft.com/office/drawing/2014/main" id="{6D36417A-C0B7-2709-5F6C-C6E6D1AAC1A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627208" y="4752812"/>
                  <a:ext cx="673720" cy="417517"/>
                </a:xfrm>
                <a:prstGeom prst="rect">
                  <a:avLst/>
                </a:prstGeom>
              </p:spPr>
            </p:pic>
            <p:pic>
              <p:nvPicPr>
                <p:cNvPr id="48" name="Picture 47" descr="A purple letter with white background&#10;&#10;Description automatically generated">
                  <a:extLst>
                    <a:ext uri="{FF2B5EF4-FFF2-40B4-BE49-F238E27FC236}">
                      <a16:creationId xmlns:a16="http://schemas.microsoft.com/office/drawing/2014/main" id="{631C1E3B-09D6-896B-E3BA-AF10EE5C8EA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550685" y="5297323"/>
                  <a:ext cx="826766" cy="178389"/>
                </a:xfrm>
                <a:prstGeom prst="rect">
                  <a:avLst/>
                </a:prstGeom>
              </p:spPr>
            </p:pic>
          </p:grpSp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5DBC6947-4308-8B6C-ED42-66AA44864B13}"/>
                  </a:ext>
                </a:extLst>
              </p:cNvPr>
              <p:cNvGrpSpPr/>
              <p:nvPr/>
            </p:nvGrpSpPr>
            <p:grpSpPr>
              <a:xfrm>
                <a:off x="3861867" y="4175754"/>
                <a:ext cx="1426520" cy="1261641"/>
                <a:chOff x="3861867" y="4202051"/>
                <a:chExt cx="1426520" cy="1261641"/>
              </a:xfrm>
            </p:grpSpPr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21267679-3975-B407-23EA-AF0E2FE2A315}"/>
                    </a:ext>
                  </a:extLst>
                </p:cNvPr>
                <p:cNvSpPr/>
                <p:nvPr/>
              </p:nvSpPr>
              <p:spPr>
                <a:xfrm>
                  <a:off x="3861867" y="4202051"/>
                  <a:ext cx="1426520" cy="126164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Simulation</a:t>
                  </a:r>
                </a:p>
              </p:txBody>
            </p:sp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98325863-4E02-C194-8A84-C7D5DF7883AF}"/>
                    </a:ext>
                  </a:extLst>
                </p:cNvPr>
                <p:cNvGrpSpPr/>
                <p:nvPr/>
              </p:nvGrpSpPr>
              <p:grpSpPr>
                <a:xfrm>
                  <a:off x="3987116" y="4641245"/>
                  <a:ext cx="1176023" cy="724674"/>
                  <a:chOff x="4152738" y="4448168"/>
                  <a:chExt cx="1176023" cy="724674"/>
                </a:xfrm>
              </p:grpSpPr>
              <p:pic>
                <p:nvPicPr>
                  <p:cNvPr id="44" name="Picture 43" descr="A blue and white logo&#10;&#10;Description automatically generated">
                    <a:extLst>
                      <a:ext uri="{FF2B5EF4-FFF2-40B4-BE49-F238E27FC236}">
                        <a16:creationId xmlns:a16="http://schemas.microsoft.com/office/drawing/2014/main" id="{39499F72-F4BA-9777-F71F-0232D9BA48F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4152738" y="4587200"/>
                    <a:ext cx="571662" cy="446611"/>
                  </a:xfrm>
                  <a:prstGeom prst="rect">
                    <a:avLst/>
                  </a:prstGeom>
                </p:spPr>
              </p:pic>
              <p:pic>
                <p:nvPicPr>
                  <p:cNvPr id="45" name="Picture 44" descr="A logo with a person with wings&#10;&#10;Description automatically generated">
                    <a:extLst>
                      <a:ext uri="{FF2B5EF4-FFF2-40B4-BE49-F238E27FC236}">
                        <a16:creationId xmlns:a16="http://schemas.microsoft.com/office/drawing/2014/main" id="{656205C3-7418-B6F6-8E47-FC48C152A21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4724400" y="4448168"/>
                    <a:ext cx="604361" cy="724674"/>
                  </a:xfrm>
                  <a:prstGeom prst="rect">
                    <a:avLst/>
                  </a:prstGeom>
                </p:spPr>
              </p:pic>
            </p:grpSp>
          </p:grp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18CD02F4-DC43-6F88-C739-50FC1C0D2B30}"/>
                </a:ext>
              </a:extLst>
            </p:cNvPr>
            <p:cNvGrpSpPr/>
            <p:nvPr/>
          </p:nvGrpSpPr>
          <p:grpSpPr>
            <a:xfrm>
              <a:off x="1503441" y="1218243"/>
              <a:ext cx="8340860" cy="1261641"/>
              <a:chOff x="2650888" y="482747"/>
              <a:chExt cx="8340860" cy="1261641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921A9C92-03BD-7D24-7F88-B33F9376450E}"/>
                  </a:ext>
                </a:extLst>
              </p:cNvPr>
              <p:cNvGrpSpPr/>
              <p:nvPr/>
            </p:nvGrpSpPr>
            <p:grpSpPr>
              <a:xfrm>
                <a:off x="9565228" y="482747"/>
                <a:ext cx="1426520" cy="1261641"/>
                <a:chOff x="9453716" y="521788"/>
                <a:chExt cx="1426520" cy="1261641"/>
              </a:xfrm>
            </p:grpSpPr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B1234C6B-1363-88E4-4DFC-0DE55611804A}"/>
                    </a:ext>
                  </a:extLst>
                </p:cNvPr>
                <p:cNvSpPr/>
                <p:nvPr/>
              </p:nvSpPr>
              <p:spPr>
                <a:xfrm>
                  <a:off x="9453716" y="521788"/>
                  <a:ext cx="1426520" cy="126164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HLS</a:t>
                  </a:r>
                </a:p>
              </p:txBody>
            </p:sp>
            <p:grpSp>
              <p:nvGrpSpPr>
                <p:cNvPr id="36" name="Group 35">
                  <a:extLst>
                    <a:ext uri="{FF2B5EF4-FFF2-40B4-BE49-F238E27FC236}">
                      <a16:creationId xmlns:a16="http://schemas.microsoft.com/office/drawing/2014/main" id="{66F16F2B-DD82-AE5B-B2B3-D45E3B7C7D0E}"/>
                    </a:ext>
                  </a:extLst>
                </p:cNvPr>
                <p:cNvGrpSpPr/>
                <p:nvPr/>
              </p:nvGrpSpPr>
              <p:grpSpPr>
                <a:xfrm>
                  <a:off x="9755090" y="1042136"/>
                  <a:ext cx="823772" cy="586649"/>
                  <a:chOff x="9828426" y="1042136"/>
                  <a:chExt cx="823772" cy="586649"/>
                </a:xfrm>
              </p:grpSpPr>
              <p:pic>
                <p:nvPicPr>
                  <p:cNvPr id="37" name="Picture 36" descr="A red and black logo&#10;&#10;Description automatically generated">
                    <a:extLst>
                      <a:ext uri="{FF2B5EF4-FFF2-40B4-BE49-F238E27FC236}">
                        <a16:creationId xmlns:a16="http://schemas.microsoft.com/office/drawing/2014/main" id="{5633EE4C-FA47-AA5F-203F-71DD062AE76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9828426" y="1318272"/>
                    <a:ext cx="823772" cy="310513"/>
                  </a:xfrm>
                  <a:prstGeom prst="rect">
                    <a:avLst/>
                  </a:prstGeom>
                </p:spPr>
              </p:pic>
              <p:pic>
                <p:nvPicPr>
                  <p:cNvPr id="38" name="Picture 37" descr="A blue and yellow lines on a black background&#10;&#10;Description automatically generated">
                    <a:extLst>
                      <a:ext uri="{FF2B5EF4-FFF2-40B4-BE49-F238E27FC236}">
                        <a16:creationId xmlns:a16="http://schemas.microsoft.com/office/drawing/2014/main" id="{4ECE715B-D727-4827-1850-66A787EA180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9857780" y="1042136"/>
                    <a:ext cx="765065" cy="274945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AF0C74C8-BBE9-1F99-2427-1D4ECC5DA87C}"/>
                  </a:ext>
                </a:extLst>
              </p:cNvPr>
              <p:cNvGrpSpPr/>
              <p:nvPr/>
            </p:nvGrpSpPr>
            <p:grpSpPr>
              <a:xfrm>
                <a:off x="5977647" y="482747"/>
                <a:ext cx="1426519" cy="1261641"/>
                <a:chOff x="5866135" y="511215"/>
                <a:chExt cx="1426519" cy="1261641"/>
              </a:xfrm>
            </p:grpSpPr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C547BC91-E82B-F204-4F5F-A3ADA24F049C}"/>
                    </a:ext>
                  </a:extLst>
                </p:cNvPr>
                <p:cNvSpPr/>
                <p:nvPr/>
              </p:nvSpPr>
              <p:spPr>
                <a:xfrm>
                  <a:off x="5866135" y="511215"/>
                  <a:ext cx="1426519" cy="126164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Ctrl Flow</a:t>
                  </a:r>
                </a:p>
              </p:txBody>
            </p:sp>
            <p:grpSp>
              <p:nvGrpSpPr>
                <p:cNvPr id="32" name="Group 31">
                  <a:extLst>
                    <a:ext uri="{FF2B5EF4-FFF2-40B4-BE49-F238E27FC236}">
                      <a16:creationId xmlns:a16="http://schemas.microsoft.com/office/drawing/2014/main" id="{6E660198-1523-FDFE-0C0B-4D3ACCA74F2F}"/>
                    </a:ext>
                  </a:extLst>
                </p:cNvPr>
                <p:cNvGrpSpPr/>
                <p:nvPr/>
              </p:nvGrpSpPr>
              <p:grpSpPr>
                <a:xfrm>
                  <a:off x="6167509" y="913678"/>
                  <a:ext cx="823771" cy="724363"/>
                  <a:chOff x="6096000" y="913678"/>
                  <a:chExt cx="823771" cy="724363"/>
                </a:xfrm>
              </p:grpSpPr>
              <p:pic>
                <p:nvPicPr>
                  <p:cNvPr id="33" name="Graphic 32">
                    <a:extLst>
                      <a:ext uri="{FF2B5EF4-FFF2-40B4-BE49-F238E27FC236}">
                        <a16:creationId xmlns:a16="http://schemas.microsoft.com/office/drawing/2014/main" id="{AC4E3A94-D55B-F6B1-8083-547D146D62C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>
                    <a:extLst>
                      <a:ext uri="{96DAC541-7B7A-43D3-8B79-37D633B846F1}">
                        <asvg:svgBlip xmlns:asvg="http://schemas.microsoft.com/office/drawing/2016/SVG/main" r:embed="rId1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096000" y="1308180"/>
                    <a:ext cx="823771" cy="329861"/>
                  </a:xfrm>
                  <a:prstGeom prst="rect">
                    <a:avLst/>
                  </a:prstGeom>
                </p:spPr>
              </p:pic>
              <p:pic>
                <p:nvPicPr>
                  <p:cNvPr id="34" name="Graphic 33">
                    <a:extLst>
                      <a:ext uri="{FF2B5EF4-FFF2-40B4-BE49-F238E27FC236}">
                        <a16:creationId xmlns:a16="http://schemas.microsoft.com/office/drawing/2014/main" id="{72D4B3FB-BC7C-2084-E068-FAF6EB089D9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1">
                    <a:extLst>
                      <a:ext uri="{96DAC541-7B7A-43D3-8B79-37D633B846F1}">
                        <asvg:svgBlip xmlns:asvg="http://schemas.microsoft.com/office/drawing/2016/SVG/main" r:embed="rId12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196951" y="913678"/>
                    <a:ext cx="621869" cy="329861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BB7048A1-04DB-E269-2F11-4A98BAE288FC}"/>
                  </a:ext>
                </a:extLst>
              </p:cNvPr>
              <p:cNvGrpSpPr/>
              <p:nvPr/>
            </p:nvGrpSpPr>
            <p:grpSpPr>
              <a:xfrm>
                <a:off x="2650888" y="482747"/>
                <a:ext cx="1426520" cy="1261641"/>
                <a:chOff x="2539376" y="511215"/>
                <a:chExt cx="1426520" cy="1261641"/>
              </a:xfrm>
            </p:grpSpPr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14FECD3E-E904-C10A-CB4B-9D62A1EAF426}"/>
                    </a:ext>
                  </a:extLst>
                </p:cNvPr>
                <p:cNvSpPr/>
                <p:nvPr/>
              </p:nvSpPr>
              <p:spPr>
                <a:xfrm>
                  <a:off x="2539376" y="511215"/>
                  <a:ext cx="1426520" cy="126164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RTL</a:t>
                  </a:r>
                </a:p>
              </p:txBody>
            </p:sp>
            <p:grpSp>
              <p:nvGrpSpPr>
                <p:cNvPr id="28" name="Group 27">
                  <a:extLst>
                    <a:ext uri="{FF2B5EF4-FFF2-40B4-BE49-F238E27FC236}">
                      <a16:creationId xmlns:a16="http://schemas.microsoft.com/office/drawing/2014/main" id="{AF46D772-291E-D2E0-4B70-C84E368FFD68}"/>
                    </a:ext>
                  </a:extLst>
                </p:cNvPr>
                <p:cNvGrpSpPr/>
                <p:nvPr/>
              </p:nvGrpSpPr>
              <p:grpSpPr>
                <a:xfrm>
                  <a:off x="2683779" y="1094083"/>
                  <a:ext cx="1137715" cy="520700"/>
                  <a:chOff x="2631407" y="1094083"/>
                  <a:chExt cx="1137715" cy="520700"/>
                </a:xfrm>
              </p:grpSpPr>
              <p:pic>
                <p:nvPicPr>
                  <p:cNvPr id="29" name="Graphic 28">
                    <a:extLst>
                      <a:ext uri="{FF2B5EF4-FFF2-40B4-BE49-F238E27FC236}">
                        <a16:creationId xmlns:a16="http://schemas.microsoft.com/office/drawing/2014/main" id="{4061EBEF-D049-7C67-F67F-8B23F07F53A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3">
                    <a:extLst>
                      <a:ext uri="{96DAC541-7B7A-43D3-8B79-37D633B846F1}">
                        <asvg:svgBlip xmlns:asvg="http://schemas.microsoft.com/office/drawing/2016/SVG/main" r:embed="rId14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631407" y="1094083"/>
                    <a:ext cx="520700" cy="520700"/>
                  </a:xfrm>
                  <a:prstGeom prst="rect">
                    <a:avLst/>
                  </a:prstGeom>
                </p:spPr>
              </p:pic>
              <p:pic>
                <p:nvPicPr>
                  <p:cNvPr id="30" name="Graphic 29">
                    <a:extLst>
                      <a:ext uri="{FF2B5EF4-FFF2-40B4-BE49-F238E27FC236}">
                        <a16:creationId xmlns:a16="http://schemas.microsoft.com/office/drawing/2014/main" id="{E33D5DA5-6E3A-5C23-92CF-D18F2390E0D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5">
                    <a:extLst>
                      <a:ext uri="{96DAC541-7B7A-43D3-8B79-37D633B846F1}">
                        <asvg:svgBlip xmlns:asvg="http://schemas.microsoft.com/office/drawing/2016/SVG/main" r:embed="rId16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252636" y="1096190"/>
                    <a:ext cx="516486" cy="516486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1FB8CBF6-8847-B9A7-EF5C-A4BC5917C74E}"/>
                  </a:ext>
                </a:extLst>
              </p:cNvPr>
              <p:cNvGrpSpPr/>
              <p:nvPr/>
            </p:nvGrpSpPr>
            <p:grpSpPr>
              <a:xfrm>
                <a:off x="7663197" y="482747"/>
                <a:ext cx="1426520" cy="1261641"/>
                <a:chOff x="7551685" y="521788"/>
                <a:chExt cx="1426520" cy="1261641"/>
              </a:xfrm>
            </p:grpSpPr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ABA41FB6-9CEF-E905-C3C9-43E6A13C77B4}"/>
                    </a:ext>
                  </a:extLst>
                </p:cNvPr>
                <p:cNvSpPr/>
                <p:nvPr/>
              </p:nvSpPr>
              <p:spPr>
                <a:xfrm>
                  <a:off x="7551685" y="521788"/>
                  <a:ext cx="1426520" cy="126164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Accel DSL</a:t>
                  </a:r>
                </a:p>
              </p:txBody>
            </p:sp>
            <p:pic>
              <p:nvPicPr>
                <p:cNvPr id="25" name="Picture 24" descr="A pink and black flower&#10;&#10;Description automatically generated">
                  <a:extLst>
                    <a:ext uri="{FF2B5EF4-FFF2-40B4-BE49-F238E27FC236}">
                      <a16:creationId xmlns:a16="http://schemas.microsoft.com/office/drawing/2014/main" id="{3C8E9C9C-869B-3820-9DB5-759B85AEF3A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651861" y="1179609"/>
                  <a:ext cx="539698" cy="499143"/>
                </a:xfrm>
                <a:prstGeom prst="rect">
                  <a:avLst/>
                </a:prstGeom>
              </p:spPr>
            </p:pic>
            <p:pic>
              <p:nvPicPr>
                <p:cNvPr id="26" name="Picture 25" descr="A colorful cube with many squares&#10;&#10;Description automatically generated">
                  <a:extLst>
                    <a:ext uri="{FF2B5EF4-FFF2-40B4-BE49-F238E27FC236}">
                      <a16:creationId xmlns:a16="http://schemas.microsoft.com/office/drawing/2014/main" id="{55A159C2-C4ED-5477-0B06-8CDDFB9A7D1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8338331" y="1118854"/>
                  <a:ext cx="539698" cy="620653"/>
                </a:xfrm>
                <a:prstGeom prst="rect">
                  <a:avLst/>
                </a:prstGeom>
              </p:spPr>
            </p:pic>
          </p:grp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0885F29C-EE43-6334-D8B7-5141B7D2FA2C}"/>
                  </a:ext>
                </a:extLst>
              </p:cNvPr>
              <p:cNvGrpSpPr/>
              <p:nvPr/>
            </p:nvGrpSpPr>
            <p:grpSpPr>
              <a:xfrm>
                <a:off x="4314268" y="482747"/>
                <a:ext cx="1426519" cy="1261641"/>
                <a:chOff x="4314268" y="482747"/>
                <a:chExt cx="1426519" cy="1261641"/>
              </a:xfrm>
            </p:grpSpPr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55ACAFEE-4E36-4918-9E5F-732475867D63}"/>
                    </a:ext>
                  </a:extLst>
                </p:cNvPr>
                <p:cNvSpPr/>
                <p:nvPr/>
              </p:nvSpPr>
              <p:spPr>
                <a:xfrm>
                  <a:off x="4314268" y="482747"/>
                  <a:ext cx="1426519" cy="126164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Data Flow</a:t>
                  </a:r>
                </a:p>
              </p:txBody>
            </p:sp>
            <p:pic>
              <p:nvPicPr>
                <p:cNvPr id="22" name="Graphic 21">
                  <a:extLst>
                    <a:ext uri="{FF2B5EF4-FFF2-40B4-BE49-F238E27FC236}">
                      <a16:creationId xmlns:a16="http://schemas.microsoft.com/office/drawing/2014/main" id="{08BE7F2C-48E7-47DD-567D-A1E63C555EB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9">
                  <a:extLst>
                    <a:ext uri="{96DAC541-7B7A-43D3-8B79-37D633B846F1}">
                      <asvg:svgBlip xmlns:asvg="http://schemas.microsoft.com/office/drawing/2016/SVG/main" r:embed="rId2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784552" y="837474"/>
                  <a:ext cx="485951" cy="421693"/>
                </a:xfrm>
                <a:prstGeom prst="rect">
                  <a:avLst/>
                </a:prstGeom>
              </p:spPr>
            </p:pic>
            <p:pic>
              <p:nvPicPr>
                <p:cNvPr id="23" name="Picture 22" descr="A computer screen shot of a computer&#10;&#10;Description automatically generated">
                  <a:extLst>
                    <a:ext uri="{FF2B5EF4-FFF2-40B4-BE49-F238E27FC236}">
                      <a16:creationId xmlns:a16="http://schemas.microsoft.com/office/drawing/2014/main" id="{9EB7EE26-275D-E9BF-C452-8C61119A0AB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607938" y="1437786"/>
                  <a:ext cx="839179" cy="186317"/>
                </a:xfrm>
                <a:prstGeom prst="rect">
                  <a:avLst/>
                </a:prstGeom>
              </p:spPr>
            </p:pic>
          </p:grpSp>
        </p:grp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8B7CF22-6CAA-D14D-DE72-5FA14578F9DE}"/>
                </a:ext>
              </a:extLst>
            </p:cNvPr>
            <p:cNvSpPr/>
            <p:nvPr/>
          </p:nvSpPr>
          <p:spPr>
            <a:xfrm>
              <a:off x="1503442" y="2486593"/>
              <a:ext cx="8340859" cy="55226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Elaboration Interop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2D5FF0B-7B7C-BB7F-5C88-0D48A1F5CF32}"/>
                </a:ext>
              </a:extLst>
            </p:cNvPr>
            <p:cNvSpPr/>
            <p:nvPr/>
          </p:nvSpPr>
          <p:spPr>
            <a:xfrm>
              <a:off x="3166821" y="3038854"/>
              <a:ext cx="4775449" cy="5417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Common IR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595FC14-B2A3-A624-8515-8567709B41F0}"/>
                </a:ext>
              </a:extLst>
            </p:cNvPr>
            <p:cNvSpPr/>
            <p:nvPr/>
          </p:nvSpPr>
          <p:spPr>
            <a:xfrm>
              <a:off x="2729780" y="3580637"/>
              <a:ext cx="5627357" cy="55226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Runtime Interop</a:t>
              </a:r>
            </a:p>
          </p:txBody>
        </p:sp>
        <p:sp>
          <p:nvSpPr>
            <p:cNvPr id="8" name="Curved Left Arrow 7">
              <a:extLst>
                <a:ext uri="{FF2B5EF4-FFF2-40B4-BE49-F238E27FC236}">
                  <a16:creationId xmlns:a16="http://schemas.microsoft.com/office/drawing/2014/main" id="{6089C0C4-D401-AAAC-76FD-9F31E3C2D1C1}"/>
                </a:ext>
              </a:extLst>
            </p:cNvPr>
            <p:cNvSpPr/>
            <p:nvPr/>
          </p:nvSpPr>
          <p:spPr>
            <a:xfrm rot="20175931">
              <a:off x="2024897" y="2280169"/>
              <a:ext cx="437112" cy="3015004"/>
            </a:xfrm>
            <a:prstGeom prst="curvedLeftArrow">
              <a:avLst>
                <a:gd name="adj1" fmla="val 0"/>
                <a:gd name="adj2" fmla="val 50515"/>
                <a:gd name="adj3" fmla="val 25000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Curved Left Arrow 8">
              <a:extLst>
                <a:ext uri="{FF2B5EF4-FFF2-40B4-BE49-F238E27FC236}">
                  <a16:creationId xmlns:a16="http://schemas.microsoft.com/office/drawing/2014/main" id="{6513C749-60BC-49E8-8463-5EB66B37C4FA}"/>
                </a:ext>
              </a:extLst>
            </p:cNvPr>
            <p:cNvSpPr/>
            <p:nvPr/>
          </p:nvSpPr>
          <p:spPr>
            <a:xfrm rot="9363117">
              <a:off x="1508170" y="2363142"/>
              <a:ext cx="508709" cy="3037259"/>
            </a:xfrm>
            <a:prstGeom prst="curvedLeftArrow">
              <a:avLst>
                <a:gd name="adj1" fmla="val 0"/>
                <a:gd name="adj2" fmla="val 50515"/>
                <a:gd name="adj3" fmla="val 25000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BDCC845-7BC2-9FE7-0A3D-B15FDFE2CED3}"/>
                </a:ext>
              </a:extLst>
            </p:cNvPr>
            <p:cNvSpPr txBox="1"/>
            <p:nvPr/>
          </p:nvSpPr>
          <p:spPr>
            <a:xfrm>
              <a:off x="1691307" y="3554082"/>
              <a:ext cx="491247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Arial" panose="020B0604020202020204" pitchFamily="34" charset="0"/>
                  <a:cs typeface="Arial" panose="020B0604020202020204" pitchFamily="34" charset="0"/>
                </a:rPr>
                <a:t>①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8E0E8079-FBF0-4499-1AAF-D5F9C6C4F3BC}"/>
                </a:ext>
              </a:extLst>
            </p:cNvPr>
            <p:cNvGrpSpPr/>
            <p:nvPr/>
          </p:nvGrpSpPr>
          <p:grpSpPr>
            <a:xfrm>
              <a:off x="6959161" y="2486593"/>
              <a:ext cx="2289998" cy="1653014"/>
              <a:chOff x="6959161" y="2486593"/>
              <a:chExt cx="2289998" cy="1653014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84C09B1-FBD8-A99E-B40A-96F7777C5BE9}"/>
                  </a:ext>
                </a:extLst>
              </p:cNvPr>
              <p:cNvSpPr txBox="1"/>
              <p:nvPr/>
            </p:nvSpPr>
            <p:spPr>
              <a:xfrm>
                <a:off x="8689818" y="3045563"/>
                <a:ext cx="559341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②</a:t>
                </a:r>
              </a:p>
            </p:txBody>
          </p:sp>
          <p:sp>
            <p:nvSpPr>
              <p:cNvPr id="15" name="Down Arrow 14">
                <a:extLst>
                  <a:ext uri="{FF2B5EF4-FFF2-40B4-BE49-F238E27FC236}">
                    <a16:creationId xmlns:a16="http://schemas.microsoft.com/office/drawing/2014/main" id="{E2DB4475-2BA9-BEB9-915D-8ED7070E9CA9}"/>
                  </a:ext>
                </a:extLst>
              </p:cNvPr>
              <p:cNvSpPr/>
              <p:nvPr/>
            </p:nvSpPr>
            <p:spPr>
              <a:xfrm>
                <a:off x="6959161" y="2486593"/>
                <a:ext cx="539698" cy="1653014"/>
              </a:xfrm>
              <a:prstGeom prst="downArrow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65D397C-503F-B5E3-9A64-E5CA0C2FCA8F}"/>
                </a:ext>
              </a:extLst>
            </p:cNvPr>
            <p:cNvSpPr txBox="1"/>
            <p:nvPr/>
          </p:nvSpPr>
          <p:spPr>
            <a:xfrm>
              <a:off x="7309315" y="3064126"/>
              <a:ext cx="491247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Arial" panose="020B0604020202020204" pitchFamily="34" charset="0"/>
                  <a:cs typeface="Arial" panose="020B0604020202020204" pitchFamily="34" charset="0"/>
                </a:rPr>
                <a:t>③</a:t>
              </a:r>
            </a:p>
          </p:txBody>
        </p:sp>
        <p:sp>
          <p:nvSpPr>
            <p:cNvPr id="13" name="Right Brace 12">
              <a:extLst>
                <a:ext uri="{FF2B5EF4-FFF2-40B4-BE49-F238E27FC236}">
                  <a16:creationId xmlns:a16="http://schemas.microsoft.com/office/drawing/2014/main" id="{CC518CA1-ABB5-997D-FE00-8458CECAF4BF}"/>
                </a:ext>
              </a:extLst>
            </p:cNvPr>
            <p:cNvSpPr/>
            <p:nvPr/>
          </p:nvSpPr>
          <p:spPr>
            <a:xfrm>
              <a:off x="8357137" y="2479884"/>
              <a:ext cx="400197" cy="1659723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252449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B95CB24-B166-A442-734C-2A7A7B8AE9FE}"/>
              </a:ext>
            </a:extLst>
          </p:cNvPr>
          <p:cNvGrpSpPr/>
          <p:nvPr/>
        </p:nvGrpSpPr>
        <p:grpSpPr>
          <a:xfrm>
            <a:off x="1503441" y="1218243"/>
            <a:ext cx="8340860" cy="4182158"/>
            <a:chOff x="1503441" y="1218243"/>
            <a:chExt cx="8340860" cy="4182158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9E16E0B9-5B9E-16B2-9E9B-53B625DBFEDC}"/>
                </a:ext>
              </a:extLst>
            </p:cNvPr>
            <p:cNvGrpSpPr/>
            <p:nvPr/>
          </p:nvGrpSpPr>
          <p:grpSpPr>
            <a:xfrm>
              <a:off x="2729781" y="4132898"/>
              <a:ext cx="5627356" cy="1261641"/>
              <a:chOff x="3861867" y="4175754"/>
              <a:chExt cx="5627356" cy="1261641"/>
            </a:xfrm>
          </p:grpSpPr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6C82A3CE-7D85-7520-D63A-59E2175029CC}"/>
                  </a:ext>
                </a:extLst>
              </p:cNvPr>
              <p:cNvGrpSpPr/>
              <p:nvPr/>
            </p:nvGrpSpPr>
            <p:grpSpPr>
              <a:xfrm>
                <a:off x="5962285" y="4175754"/>
                <a:ext cx="1426520" cy="1261641"/>
                <a:chOff x="3965896" y="4313618"/>
                <a:chExt cx="1426520" cy="1261641"/>
              </a:xfrm>
            </p:grpSpPr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B8836BBB-742D-8A8A-D952-94848EA0C7EC}"/>
                    </a:ext>
                  </a:extLst>
                </p:cNvPr>
                <p:cNvSpPr/>
                <p:nvPr/>
              </p:nvSpPr>
              <p:spPr>
                <a:xfrm>
                  <a:off x="3965896" y="4313618"/>
                  <a:ext cx="1426520" cy="126164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FPGA Flow</a:t>
                  </a:r>
                </a:p>
              </p:txBody>
            </p:sp>
            <p:pic>
              <p:nvPicPr>
                <p:cNvPr id="50" name="Picture 49" descr="A green and yellow logo&#10;&#10;Description automatically generated">
                  <a:extLst>
                    <a:ext uri="{FF2B5EF4-FFF2-40B4-BE49-F238E27FC236}">
                      <a16:creationId xmlns:a16="http://schemas.microsoft.com/office/drawing/2014/main" id="{F0006501-CCAC-D0DA-2F5F-46589C18276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4367842" y="4857223"/>
                  <a:ext cx="622629" cy="622629"/>
                </a:xfrm>
                <a:prstGeom prst="rect">
                  <a:avLst/>
                </a:prstGeom>
              </p:spPr>
            </p:pic>
          </p:grp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7FC74794-1F46-133E-8399-6AE4978B74F8}"/>
                  </a:ext>
                </a:extLst>
              </p:cNvPr>
              <p:cNvGrpSpPr/>
              <p:nvPr/>
            </p:nvGrpSpPr>
            <p:grpSpPr>
              <a:xfrm>
                <a:off x="8062704" y="4175754"/>
                <a:ext cx="1426519" cy="1261641"/>
                <a:chOff x="6250809" y="4313617"/>
                <a:chExt cx="1426519" cy="1261641"/>
              </a:xfrm>
            </p:grpSpPr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78863653-F08B-92CB-EB13-5634C116C733}"/>
                    </a:ext>
                  </a:extLst>
                </p:cNvPr>
                <p:cNvSpPr/>
                <p:nvPr/>
              </p:nvSpPr>
              <p:spPr>
                <a:xfrm>
                  <a:off x="6250809" y="4313617"/>
                  <a:ext cx="1426519" cy="126164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VLSI Flow</a:t>
                  </a:r>
                </a:p>
              </p:txBody>
            </p:sp>
            <p:pic>
              <p:nvPicPr>
                <p:cNvPr id="47" name="Picture 46" descr="A black and red text&#10;&#10;Description automatically generated">
                  <a:extLst>
                    <a:ext uri="{FF2B5EF4-FFF2-40B4-BE49-F238E27FC236}">
                      <a16:creationId xmlns:a16="http://schemas.microsoft.com/office/drawing/2014/main" id="{6D36417A-C0B7-2709-5F6C-C6E6D1AAC1A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627208" y="4752812"/>
                  <a:ext cx="673720" cy="417517"/>
                </a:xfrm>
                <a:prstGeom prst="rect">
                  <a:avLst/>
                </a:prstGeom>
              </p:spPr>
            </p:pic>
            <p:pic>
              <p:nvPicPr>
                <p:cNvPr id="48" name="Picture 47" descr="A purple letter with white background&#10;&#10;Description automatically generated">
                  <a:extLst>
                    <a:ext uri="{FF2B5EF4-FFF2-40B4-BE49-F238E27FC236}">
                      <a16:creationId xmlns:a16="http://schemas.microsoft.com/office/drawing/2014/main" id="{631C1E3B-09D6-896B-E3BA-AF10EE5C8EA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550685" y="5297323"/>
                  <a:ext cx="826766" cy="178389"/>
                </a:xfrm>
                <a:prstGeom prst="rect">
                  <a:avLst/>
                </a:prstGeom>
              </p:spPr>
            </p:pic>
          </p:grpSp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5DBC6947-4308-8B6C-ED42-66AA44864B13}"/>
                  </a:ext>
                </a:extLst>
              </p:cNvPr>
              <p:cNvGrpSpPr/>
              <p:nvPr/>
            </p:nvGrpSpPr>
            <p:grpSpPr>
              <a:xfrm>
                <a:off x="3861867" y="4175754"/>
                <a:ext cx="1426520" cy="1261641"/>
                <a:chOff x="3861867" y="4202051"/>
                <a:chExt cx="1426520" cy="1261641"/>
              </a:xfrm>
            </p:grpSpPr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21267679-3975-B407-23EA-AF0E2FE2A315}"/>
                    </a:ext>
                  </a:extLst>
                </p:cNvPr>
                <p:cNvSpPr/>
                <p:nvPr/>
              </p:nvSpPr>
              <p:spPr>
                <a:xfrm>
                  <a:off x="3861867" y="4202051"/>
                  <a:ext cx="1426520" cy="126164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Simulation</a:t>
                  </a:r>
                </a:p>
              </p:txBody>
            </p:sp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98325863-4E02-C194-8A84-C7D5DF7883AF}"/>
                    </a:ext>
                  </a:extLst>
                </p:cNvPr>
                <p:cNvGrpSpPr/>
                <p:nvPr/>
              </p:nvGrpSpPr>
              <p:grpSpPr>
                <a:xfrm>
                  <a:off x="3987116" y="4641245"/>
                  <a:ext cx="1176023" cy="724674"/>
                  <a:chOff x="4152738" y="4448168"/>
                  <a:chExt cx="1176023" cy="724674"/>
                </a:xfrm>
              </p:grpSpPr>
              <p:pic>
                <p:nvPicPr>
                  <p:cNvPr id="44" name="Picture 43" descr="A blue and white logo&#10;&#10;Description automatically generated">
                    <a:extLst>
                      <a:ext uri="{FF2B5EF4-FFF2-40B4-BE49-F238E27FC236}">
                        <a16:creationId xmlns:a16="http://schemas.microsoft.com/office/drawing/2014/main" id="{39499F72-F4BA-9777-F71F-0232D9BA48F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4152738" y="4587200"/>
                    <a:ext cx="571662" cy="446611"/>
                  </a:xfrm>
                  <a:prstGeom prst="rect">
                    <a:avLst/>
                  </a:prstGeom>
                </p:spPr>
              </p:pic>
              <p:pic>
                <p:nvPicPr>
                  <p:cNvPr id="45" name="Picture 44" descr="A logo with a person with wings&#10;&#10;Description automatically generated">
                    <a:extLst>
                      <a:ext uri="{FF2B5EF4-FFF2-40B4-BE49-F238E27FC236}">
                        <a16:creationId xmlns:a16="http://schemas.microsoft.com/office/drawing/2014/main" id="{656205C3-7418-B6F6-8E47-FC48C152A21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4724400" y="4448168"/>
                    <a:ext cx="604361" cy="724674"/>
                  </a:xfrm>
                  <a:prstGeom prst="rect">
                    <a:avLst/>
                  </a:prstGeom>
                </p:spPr>
              </p:pic>
            </p:grpSp>
          </p:grp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18CD02F4-DC43-6F88-C739-50FC1C0D2B30}"/>
                </a:ext>
              </a:extLst>
            </p:cNvPr>
            <p:cNvGrpSpPr/>
            <p:nvPr/>
          </p:nvGrpSpPr>
          <p:grpSpPr>
            <a:xfrm>
              <a:off x="1503441" y="1218243"/>
              <a:ext cx="8340860" cy="1261641"/>
              <a:chOff x="2650888" y="482747"/>
              <a:chExt cx="8340860" cy="1261641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921A9C92-03BD-7D24-7F88-B33F9376450E}"/>
                  </a:ext>
                </a:extLst>
              </p:cNvPr>
              <p:cNvGrpSpPr/>
              <p:nvPr/>
            </p:nvGrpSpPr>
            <p:grpSpPr>
              <a:xfrm>
                <a:off x="9565228" y="482747"/>
                <a:ext cx="1426520" cy="1261641"/>
                <a:chOff x="9453716" y="521788"/>
                <a:chExt cx="1426520" cy="1261641"/>
              </a:xfrm>
            </p:grpSpPr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B1234C6B-1363-88E4-4DFC-0DE55611804A}"/>
                    </a:ext>
                  </a:extLst>
                </p:cNvPr>
                <p:cNvSpPr/>
                <p:nvPr/>
              </p:nvSpPr>
              <p:spPr>
                <a:xfrm>
                  <a:off x="9453716" y="521788"/>
                  <a:ext cx="1426520" cy="126164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HLS</a:t>
                  </a:r>
                </a:p>
              </p:txBody>
            </p:sp>
            <p:grpSp>
              <p:nvGrpSpPr>
                <p:cNvPr id="36" name="Group 35">
                  <a:extLst>
                    <a:ext uri="{FF2B5EF4-FFF2-40B4-BE49-F238E27FC236}">
                      <a16:creationId xmlns:a16="http://schemas.microsoft.com/office/drawing/2014/main" id="{66F16F2B-DD82-AE5B-B2B3-D45E3B7C7D0E}"/>
                    </a:ext>
                  </a:extLst>
                </p:cNvPr>
                <p:cNvGrpSpPr/>
                <p:nvPr/>
              </p:nvGrpSpPr>
              <p:grpSpPr>
                <a:xfrm>
                  <a:off x="9755090" y="1042136"/>
                  <a:ext cx="823772" cy="586649"/>
                  <a:chOff x="9828426" y="1042136"/>
                  <a:chExt cx="823772" cy="586649"/>
                </a:xfrm>
              </p:grpSpPr>
              <p:pic>
                <p:nvPicPr>
                  <p:cNvPr id="37" name="Picture 36" descr="A red and black logo&#10;&#10;Description automatically generated">
                    <a:extLst>
                      <a:ext uri="{FF2B5EF4-FFF2-40B4-BE49-F238E27FC236}">
                        <a16:creationId xmlns:a16="http://schemas.microsoft.com/office/drawing/2014/main" id="{5633EE4C-FA47-AA5F-203F-71DD062AE76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9828426" y="1318272"/>
                    <a:ext cx="823772" cy="310513"/>
                  </a:xfrm>
                  <a:prstGeom prst="rect">
                    <a:avLst/>
                  </a:prstGeom>
                </p:spPr>
              </p:pic>
              <p:pic>
                <p:nvPicPr>
                  <p:cNvPr id="38" name="Picture 37" descr="A blue and yellow lines on a black background&#10;&#10;Description automatically generated">
                    <a:extLst>
                      <a:ext uri="{FF2B5EF4-FFF2-40B4-BE49-F238E27FC236}">
                        <a16:creationId xmlns:a16="http://schemas.microsoft.com/office/drawing/2014/main" id="{4ECE715B-D727-4827-1850-66A787EA180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9857780" y="1042136"/>
                    <a:ext cx="765065" cy="274945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AF0C74C8-BBE9-1F99-2427-1D4ECC5DA87C}"/>
                  </a:ext>
                </a:extLst>
              </p:cNvPr>
              <p:cNvGrpSpPr/>
              <p:nvPr/>
            </p:nvGrpSpPr>
            <p:grpSpPr>
              <a:xfrm>
                <a:off x="5977647" y="482747"/>
                <a:ext cx="1426519" cy="1261641"/>
                <a:chOff x="5866135" y="511215"/>
                <a:chExt cx="1426519" cy="1261641"/>
              </a:xfrm>
            </p:grpSpPr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C547BC91-E82B-F204-4F5F-A3ADA24F049C}"/>
                    </a:ext>
                  </a:extLst>
                </p:cNvPr>
                <p:cNvSpPr/>
                <p:nvPr/>
              </p:nvSpPr>
              <p:spPr>
                <a:xfrm>
                  <a:off x="5866135" y="511215"/>
                  <a:ext cx="1426519" cy="126164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Ctrl Flow</a:t>
                  </a:r>
                </a:p>
              </p:txBody>
            </p:sp>
            <p:grpSp>
              <p:nvGrpSpPr>
                <p:cNvPr id="32" name="Group 31">
                  <a:extLst>
                    <a:ext uri="{FF2B5EF4-FFF2-40B4-BE49-F238E27FC236}">
                      <a16:creationId xmlns:a16="http://schemas.microsoft.com/office/drawing/2014/main" id="{6E660198-1523-FDFE-0C0B-4D3ACCA74F2F}"/>
                    </a:ext>
                  </a:extLst>
                </p:cNvPr>
                <p:cNvGrpSpPr/>
                <p:nvPr/>
              </p:nvGrpSpPr>
              <p:grpSpPr>
                <a:xfrm>
                  <a:off x="6167509" y="913678"/>
                  <a:ext cx="823771" cy="724363"/>
                  <a:chOff x="6096000" y="913678"/>
                  <a:chExt cx="823771" cy="724363"/>
                </a:xfrm>
              </p:grpSpPr>
              <p:pic>
                <p:nvPicPr>
                  <p:cNvPr id="33" name="Graphic 32">
                    <a:extLst>
                      <a:ext uri="{FF2B5EF4-FFF2-40B4-BE49-F238E27FC236}">
                        <a16:creationId xmlns:a16="http://schemas.microsoft.com/office/drawing/2014/main" id="{AC4E3A94-D55B-F6B1-8083-547D146D62C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>
                    <a:extLst>
                      <a:ext uri="{96DAC541-7B7A-43D3-8B79-37D633B846F1}">
                        <asvg:svgBlip xmlns:asvg="http://schemas.microsoft.com/office/drawing/2016/SVG/main" r:embed="rId1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096000" y="1308180"/>
                    <a:ext cx="823771" cy="329861"/>
                  </a:xfrm>
                  <a:prstGeom prst="rect">
                    <a:avLst/>
                  </a:prstGeom>
                </p:spPr>
              </p:pic>
              <p:pic>
                <p:nvPicPr>
                  <p:cNvPr id="34" name="Graphic 33">
                    <a:extLst>
                      <a:ext uri="{FF2B5EF4-FFF2-40B4-BE49-F238E27FC236}">
                        <a16:creationId xmlns:a16="http://schemas.microsoft.com/office/drawing/2014/main" id="{72D4B3FB-BC7C-2084-E068-FAF6EB089D9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1">
                    <a:extLst>
                      <a:ext uri="{96DAC541-7B7A-43D3-8B79-37D633B846F1}">
                        <asvg:svgBlip xmlns:asvg="http://schemas.microsoft.com/office/drawing/2016/SVG/main" r:embed="rId12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196951" y="913678"/>
                    <a:ext cx="621869" cy="329861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BB7048A1-04DB-E269-2F11-4A98BAE288FC}"/>
                  </a:ext>
                </a:extLst>
              </p:cNvPr>
              <p:cNvGrpSpPr/>
              <p:nvPr/>
            </p:nvGrpSpPr>
            <p:grpSpPr>
              <a:xfrm>
                <a:off x="2650888" y="482747"/>
                <a:ext cx="1426520" cy="1261641"/>
                <a:chOff x="2539376" y="511215"/>
                <a:chExt cx="1426520" cy="1261641"/>
              </a:xfrm>
            </p:grpSpPr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14FECD3E-E904-C10A-CB4B-9D62A1EAF426}"/>
                    </a:ext>
                  </a:extLst>
                </p:cNvPr>
                <p:cNvSpPr/>
                <p:nvPr/>
              </p:nvSpPr>
              <p:spPr>
                <a:xfrm>
                  <a:off x="2539376" y="511215"/>
                  <a:ext cx="1426520" cy="126164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RTL</a:t>
                  </a:r>
                </a:p>
              </p:txBody>
            </p:sp>
            <p:grpSp>
              <p:nvGrpSpPr>
                <p:cNvPr id="28" name="Group 27">
                  <a:extLst>
                    <a:ext uri="{FF2B5EF4-FFF2-40B4-BE49-F238E27FC236}">
                      <a16:creationId xmlns:a16="http://schemas.microsoft.com/office/drawing/2014/main" id="{AF46D772-291E-D2E0-4B70-C84E368FFD68}"/>
                    </a:ext>
                  </a:extLst>
                </p:cNvPr>
                <p:cNvGrpSpPr/>
                <p:nvPr/>
              </p:nvGrpSpPr>
              <p:grpSpPr>
                <a:xfrm>
                  <a:off x="2683779" y="1094083"/>
                  <a:ext cx="1137715" cy="520700"/>
                  <a:chOff x="2631407" y="1094083"/>
                  <a:chExt cx="1137715" cy="520700"/>
                </a:xfrm>
              </p:grpSpPr>
              <p:pic>
                <p:nvPicPr>
                  <p:cNvPr id="29" name="Graphic 28">
                    <a:extLst>
                      <a:ext uri="{FF2B5EF4-FFF2-40B4-BE49-F238E27FC236}">
                        <a16:creationId xmlns:a16="http://schemas.microsoft.com/office/drawing/2014/main" id="{4061EBEF-D049-7C67-F67F-8B23F07F53A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3">
                    <a:extLst>
                      <a:ext uri="{96DAC541-7B7A-43D3-8B79-37D633B846F1}">
                        <asvg:svgBlip xmlns:asvg="http://schemas.microsoft.com/office/drawing/2016/SVG/main" r:embed="rId14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631407" y="1094083"/>
                    <a:ext cx="520700" cy="520700"/>
                  </a:xfrm>
                  <a:prstGeom prst="rect">
                    <a:avLst/>
                  </a:prstGeom>
                </p:spPr>
              </p:pic>
              <p:pic>
                <p:nvPicPr>
                  <p:cNvPr id="30" name="Graphic 29">
                    <a:extLst>
                      <a:ext uri="{FF2B5EF4-FFF2-40B4-BE49-F238E27FC236}">
                        <a16:creationId xmlns:a16="http://schemas.microsoft.com/office/drawing/2014/main" id="{E33D5DA5-6E3A-5C23-92CF-D18F2390E0D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5">
                    <a:extLst>
                      <a:ext uri="{96DAC541-7B7A-43D3-8B79-37D633B846F1}">
                        <asvg:svgBlip xmlns:asvg="http://schemas.microsoft.com/office/drawing/2016/SVG/main" r:embed="rId16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252636" y="1096190"/>
                    <a:ext cx="516486" cy="516486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1FB8CBF6-8847-B9A7-EF5C-A4BC5917C74E}"/>
                  </a:ext>
                </a:extLst>
              </p:cNvPr>
              <p:cNvGrpSpPr/>
              <p:nvPr/>
            </p:nvGrpSpPr>
            <p:grpSpPr>
              <a:xfrm>
                <a:off x="7663197" y="482747"/>
                <a:ext cx="1426520" cy="1261641"/>
                <a:chOff x="7551685" y="521788"/>
                <a:chExt cx="1426520" cy="1261641"/>
              </a:xfrm>
            </p:grpSpPr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ABA41FB6-9CEF-E905-C3C9-43E6A13C77B4}"/>
                    </a:ext>
                  </a:extLst>
                </p:cNvPr>
                <p:cNvSpPr/>
                <p:nvPr/>
              </p:nvSpPr>
              <p:spPr>
                <a:xfrm>
                  <a:off x="7551685" y="521788"/>
                  <a:ext cx="1426520" cy="126164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Accel DSL</a:t>
                  </a:r>
                </a:p>
              </p:txBody>
            </p:sp>
            <p:pic>
              <p:nvPicPr>
                <p:cNvPr id="25" name="Picture 24" descr="A pink and black flower&#10;&#10;Description automatically generated">
                  <a:extLst>
                    <a:ext uri="{FF2B5EF4-FFF2-40B4-BE49-F238E27FC236}">
                      <a16:creationId xmlns:a16="http://schemas.microsoft.com/office/drawing/2014/main" id="{3C8E9C9C-869B-3820-9DB5-759B85AEF3A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651861" y="1179609"/>
                  <a:ext cx="539698" cy="499143"/>
                </a:xfrm>
                <a:prstGeom prst="rect">
                  <a:avLst/>
                </a:prstGeom>
              </p:spPr>
            </p:pic>
            <p:pic>
              <p:nvPicPr>
                <p:cNvPr id="26" name="Picture 25" descr="A colorful cube with many squares&#10;&#10;Description automatically generated">
                  <a:extLst>
                    <a:ext uri="{FF2B5EF4-FFF2-40B4-BE49-F238E27FC236}">
                      <a16:creationId xmlns:a16="http://schemas.microsoft.com/office/drawing/2014/main" id="{55A159C2-C4ED-5477-0B06-8CDDFB9A7D1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8338331" y="1118854"/>
                  <a:ext cx="539698" cy="620653"/>
                </a:xfrm>
                <a:prstGeom prst="rect">
                  <a:avLst/>
                </a:prstGeom>
              </p:spPr>
            </p:pic>
          </p:grp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0885F29C-EE43-6334-D8B7-5141B7D2FA2C}"/>
                  </a:ext>
                </a:extLst>
              </p:cNvPr>
              <p:cNvGrpSpPr/>
              <p:nvPr/>
            </p:nvGrpSpPr>
            <p:grpSpPr>
              <a:xfrm>
                <a:off x="4314268" y="482747"/>
                <a:ext cx="1426519" cy="1261641"/>
                <a:chOff x="4314268" y="482747"/>
                <a:chExt cx="1426519" cy="1261641"/>
              </a:xfrm>
            </p:grpSpPr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55ACAFEE-4E36-4918-9E5F-732475867D63}"/>
                    </a:ext>
                  </a:extLst>
                </p:cNvPr>
                <p:cNvSpPr/>
                <p:nvPr/>
              </p:nvSpPr>
              <p:spPr>
                <a:xfrm>
                  <a:off x="4314268" y="482747"/>
                  <a:ext cx="1426519" cy="126164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Data Flow</a:t>
                  </a:r>
                </a:p>
              </p:txBody>
            </p:sp>
            <p:pic>
              <p:nvPicPr>
                <p:cNvPr id="22" name="Graphic 21">
                  <a:extLst>
                    <a:ext uri="{FF2B5EF4-FFF2-40B4-BE49-F238E27FC236}">
                      <a16:creationId xmlns:a16="http://schemas.microsoft.com/office/drawing/2014/main" id="{08BE7F2C-48E7-47DD-567D-A1E63C555EB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9">
                  <a:extLst>
                    <a:ext uri="{96DAC541-7B7A-43D3-8B79-37D633B846F1}">
                      <asvg:svgBlip xmlns:asvg="http://schemas.microsoft.com/office/drawing/2016/SVG/main" r:embed="rId2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784552" y="837474"/>
                  <a:ext cx="485951" cy="421693"/>
                </a:xfrm>
                <a:prstGeom prst="rect">
                  <a:avLst/>
                </a:prstGeom>
              </p:spPr>
            </p:pic>
            <p:pic>
              <p:nvPicPr>
                <p:cNvPr id="23" name="Picture 22" descr="A computer screen shot of a computer&#10;&#10;Description automatically generated">
                  <a:extLst>
                    <a:ext uri="{FF2B5EF4-FFF2-40B4-BE49-F238E27FC236}">
                      <a16:creationId xmlns:a16="http://schemas.microsoft.com/office/drawing/2014/main" id="{9EB7EE26-275D-E9BF-C452-8C61119A0AB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607938" y="1437786"/>
                  <a:ext cx="839179" cy="186317"/>
                </a:xfrm>
                <a:prstGeom prst="rect">
                  <a:avLst/>
                </a:prstGeom>
              </p:spPr>
            </p:pic>
          </p:grpSp>
        </p:grp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8B7CF22-6CAA-D14D-DE72-5FA14578F9DE}"/>
                </a:ext>
              </a:extLst>
            </p:cNvPr>
            <p:cNvSpPr/>
            <p:nvPr/>
          </p:nvSpPr>
          <p:spPr>
            <a:xfrm>
              <a:off x="1503442" y="2486593"/>
              <a:ext cx="8340859" cy="55226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Elaboration Interop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2D5FF0B-7B7C-BB7F-5C88-0D48A1F5CF32}"/>
                </a:ext>
              </a:extLst>
            </p:cNvPr>
            <p:cNvSpPr/>
            <p:nvPr/>
          </p:nvSpPr>
          <p:spPr>
            <a:xfrm>
              <a:off x="3166821" y="3038854"/>
              <a:ext cx="4775449" cy="54178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Common IR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595FC14-B2A3-A624-8515-8567709B41F0}"/>
                </a:ext>
              </a:extLst>
            </p:cNvPr>
            <p:cNvSpPr/>
            <p:nvPr/>
          </p:nvSpPr>
          <p:spPr>
            <a:xfrm>
              <a:off x="2729780" y="3580637"/>
              <a:ext cx="5627357" cy="55226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Runtime Interop</a:t>
              </a:r>
            </a:p>
          </p:txBody>
        </p:sp>
        <p:sp>
          <p:nvSpPr>
            <p:cNvPr id="8" name="Curved Left Arrow 7">
              <a:extLst>
                <a:ext uri="{FF2B5EF4-FFF2-40B4-BE49-F238E27FC236}">
                  <a16:creationId xmlns:a16="http://schemas.microsoft.com/office/drawing/2014/main" id="{6089C0C4-D401-AAAC-76FD-9F31E3C2D1C1}"/>
                </a:ext>
              </a:extLst>
            </p:cNvPr>
            <p:cNvSpPr/>
            <p:nvPr/>
          </p:nvSpPr>
          <p:spPr>
            <a:xfrm rot="20175931">
              <a:off x="2024897" y="2280169"/>
              <a:ext cx="437112" cy="3015004"/>
            </a:xfrm>
            <a:prstGeom prst="curvedLeftArrow">
              <a:avLst>
                <a:gd name="adj1" fmla="val 0"/>
                <a:gd name="adj2" fmla="val 50515"/>
                <a:gd name="adj3" fmla="val 25000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Curved Left Arrow 8">
              <a:extLst>
                <a:ext uri="{FF2B5EF4-FFF2-40B4-BE49-F238E27FC236}">
                  <a16:creationId xmlns:a16="http://schemas.microsoft.com/office/drawing/2014/main" id="{6513C749-60BC-49E8-8463-5EB66B37C4FA}"/>
                </a:ext>
              </a:extLst>
            </p:cNvPr>
            <p:cNvSpPr/>
            <p:nvPr/>
          </p:nvSpPr>
          <p:spPr>
            <a:xfrm rot="9363117">
              <a:off x="1508170" y="2363142"/>
              <a:ext cx="508709" cy="3037259"/>
            </a:xfrm>
            <a:prstGeom prst="curvedLeftArrow">
              <a:avLst>
                <a:gd name="adj1" fmla="val 0"/>
                <a:gd name="adj2" fmla="val 50515"/>
                <a:gd name="adj3" fmla="val 25000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BDCC845-7BC2-9FE7-0A3D-B15FDFE2CED3}"/>
                </a:ext>
              </a:extLst>
            </p:cNvPr>
            <p:cNvSpPr txBox="1"/>
            <p:nvPr/>
          </p:nvSpPr>
          <p:spPr>
            <a:xfrm>
              <a:off x="1691307" y="3554082"/>
              <a:ext cx="491247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Arial" panose="020B0604020202020204" pitchFamily="34" charset="0"/>
                  <a:cs typeface="Arial" panose="020B0604020202020204" pitchFamily="34" charset="0"/>
                </a:rPr>
                <a:t>①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8E0E8079-FBF0-4499-1AAF-D5F9C6C4F3BC}"/>
                </a:ext>
              </a:extLst>
            </p:cNvPr>
            <p:cNvGrpSpPr/>
            <p:nvPr/>
          </p:nvGrpSpPr>
          <p:grpSpPr>
            <a:xfrm>
              <a:off x="6959161" y="2486593"/>
              <a:ext cx="2289998" cy="1653014"/>
              <a:chOff x="6959161" y="2486593"/>
              <a:chExt cx="2289998" cy="1653014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84C09B1-FBD8-A99E-B40A-96F7777C5BE9}"/>
                  </a:ext>
                </a:extLst>
              </p:cNvPr>
              <p:cNvSpPr txBox="1"/>
              <p:nvPr/>
            </p:nvSpPr>
            <p:spPr>
              <a:xfrm>
                <a:off x="8689818" y="3045563"/>
                <a:ext cx="559341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②</a:t>
                </a:r>
              </a:p>
            </p:txBody>
          </p:sp>
          <p:sp>
            <p:nvSpPr>
              <p:cNvPr id="15" name="Down Arrow 14">
                <a:extLst>
                  <a:ext uri="{FF2B5EF4-FFF2-40B4-BE49-F238E27FC236}">
                    <a16:creationId xmlns:a16="http://schemas.microsoft.com/office/drawing/2014/main" id="{E2DB4475-2BA9-BEB9-915D-8ED7070E9CA9}"/>
                  </a:ext>
                </a:extLst>
              </p:cNvPr>
              <p:cNvSpPr/>
              <p:nvPr/>
            </p:nvSpPr>
            <p:spPr>
              <a:xfrm>
                <a:off x="6959161" y="2486593"/>
                <a:ext cx="539698" cy="1653014"/>
              </a:xfrm>
              <a:prstGeom prst="downArrow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65D397C-503F-B5E3-9A64-E5CA0C2FCA8F}"/>
                </a:ext>
              </a:extLst>
            </p:cNvPr>
            <p:cNvSpPr txBox="1"/>
            <p:nvPr/>
          </p:nvSpPr>
          <p:spPr>
            <a:xfrm>
              <a:off x="7309315" y="3064126"/>
              <a:ext cx="491247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Arial" panose="020B0604020202020204" pitchFamily="34" charset="0"/>
                  <a:cs typeface="Arial" panose="020B0604020202020204" pitchFamily="34" charset="0"/>
                </a:rPr>
                <a:t>③</a:t>
              </a:r>
            </a:p>
          </p:txBody>
        </p:sp>
        <p:sp>
          <p:nvSpPr>
            <p:cNvPr id="13" name="Right Brace 12">
              <a:extLst>
                <a:ext uri="{FF2B5EF4-FFF2-40B4-BE49-F238E27FC236}">
                  <a16:creationId xmlns:a16="http://schemas.microsoft.com/office/drawing/2014/main" id="{CC518CA1-ABB5-997D-FE00-8458CECAF4BF}"/>
                </a:ext>
              </a:extLst>
            </p:cNvPr>
            <p:cNvSpPr/>
            <p:nvPr/>
          </p:nvSpPr>
          <p:spPr>
            <a:xfrm>
              <a:off x="8357137" y="2479884"/>
              <a:ext cx="400197" cy="1659723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335030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Group 122">
            <a:extLst>
              <a:ext uri="{FF2B5EF4-FFF2-40B4-BE49-F238E27FC236}">
                <a16:creationId xmlns:a16="http://schemas.microsoft.com/office/drawing/2014/main" id="{B635C1FC-3921-E82A-00DA-A93F09064148}"/>
              </a:ext>
            </a:extLst>
          </p:cNvPr>
          <p:cNvGrpSpPr/>
          <p:nvPr/>
        </p:nvGrpSpPr>
        <p:grpSpPr>
          <a:xfrm>
            <a:off x="2368875" y="1818207"/>
            <a:ext cx="4132019" cy="2688945"/>
            <a:chOff x="2368875" y="1818207"/>
            <a:chExt cx="4132019" cy="2688945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481F3CB5-9E5C-440A-CD9C-B091BE037F4A}"/>
                </a:ext>
              </a:extLst>
            </p:cNvPr>
            <p:cNvGrpSpPr/>
            <p:nvPr/>
          </p:nvGrpSpPr>
          <p:grpSpPr>
            <a:xfrm>
              <a:off x="2368875" y="1818207"/>
              <a:ext cx="4132019" cy="1261642"/>
              <a:chOff x="2368875" y="1818207"/>
              <a:chExt cx="4132019" cy="1261642"/>
            </a:xfrm>
          </p:grpSpPr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2590A483-2128-0893-6911-58972EFFAF32}"/>
                  </a:ext>
                </a:extLst>
              </p:cNvPr>
              <p:cNvGrpSpPr/>
              <p:nvPr/>
            </p:nvGrpSpPr>
            <p:grpSpPr>
              <a:xfrm>
                <a:off x="5074374" y="1818207"/>
                <a:ext cx="1426520" cy="1261641"/>
                <a:chOff x="9453716" y="521788"/>
                <a:chExt cx="1426520" cy="1261641"/>
              </a:xfrm>
            </p:grpSpPr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1E57CCFD-598A-4531-A426-35874CAE0FDF}"/>
                    </a:ext>
                  </a:extLst>
                </p:cNvPr>
                <p:cNvSpPr/>
                <p:nvPr/>
              </p:nvSpPr>
              <p:spPr>
                <a:xfrm>
                  <a:off x="9453716" y="521788"/>
                  <a:ext cx="1426520" cy="126164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HLS</a:t>
                  </a:r>
                </a:p>
              </p:txBody>
            </p:sp>
            <p:grpSp>
              <p:nvGrpSpPr>
                <p:cNvPr id="35" name="Group 34">
                  <a:extLst>
                    <a:ext uri="{FF2B5EF4-FFF2-40B4-BE49-F238E27FC236}">
                      <a16:creationId xmlns:a16="http://schemas.microsoft.com/office/drawing/2014/main" id="{26087577-F58C-2BE9-EFD1-BA281413A551}"/>
                    </a:ext>
                  </a:extLst>
                </p:cNvPr>
                <p:cNvGrpSpPr/>
                <p:nvPr/>
              </p:nvGrpSpPr>
              <p:grpSpPr>
                <a:xfrm>
                  <a:off x="9755090" y="1042136"/>
                  <a:ext cx="823772" cy="586649"/>
                  <a:chOff x="9828426" y="1042136"/>
                  <a:chExt cx="823772" cy="586649"/>
                </a:xfrm>
              </p:grpSpPr>
              <p:pic>
                <p:nvPicPr>
                  <p:cNvPr id="15" name="Picture 14" descr="A red and black logo&#10;&#10;Description automatically generated">
                    <a:extLst>
                      <a:ext uri="{FF2B5EF4-FFF2-40B4-BE49-F238E27FC236}">
                        <a16:creationId xmlns:a16="http://schemas.microsoft.com/office/drawing/2014/main" id="{4FE5B225-BDF3-9F88-3E3E-B35D4D20AA8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828426" y="1318272"/>
                    <a:ext cx="823772" cy="310513"/>
                  </a:xfrm>
                  <a:prstGeom prst="rect">
                    <a:avLst/>
                  </a:prstGeom>
                </p:spPr>
              </p:pic>
              <p:pic>
                <p:nvPicPr>
                  <p:cNvPr id="16" name="Picture 15" descr="A blue and yellow lines on a black background&#10;&#10;Description automatically generated">
                    <a:extLst>
                      <a:ext uri="{FF2B5EF4-FFF2-40B4-BE49-F238E27FC236}">
                        <a16:creationId xmlns:a16="http://schemas.microsoft.com/office/drawing/2014/main" id="{85F68261-84A2-684E-E8A8-73751850B8D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9857780" y="1042136"/>
                    <a:ext cx="765065" cy="274945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889AC6F1-04CD-59FD-B5C6-11CB7CD85FE9}"/>
                  </a:ext>
                </a:extLst>
              </p:cNvPr>
              <p:cNvGrpSpPr/>
              <p:nvPr/>
            </p:nvGrpSpPr>
            <p:grpSpPr>
              <a:xfrm>
                <a:off x="2368875" y="1818208"/>
                <a:ext cx="1426520" cy="1261641"/>
                <a:chOff x="2539376" y="511215"/>
                <a:chExt cx="1426520" cy="1261641"/>
              </a:xfrm>
            </p:grpSpPr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46CB9EC2-CFDB-6EB4-9A30-3B26A5574159}"/>
                    </a:ext>
                  </a:extLst>
                </p:cNvPr>
                <p:cNvSpPr/>
                <p:nvPr/>
              </p:nvSpPr>
              <p:spPr>
                <a:xfrm>
                  <a:off x="2539376" y="511215"/>
                  <a:ext cx="1426520" cy="126164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RTL</a:t>
                  </a:r>
                </a:p>
              </p:txBody>
            </p:sp>
            <p:grpSp>
              <p:nvGrpSpPr>
                <p:cNvPr id="28" name="Group 27">
                  <a:extLst>
                    <a:ext uri="{FF2B5EF4-FFF2-40B4-BE49-F238E27FC236}">
                      <a16:creationId xmlns:a16="http://schemas.microsoft.com/office/drawing/2014/main" id="{F5C09561-931C-6F66-05DA-B89CF1BA17CF}"/>
                    </a:ext>
                  </a:extLst>
                </p:cNvPr>
                <p:cNvGrpSpPr/>
                <p:nvPr/>
              </p:nvGrpSpPr>
              <p:grpSpPr>
                <a:xfrm>
                  <a:off x="2683779" y="1094083"/>
                  <a:ext cx="1137715" cy="520700"/>
                  <a:chOff x="2631407" y="1094083"/>
                  <a:chExt cx="1137715" cy="520700"/>
                </a:xfrm>
              </p:grpSpPr>
              <p:pic>
                <p:nvPicPr>
                  <p:cNvPr id="25" name="Graphic 24">
                    <a:extLst>
                      <a:ext uri="{FF2B5EF4-FFF2-40B4-BE49-F238E27FC236}">
                        <a16:creationId xmlns:a16="http://schemas.microsoft.com/office/drawing/2014/main" id="{C90D8215-DA89-1B40-96D8-88F3FD2C8B3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96DAC541-7B7A-43D3-8B79-37D633B846F1}">
                        <asvg:svgBlip xmlns:asvg="http://schemas.microsoft.com/office/drawing/2016/SVG/main" r:embed="rId6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631407" y="1094083"/>
                    <a:ext cx="520700" cy="520700"/>
                  </a:xfrm>
                  <a:prstGeom prst="rect">
                    <a:avLst/>
                  </a:prstGeom>
                </p:spPr>
              </p:pic>
              <p:pic>
                <p:nvPicPr>
                  <p:cNvPr id="27" name="Graphic 26">
                    <a:extLst>
                      <a:ext uri="{FF2B5EF4-FFF2-40B4-BE49-F238E27FC236}">
                        <a16:creationId xmlns:a16="http://schemas.microsoft.com/office/drawing/2014/main" id="{51BD1844-FFCB-540D-72F5-E4F10C5FCD7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>
                    <a:extLst>
                      <a:ext uri="{96DAC541-7B7A-43D3-8B79-37D633B846F1}">
                        <asvg:svgBlip xmlns:asvg="http://schemas.microsoft.com/office/drawing/2016/SVG/main" r:embed="rId8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252636" y="1096190"/>
                    <a:ext cx="516486" cy="516486"/>
                  </a:xfrm>
                  <a:prstGeom prst="rect">
                    <a:avLst/>
                  </a:prstGeom>
                </p:spPr>
              </p:pic>
            </p:grpSp>
          </p:grp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D6883D6A-50BF-458C-A31C-1B0C58C23EC9}"/>
                  </a:ext>
                </a:extLst>
              </p:cNvPr>
              <p:cNvCxnSpPr>
                <a:stCxn id="7" idx="3"/>
                <a:endCxn id="3" idx="1"/>
              </p:cNvCxnSpPr>
              <p:nvPr/>
            </p:nvCxnSpPr>
            <p:spPr>
              <a:xfrm flipV="1">
                <a:off x="3795395" y="2449028"/>
                <a:ext cx="1278979" cy="1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headEnd type="triangl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98541A72-5236-314E-1632-195EF316744B}"/>
                  </a:ext>
                </a:extLst>
              </p:cNvPr>
              <p:cNvSpPr txBox="1"/>
              <p:nvPr/>
            </p:nvSpPr>
            <p:spPr>
              <a:xfrm>
                <a:off x="4073246" y="2079695"/>
                <a:ext cx="7232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Edge</a:t>
                </a:r>
              </a:p>
            </p:txBody>
          </p:sp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B902D986-9DEA-D204-A6EB-5B13259A3654}"/>
                </a:ext>
              </a:extLst>
            </p:cNvPr>
            <p:cNvGrpSpPr/>
            <p:nvPr/>
          </p:nvGrpSpPr>
          <p:grpSpPr>
            <a:xfrm>
              <a:off x="5074374" y="3245511"/>
              <a:ext cx="1426520" cy="1261641"/>
              <a:chOff x="7551685" y="521788"/>
              <a:chExt cx="1426520" cy="1261641"/>
            </a:xfrm>
          </p:grpSpPr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D21ECF33-84CC-CC40-995C-27D05930791C}"/>
                  </a:ext>
                </a:extLst>
              </p:cNvPr>
              <p:cNvSpPr/>
              <p:nvPr/>
            </p:nvSpPr>
            <p:spPr>
              <a:xfrm>
                <a:off x="7551685" y="521788"/>
                <a:ext cx="1426520" cy="126164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Accel DSL</a:t>
                </a:r>
              </a:p>
            </p:txBody>
          </p:sp>
          <p:pic>
            <p:nvPicPr>
              <p:cNvPr id="93" name="Picture 92" descr="A pink and black flower&#10;&#10;Description automatically generated">
                <a:extLst>
                  <a:ext uri="{FF2B5EF4-FFF2-40B4-BE49-F238E27FC236}">
                    <a16:creationId xmlns:a16="http://schemas.microsoft.com/office/drawing/2014/main" id="{0060AB3D-1ECC-7C20-70C5-7C25FD4CB0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651861" y="1179609"/>
                <a:ext cx="539698" cy="499143"/>
              </a:xfrm>
              <a:prstGeom prst="rect">
                <a:avLst/>
              </a:prstGeom>
            </p:spPr>
          </p:pic>
          <p:pic>
            <p:nvPicPr>
              <p:cNvPr id="94" name="Picture 93" descr="A colorful cube with many squares&#10;&#10;Description automatically generated">
                <a:extLst>
                  <a:ext uri="{FF2B5EF4-FFF2-40B4-BE49-F238E27FC236}">
                    <a16:creationId xmlns:a16="http://schemas.microsoft.com/office/drawing/2014/main" id="{90732E93-0DF5-3A56-AC81-3324F20C4DE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338331" y="1118854"/>
                <a:ext cx="539698" cy="620653"/>
              </a:xfrm>
              <a:prstGeom prst="rect">
                <a:avLst/>
              </a:prstGeom>
            </p:spPr>
          </p:pic>
        </p:grp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EE262921-A6FD-126F-3DE5-0A461BF8207B}"/>
                </a:ext>
              </a:extLst>
            </p:cNvPr>
            <p:cNvCxnSpPr>
              <a:cxnSpLocks/>
              <a:stCxn id="7" idx="3"/>
              <a:endCxn id="92" idx="1"/>
            </p:cNvCxnSpPr>
            <p:nvPr/>
          </p:nvCxnSpPr>
          <p:spPr>
            <a:xfrm>
              <a:off x="3795395" y="2449029"/>
              <a:ext cx="1278979" cy="1427303"/>
            </a:xfrm>
            <a:prstGeom prst="straightConnector1">
              <a:avLst/>
            </a:prstGeom>
            <a:ln w="38100">
              <a:solidFill>
                <a:schemeClr val="accent3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890344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roup 102">
            <a:extLst>
              <a:ext uri="{FF2B5EF4-FFF2-40B4-BE49-F238E27FC236}">
                <a16:creationId xmlns:a16="http://schemas.microsoft.com/office/drawing/2014/main" id="{02B66D0D-1B42-07BE-B9AC-2A3702376AC6}"/>
              </a:ext>
            </a:extLst>
          </p:cNvPr>
          <p:cNvGrpSpPr/>
          <p:nvPr/>
        </p:nvGrpSpPr>
        <p:grpSpPr>
          <a:xfrm>
            <a:off x="1116544" y="1335297"/>
            <a:ext cx="4132019" cy="1684917"/>
            <a:chOff x="1116544" y="1335297"/>
            <a:chExt cx="4132019" cy="1684917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D2C58C63-CBB2-75B1-1721-B19694ACD9EA}"/>
                </a:ext>
              </a:extLst>
            </p:cNvPr>
            <p:cNvGrpSpPr/>
            <p:nvPr/>
          </p:nvGrpSpPr>
          <p:grpSpPr>
            <a:xfrm>
              <a:off x="1116544" y="1335297"/>
              <a:ext cx="4132019" cy="1684917"/>
              <a:chOff x="2368875" y="1394932"/>
              <a:chExt cx="4132019" cy="1684917"/>
            </a:xfrm>
          </p:grpSpPr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481F3CB5-9E5C-440A-CD9C-B091BE037F4A}"/>
                  </a:ext>
                </a:extLst>
              </p:cNvPr>
              <p:cNvGrpSpPr/>
              <p:nvPr/>
            </p:nvGrpSpPr>
            <p:grpSpPr>
              <a:xfrm>
                <a:off x="2368875" y="1818207"/>
                <a:ext cx="4132019" cy="1261642"/>
                <a:chOff x="2368875" y="1818207"/>
                <a:chExt cx="4132019" cy="1261642"/>
              </a:xfrm>
            </p:grpSpPr>
            <p:grpSp>
              <p:nvGrpSpPr>
                <p:cNvPr id="40" name="Group 39">
                  <a:extLst>
                    <a:ext uri="{FF2B5EF4-FFF2-40B4-BE49-F238E27FC236}">
                      <a16:creationId xmlns:a16="http://schemas.microsoft.com/office/drawing/2014/main" id="{2590A483-2128-0893-6911-58972EFFAF32}"/>
                    </a:ext>
                  </a:extLst>
                </p:cNvPr>
                <p:cNvGrpSpPr/>
                <p:nvPr/>
              </p:nvGrpSpPr>
              <p:grpSpPr>
                <a:xfrm>
                  <a:off x="5074374" y="1818207"/>
                  <a:ext cx="1426520" cy="1261641"/>
                  <a:chOff x="9453716" y="521788"/>
                  <a:chExt cx="1426520" cy="1261641"/>
                </a:xfrm>
              </p:grpSpPr>
              <p:sp>
                <p:nvSpPr>
                  <p:cNvPr id="3" name="Rectangle 2">
                    <a:extLst>
                      <a:ext uri="{FF2B5EF4-FFF2-40B4-BE49-F238E27FC236}">
                        <a16:creationId xmlns:a16="http://schemas.microsoft.com/office/drawing/2014/main" id="{1E57CCFD-598A-4531-A426-35874CAE0FDF}"/>
                      </a:ext>
                    </a:extLst>
                  </p:cNvPr>
                  <p:cNvSpPr/>
                  <p:nvPr/>
                </p:nvSpPr>
                <p:spPr>
                  <a:xfrm>
                    <a:off x="9453716" y="521788"/>
                    <a:ext cx="1426520" cy="1261641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HLS</a:t>
                    </a:r>
                  </a:p>
                </p:txBody>
              </p:sp>
              <p:grpSp>
                <p:nvGrpSpPr>
                  <p:cNvPr id="35" name="Group 34">
                    <a:extLst>
                      <a:ext uri="{FF2B5EF4-FFF2-40B4-BE49-F238E27FC236}">
                        <a16:creationId xmlns:a16="http://schemas.microsoft.com/office/drawing/2014/main" id="{26087577-F58C-2BE9-EFD1-BA281413A551}"/>
                      </a:ext>
                    </a:extLst>
                  </p:cNvPr>
                  <p:cNvGrpSpPr/>
                  <p:nvPr/>
                </p:nvGrpSpPr>
                <p:grpSpPr>
                  <a:xfrm>
                    <a:off x="9755090" y="1042136"/>
                    <a:ext cx="823772" cy="586649"/>
                    <a:chOff x="9828426" y="1042136"/>
                    <a:chExt cx="823772" cy="586649"/>
                  </a:xfrm>
                </p:grpSpPr>
                <p:pic>
                  <p:nvPicPr>
                    <p:cNvPr id="15" name="Picture 14" descr="A red and black logo&#10;&#10;Description automatically generated">
                      <a:extLst>
                        <a:ext uri="{FF2B5EF4-FFF2-40B4-BE49-F238E27FC236}">
                          <a16:creationId xmlns:a16="http://schemas.microsoft.com/office/drawing/2014/main" id="{4FE5B225-BDF3-9F88-3E3E-B35D4D20AA84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9828426" y="1318272"/>
                      <a:ext cx="823772" cy="310513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6" name="Picture 15" descr="A blue and yellow lines on a black background&#10;&#10;Description automatically generated">
                      <a:extLst>
                        <a:ext uri="{FF2B5EF4-FFF2-40B4-BE49-F238E27FC236}">
                          <a16:creationId xmlns:a16="http://schemas.microsoft.com/office/drawing/2014/main" id="{85F68261-84A2-684E-E8A8-73751850B8D7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/>
                    <a:stretch>
                      <a:fillRect/>
                    </a:stretch>
                  </p:blipFill>
                  <p:spPr>
                    <a:xfrm>
                      <a:off x="9857780" y="1042136"/>
                      <a:ext cx="765065" cy="274945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37" name="Group 36">
                  <a:extLst>
                    <a:ext uri="{FF2B5EF4-FFF2-40B4-BE49-F238E27FC236}">
                      <a16:creationId xmlns:a16="http://schemas.microsoft.com/office/drawing/2014/main" id="{889AC6F1-04CD-59FD-B5C6-11CB7CD85FE9}"/>
                    </a:ext>
                  </a:extLst>
                </p:cNvPr>
                <p:cNvGrpSpPr/>
                <p:nvPr/>
              </p:nvGrpSpPr>
              <p:grpSpPr>
                <a:xfrm>
                  <a:off x="2368875" y="1818208"/>
                  <a:ext cx="1426520" cy="1261641"/>
                  <a:chOff x="2539376" y="511215"/>
                  <a:chExt cx="1426520" cy="1261641"/>
                </a:xfrm>
              </p:grpSpPr>
              <p:sp>
                <p:nvSpPr>
                  <p:cNvPr id="7" name="Rectangle 6">
                    <a:extLst>
                      <a:ext uri="{FF2B5EF4-FFF2-40B4-BE49-F238E27FC236}">
                        <a16:creationId xmlns:a16="http://schemas.microsoft.com/office/drawing/2014/main" id="{46CB9EC2-CFDB-6EB4-9A30-3B26A5574159}"/>
                      </a:ext>
                    </a:extLst>
                  </p:cNvPr>
                  <p:cNvSpPr/>
                  <p:nvPr/>
                </p:nvSpPr>
                <p:spPr>
                  <a:xfrm>
                    <a:off x="2539376" y="511215"/>
                    <a:ext cx="1426520" cy="1261641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RTL</a:t>
                    </a:r>
                  </a:p>
                </p:txBody>
              </p:sp>
              <p:grpSp>
                <p:nvGrpSpPr>
                  <p:cNvPr id="28" name="Group 27">
                    <a:extLst>
                      <a:ext uri="{FF2B5EF4-FFF2-40B4-BE49-F238E27FC236}">
                        <a16:creationId xmlns:a16="http://schemas.microsoft.com/office/drawing/2014/main" id="{F5C09561-931C-6F66-05DA-B89CF1BA17CF}"/>
                      </a:ext>
                    </a:extLst>
                  </p:cNvPr>
                  <p:cNvGrpSpPr/>
                  <p:nvPr/>
                </p:nvGrpSpPr>
                <p:grpSpPr>
                  <a:xfrm>
                    <a:off x="2683779" y="1094083"/>
                    <a:ext cx="1137715" cy="520700"/>
                    <a:chOff x="2631407" y="1094083"/>
                    <a:chExt cx="1137715" cy="520700"/>
                  </a:xfrm>
                </p:grpSpPr>
                <p:pic>
                  <p:nvPicPr>
                    <p:cNvPr id="25" name="Graphic 24">
                      <a:extLst>
                        <a:ext uri="{FF2B5EF4-FFF2-40B4-BE49-F238E27FC236}">
                          <a16:creationId xmlns:a16="http://schemas.microsoft.com/office/drawing/2014/main" id="{C90D8215-DA89-1B40-96D8-88F3FD2C8B3F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5">
                      <a:extLst>
                        <a:ext uri="{96DAC541-7B7A-43D3-8B79-37D633B846F1}">
                          <asvg:svgBlip xmlns:asvg="http://schemas.microsoft.com/office/drawing/2016/SVG/main" r:embed="rId6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631407" y="1094083"/>
                      <a:ext cx="520700" cy="5207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27" name="Graphic 26">
                      <a:extLst>
                        <a:ext uri="{FF2B5EF4-FFF2-40B4-BE49-F238E27FC236}">
                          <a16:creationId xmlns:a16="http://schemas.microsoft.com/office/drawing/2014/main" id="{51BD1844-FFCB-540D-72F5-E4F10C5FCD78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7">
                      <a:extLst>
                        <a:ext uri="{96DAC541-7B7A-43D3-8B79-37D633B846F1}">
                          <asvg:svgBlip xmlns:asvg="http://schemas.microsoft.com/office/drawing/2016/SVG/main" r:embed="rId8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252636" y="1096190"/>
                      <a:ext cx="516486" cy="516486"/>
                    </a:xfrm>
                    <a:prstGeom prst="rect">
                      <a:avLst/>
                    </a:prstGeom>
                  </p:spPr>
                </p:pic>
              </p:grpSp>
            </p:grpSp>
          </p:grp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F457B6E-FA66-F0BA-9CFA-10B3CF814292}"/>
                  </a:ext>
                </a:extLst>
              </p:cNvPr>
              <p:cNvSpPr txBox="1"/>
              <p:nvPr/>
            </p:nvSpPr>
            <p:spPr>
              <a:xfrm>
                <a:off x="2879929" y="1394932"/>
                <a:ext cx="3561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0</a:t>
                </a:r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50A999A-EA49-92ED-A68C-3748A3B83DA5}"/>
                  </a:ext>
                </a:extLst>
              </p:cNvPr>
              <p:cNvSpPr txBox="1"/>
              <p:nvPr/>
            </p:nvSpPr>
            <p:spPr>
              <a:xfrm>
                <a:off x="5633585" y="1394932"/>
                <a:ext cx="3561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0</a:t>
                </a:r>
              </a:p>
            </p:txBody>
          </p:sp>
        </p:grp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B2662CB3-7B3B-A337-C085-42AD8D3692C1}"/>
                </a:ext>
              </a:extLst>
            </p:cNvPr>
            <p:cNvCxnSpPr>
              <a:cxnSpLocks/>
              <a:stCxn id="7" idx="3"/>
              <a:endCxn id="3" idx="1"/>
            </p:cNvCxnSpPr>
            <p:nvPr/>
          </p:nvCxnSpPr>
          <p:spPr>
            <a:xfrm flipV="1">
              <a:off x="2543064" y="2389393"/>
              <a:ext cx="1278979" cy="1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14108229-734E-D49B-1AE8-2EFBA0665475}"/>
                </a:ext>
              </a:extLst>
            </p:cNvPr>
            <p:cNvSpPr txBox="1"/>
            <p:nvPr/>
          </p:nvSpPr>
          <p:spPr>
            <a:xfrm>
              <a:off x="2894654" y="1972108"/>
              <a:ext cx="607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Req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99B2ABFA-2BAA-1FDB-726C-BFE9319565CF}"/>
              </a:ext>
            </a:extLst>
          </p:cNvPr>
          <p:cNvGrpSpPr/>
          <p:nvPr/>
        </p:nvGrpSpPr>
        <p:grpSpPr>
          <a:xfrm>
            <a:off x="1116543" y="3289223"/>
            <a:ext cx="4132019" cy="1684917"/>
            <a:chOff x="2368875" y="1394932"/>
            <a:chExt cx="4132019" cy="1684917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7DC6EC12-2BD9-CC56-267E-7D3961D7BA2D}"/>
                </a:ext>
              </a:extLst>
            </p:cNvPr>
            <p:cNvGrpSpPr/>
            <p:nvPr/>
          </p:nvGrpSpPr>
          <p:grpSpPr>
            <a:xfrm>
              <a:off x="2368875" y="1818207"/>
              <a:ext cx="4132019" cy="1261642"/>
              <a:chOff x="2368875" y="1818207"/>
              <a:chExt cx="4132019" cy="1261642"/>
            </a:xfrm>
          </p:grpSpPr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6DCB4B5F-5DDC-3693-21AF-EA34E979A653}"/>
                  </a:ext>
                </a:extLst>
              </p:cNvPr>
              <p:cNvGrpSpPr/>
              <p:nvPr/>
            </p:nvGrpSpPr>
            <p:grpSpPr>
              <a:xfrm>
                <a:off x="5074374" y="1818207"/>
                <a:ext cx="1426520" cy="1261641"/>
                <a:chOff x="9453716" y="521788"/>
                <a:chExt cx="1426520" cy="1261641"/>
              </a:xfrm>
            </p:grpSpPr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37CA0BAC-BC45-9577-6837-F34528D327DA}"/>
                    </a:ext>
                  </a:extLst>
                </p:cNvPr>
                <p:cNvSpPr/>
                <p:nvPr/>
              </p:nvSpPr>
              <p:spPr>
                <a:xfrm>
                  <a:off x="9453716" y="521788"/>
                  <a:ext cx="1426520" cy="126164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HLS</a:t>
                  </a:r>
                </a:p>
              </p:txBody>
            </p:sp>
            <p:grpSp>
              <p:nvGrpSpPr>
                <p:cNvPr id="61" name="Group 60">
                  <a:extLst>
                    <a:ext uri="{FF2B5EF4-FFF2-40B4-BE49-F238E27FC236}">
                      <a16:creationId xmlns:a16="http://schemas.microsoft.com/office/drawing/2014/main" id="{99716215-5CDE-3F60-1365-D06999DE83D4}"/>
                    </a:ext>
                  </a:extLst>
                </p:cNvPr>
                <p:cNvGrpSpPr/>
                <p:nvPr/>
              </p:nvGrpSpPr>
              <p:grpSpPr>
                <a:xfrm>
                  <a:off x="9755090" y="1042136"/>
                  <a:ext cx="823772" cy="586649"/>
                  <a:chOff x="9828426" y="1042136"/>
                  <a:chExt cx="823772" cy="586649"/>
                </a:xfrm>
              </p:grpSpPr>
              <p:pic>
                <p:nvPicPr>
                  <p:cNvPr id="62" name="Picture 61" descr="A red and black logo&#10;&#10;Description automatically generated">
                    <a:extLst>
                      <a:ext uri="{FF2B5EF4-FFF2-40B4-BE49-F238E27FC236}">
                        <a16:creationId xmlns:a16="http://schemas.microsoft.com/office/drawing/2014/main" id="{FEA7D73C-CEC2-F330-3C36-1A02D5EDC06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828426" y="1318272"/>
                    <a:ext cx="823772" cy="310513"/>
                  </a:xfrm>
                  <a:prstGeom prst="rect">
                    <a:avLst/>
                  </a:prstGeom>
                </p:spPr>
              </p:pic>
              <p:pic>
                <p:nvPicPr>
                  <p:cNvPr id="63" name="Picture 62" descr="A blue and yellow lines on a black background&#10;&#10;Description automatically generated">
                    <a:extLst>
                      <a:ext uri="{FF2B5EF4-FFF2-40B4-BE49-F238E27FC236}">
                        <a16:creationId xmlns:a16="http://schemas.microsoft.com/office/drawing/2014/main" id="{D409D094-070E-482D-FB62-FF1CC8EBE93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9857780" y="1042136"/>
                    <a:ext cx="765065" cy="274945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25F68F5E-CB8A-03F3-1C36-35EC51A31ECA}"/>
                  </a:ext>
                </a:extLst>
              </p:cNvPr>
              <p:cNvGrpSpPr/>
              <p:nvPr/>
            </p:nvGrpSpPr>
            <p:grpSpPr>
              <a:xfrm>
                <a:off x="2368875" y="1818208"/>
                <a:ext cx="1426520" cy="1261641"/>
                <a:chOff x="2539376" y="511215"/>
                <a:chExt cx="1426520" cy="1261641"/>
              </a:xfrm>
            </p:grpSpPr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2F9638ED-3D76-1F47-4801-781751731B59}"/>
                    </a:ext>
                  </a:extLst>
                </p:cNvPr>
                <p:cNvSpPr/>
                <p:nvPr/>
              </p:nvSpPr>
              <p:spPr>
                <a:xfrm>
                  <a:off x="2539376" y="511215"/>
                  <a:ext cx="1426520" cy="126164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RTL</a:t>
                  </a:r>
                </a:p>
              </p:txBody>
            </p:sp>
            <p:grpSp>
              <p:nvGrpSpPr>
                <p:cNvPr id="54" name="Group 53">
                  <a:extLst>
                    <a:ext uri="{FF2B5EF4-FFF2-40B4-BE49-F238E27FC236}">
                      <a16:creationId xmlns:a16="http://schemas.microsoft.com/office/drawing/2014/main" id="{C9FA0016-56DF-0A5A-C94B-1313B3837BDA}"/>
                    </a:ext>
                  </a:extLst>
                </p:cNvPr>
                <p:cNvGrpSpPr/>
                <p:nvPr/>
              </p:nvGrpSpPr>
              <p:grpSpPr>
                <a:xfrm>
                  <a:off x="2683779" y="1094083"/>
                  <a:ext cx="1137715" cy="520700"/>
                  <a:chOff x="2631407" y="1094083"/>
                  <a:chExt cx="1137715" cy="520700"/>
                </a:xfrm>
              </p:grpSpPr>
              <p:pic>
                <p:nvPicPr>
                  <p:cNvPr id="57" name="Graphic 56">
                    <a:extLst>
                      <a:ext uri="{FF2B5EF4-FFF2-40B4-BE49-F238E27FC236}">
                        <a16:creationId xmlns:a16="http://schemas.microsoft.com/office/drawing/2014/main" id="{62D874DE-08BB-3A97-3084-D2F50BB2955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96DAC541-7B7A-43D3-8B79-37D633B846F1}">
                        <asvg:svgBlip xmlns:asvg="http://schemas.microsoft.com/office/drawing/2016/SVG/main" r:embed="rId6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631407" y="1094083"/>
                    <a:ext cx="520700" cy="520700"/>
                  </a:xfrm>
                  <a:prstGeom prst="rect">
                    <a:avLst/>
                  </a:prstGeom>
                </p:spPr>
              </p:pic>
              <p:pic>
                <p:nvPicPr>
                  <p:cNvPr id="58" name="Graphic 57">
                    <a:extLst>
                      <a:ext uri="{FF2B5EF4-FFF2-40B4-BE49-F238E27FC236}">
                        <a16:creationId xmlns:a16="http://schemas.microsoft.com/office/drawing/2014/main" id="{9C66E109-6E2C-6F59-2F80-6CFCF0B3EB9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>
                    <a:extLst>
                      <a:ext uri="{96DAC541-7B7A-43D3-8B79-37D633B846F1}">
                        <asvg:svgBlip xmlns:asvg="http://schemas.microsoft.com/office/drawing/2016/SVG/main" r:embed="rId8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252636" y="1096190"/>
                    <a:ext cx="516486" cy="516486"/>
                  </a:xfrm>
                  <a:prstGeom prst="rect">
                    <a:avLst/>
                  </a:prstGeom>
                </p:spPr>
              </p:pic>
            </p:grpSp>
          </p:grpSp>
        </p:grp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FA6B3CE-D2FD-57A1-B5AA-F6B6F578827B}"/>
                </a:ext>
              </a:extLst>
            </p:cNvPr>
            <p:cNvSpPr txBox="1"/>
            <p:nvPr/>
          </p:nvSpPr>
          <p:spPr>
            <a:xfrm>
              <a:off x="2879929" y="1394932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0FCD04E0-241B-2030-8055-702AC9F713F0}"/>
                </a:ext>
              </a:extLst>
            </p:cNvPr>
            <p:cNvSpPr txBox="1"/>
            <p:nvPr/>
          </p:nvSpPr>
          <p:spPr>
            <a:xfrm>
              <a:off x="5633585" y="1394932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4E5D0E9D-811B-B8B4-7532-D118DAF7D33D}"/>
              </a:ext>
            </a:extLst>
          </p:cNvPr>
          <p:cNvGrpSpPr/>
          <p:nvPr/>
        </p:nvGrpSpPr>
        <p:grpSpPr>
          <a:xfrm>
            <a:off x="6432383" y="1335296"/>
            <a:ext cx="4132019" cy="1684917"/>
            <a:chOff x="2368875" y="1394932"/>
            <a:chExt cx="4132019" cy="1684917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7E9785BF-6303-5B2F-DF27-2AB3D9A6460F}"/>
                </a:ext>
              </a:extLst>
            </p:cNvPr>
            <p:cNvGrpSpPr/>
            <p:nvPr/>
          </p:nvGrpSpPr>
          <p:grpSpPr>
            <a:xfrm>
              <a:off x="2368875" y="1818207"/>
              <a:ext cx="4132019" cy="1261642"/>
              <a:chOff x="2368875" y="1818207"/>
              <a:chExt cx="4132019" cy="1261642"/>
            </a:xfrm>
          </p:grpSpPr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99C1E386-A463-351C-FD28-FAD95F4A2410}"/>
                  </a:ext>
                </a:extLst>
              </p:cNvPr>
              <p:cNvGrpSpPr/>
              <p:nvPr/>
            </p:nvGrpSpPr>
            <p:grpSpPr>
              <a:xfrm>
                <a:off x="5074374" y="1818207"/>
                <a:ext cx="1426520" cy="1261641"/>
                <a:chOff x="9453716" y="521788"/>
                <a:chExt cx="1426520" cy="1261641"/>
              </a:xfrm>
            </p:grpSpPr>
            <p:sp>
              <p:nvSpPr>
                <p:cNvPr id="74" name="Rectangle 73">
                  <a:extLst>
                    <a:ext uri="{FF2B5EF4-FFF2-40B4-BE49-F238E27FC236}">
                      <a16:creationId xmlns:a16="http://schemas.microsoft.com/office/drawing/2014/main" id="{DF07B01E-E245-101A-2DDB-CFADEB23C0D6}"/>
                    </a:ext>
                  </a:extLst>
                </p:cNvPr>
                <p:cNvSpPr/>
                <p:nvPr/>
              </p:nvSpPr>
              <p:spPr>
                <a:xfrm>
                  <a:off x="9453716" y="521788"/>
                  <a:ext cx="1426520" cy="126164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HLS</a:t>
                  </a:r>
                </a:p>
              </p:txBody>
            </p:sp>
            <p:grpSp>
              <p:nvGrpSpPr>
                <p:cNvPr id="75" name="Group 74">
                  <a:extLst>
                    <a:ext uri="{FF2B5EF4-FFF2-40B4-BE49-F238E27FC236}">
                      <a16:creationId xmlns:a16="http://schemas.microsoft.com/office/drawing/2014/main" id="{F31E12E9-7272-8A93-2FC1-5E6A94EFD237}"/>
                    </a:ext>
                  </a:extLst>
                </p:cNvPr>
                <p:cNvGrpSpPr/>
                <p:nvPr/>
              </p:nvGrpSpPr>
              <p:grpSpPr>
                <a:xfrm>
                  <a:off x="9755090" y="1042136"/>
                  <a:ext cx="823772" cy="586649"/>
                  <a:chOff x="9828426" y="1042136"/>
                  <a:chExt cx="823772" cy="586649"/>
                </a:xfrm>
              </p:grpSpPr>
              <p:pic>
                <p:nvPicPr>
                  <p:cNvPr id="76" name="Picture 75" descr="A red and black logo&#10;&#10;Description automatically generated">
                    <a:extLst>
                      <a:ext uri="{FF2B5EF4-FFF2-40B4-BE49-F238E27FC236}">
                        <a16:creationId xmlns:a16="http://schemas.microsoft.com/office/drawing/2014/main" id="{840553D6-A6C5-526E-E475-1BAA4CB1E53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828426" y="1318272"/>
                    <a:ext cx="823772" cy="310513"/>
                  </a:xfrm>
                  <a:prstGeom prst="rect">
                    <a:avLst/>
                  </a:prstGeom>
                </p:spPr>
              </p:pic>
              <p:pic>
                <p:nvPicPr>
                  <p:cNvPr id="77" name="Picture 76" descr="A blue and yellow lines on a black background&#10;&#10;Description automatically generated">
                    <a:extLst>
                      <a:ext uri="{FF2B5EF4-FFF2-40B4-BE49-F238E27FC236}">
                        <a16:creationId xmlns:a16="http://schemas.microsoft.com/office/drawing/2014/main" id="{788A83B8-59E5-F29B-6404-5982B04781A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9857780" y="1042136"/>
                    <a:ext cx="765065" cy="274945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51B3F499-1F2F-5EFC-CC35-133EB762FEA2}"/>
                  </a:ext>
                </a:extLst>
              </p:cNvPr>
              <p:cNvGrpSpPr/>
              <p:nvPr/>
            </p:nvGrpSpPr>
            <p:grpSpPr>
              <a:xfrm>
                <a:off x="2368875" y="1818208"/>
                <a:ext cx="1426520" cy="1261641"/>
                <a:chOff x="2539376" y="511215"/>
                <a:chExt cx="1426520" cy="1261641"/>
              </a:xfrm>
            </p:grpSpPr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BBF068A6-BE1D-EA95-3FF7-F096C917BBBD}"/>
                    </a:ext>
                  </a:extLst>
                </p:cNvPr>
                <p:cNvSpPr/>
                <p:nvPr/>
              </p:nvSpPr>
              <p:spPr>
                <a:xfrm>
                  <a:off x="2539376" y="511215"/>
                  <a:ext cx="1426520" cy="126164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RTL</a:t>
                  </a:r>
                </a:p>
              </p:txBody>
            </p:sp>
            <p:grpSp>
              <p:nvGrpSpPr>
                <p:cNvPr id="71" name="Group 70">
                  <a:extLst>
                    <a:ext uri="{FF2B5EF4-FFF2-40B4-BE49-F238E27FC236}">
                      <a16:creationId xmlns:a16="http://schemas.microsoft.com/office/drawing/2014/main" id="{06A4B53E-ECEB-D67C-A585-519FF39A5CB5}"/>
                    </a:ext>
                  </a:extLst>
                </p:cNvPr>
                <p:cNvGrpSpPr/>
                <p:nvPr/>
              </p:nvGrpSpPr>
              <p:grpSpPr>
                <a:xfrm>
                  <a:off x="2683779" y="1094083"/>
                  <a:ext cx="1137715" cy="520700"/>
                  <a:chOff x="2631407" y="1094083"/>
                  <a:chExt cx="1137715" cy="520700"/>
                </a:xfrm>
              </p:grpSpPr>
              <p:pic>
                <p:nvPicPr>
                  <p:cNvPr id="72" name="Graphic 71">
                    <a:extLst>
                      <a:ext uri="{FF2B5EF4-FFF2-40B4-BE49-F238E27FC236}">
                        <a16:creationId xmlns:a16="http://schemas.microsoft.com/office/drawing/2014/main" id="{BE14F0E4-E707-C41D-793B-80DBEBE1E60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96DAC541-7B7A-43D3-8B79-37D633B846F1}">
                        <asvg:svgBlip xmlns:asvg="http://schemas.microsoft.com/office/drawing/2016/SVG/main" r:embed="rId6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631407" y="1094083"/>
                    <a:ext cx="520700" cy="520700"/>
                  </a:xfrm>
                  <a:prstGeom prst="rect">
                    <a:avLst/>
                  </a:prstGeom>
                </p:spPr>
              </p:pic>
              <p:pic>
                <p:nvPicPr>
                  <p:cNvPr id="73" name="Graphic 72">
                    <a:extLst>
                      <a:ext uri="{FF2B5EF4-FFF2-40B4-BE49-F238E27FC236}">
                        <a16:creationId xmlns:a16="http://schemas.microsoft.com/office/drawing/2014/main" id="{FC52DD8E-B50F-104E-A6C8-533DD1C7A36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>
                    <a:extLst>
                      <a:ext uri="{96DAC541-7B7A-43D3-8B79-37D633B846F1}">
                        <asvg:svgBlip xmlns:asvg="http://schemas.microsoft.com/office/drawing/2016/SVG/main" r:embed="rId8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252636" y="1096190"/>
                    <a:ext cx="516486" cy="516486"/>
                  </a:xfrm>
                  <a:prstGeom prst="rect">
                    <a:avLst/>
                  </a:prstGeom>
                </p:spPr>
              </p:pic>
            </p:grpSp>
          </p:grpSp>
        </p:grp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903A3662-7133-6099-01BD-96F14D768C3C}"/>
                </a:ext>
              </a:extLst>
            </p:cNvPr>
            <p:cNvSpPr txBox="1"/>
            <p:nvPr/>
          </p:nvSpPr>
          <p:spPr>
            <a:xfrm>
              <a:off x="2879929" y="1394932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B63BB25B-6C6F-0CE4-C5F1-C3831D6733E0}"/>
                </a:ext>
              </a:extLst>
            </p:cNvPr>
            <p:cNvSpPr txBox="1"/>
            <p:nvPr/>
          </p:nvSpPr>
          <p:spPr>
            <a:xfrm>
              <a:off x="5633585" y="1394932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47EB2A0A-099A-666F-E130-6AC833790C62}"/>
              </a:ext>
            </a:extLst>
          </p:cNvPr>
          <p:cNvGrpSpPr/>
          <p:nvPr/>
        </p:nvGrpSpPr>
        <p:grpSpPr>
          <a:xfrm>
            <a:off x="6416326" y="3253695"/>
            <a:ext cx="4132019" cy="1684917"/>
            <a:chOff x="2368875" y="1394932"/>
            <a:chExt cx="4132019" cy="1684917"/>
          </a:xfrm>
        </p:grpSpPr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5AC6C7A7-9171-44FA-FD00-68DA2900D99A}"/>
                </a:ext>
              </a:extLst>
            </p:cNvPr>
            <p:cNvGrpSpPr/>
            <p:nvPr/>
          </p:nvGrpSpPr>
          <p:grpSpPr>
            <a:xfrm>
              <a:off x="2368875" y="1818207"/>
              <a:ext cx="4132019" cy="1261642"/>
              <a:chOff x="2368875" y="1818207"/>
              <a:chExt cx="4132019" cy="1261642"/>
            </a:xfrm>
          </p:grpSpPr>
          <p:grpSp>
            <p:nvGrpSpPr>
              <p:cNvPr id="82" name="Group 81">
                <a:extLst>
                  <a:ext uri="{FF2B5EF4-FFF2-40B4-BE49-F238E27FC236}">
                    <a16:creationId xmlns:a16="http://schemas.microsoft.com/office/drawing/2014/main" id="{4C165F90-7F89-7CA9-3951-E647ECDFB82E}"/>
                  </a:ext>
                </a:extLst>
              </p:cNvPr>
              <p:cNvGrpSpPr/>
              <p:nvPr/>
            </p:nvGrpSpPr>
            <p:grpSpPr>
              <a:xfrm>
                <a:off x="5074374" y="1818207"/>
                <a:ext cx="1426520" cy="1261641"/>
                <a:chOff x="9453716" y="521788"/>
                <a:chExt cx="1426520" cy="1261641"/>
              </a:xfrm>
            </p:grpSpPr>
            <p:sp>
              <p:nvSpPr>
                <p:cNvPr id="89" name="Rectangle 88">
                  <a:extLst>
                    <a:ext uri="{FF2B5EF4-FFF2-40B4-BE49-F238E27FC236}">
                      <a16:creationId xmlns:a16="http://schemas.microsoft.com/office/drawing/2014/main" id="{F7749E62-4B0D-DC9D-D630-C3F5B41F3BFB}"/>
                    </a:ext>
                  </a:extLst>
                </p:cNvPr>
                <p:cNvSpPr/>
                <p:nvPr/>
              </p:nvSpPr>
              <p:spPr>
                <a:xfrm>
                  <a:off x="9453716" y="521788"/>
                  <a:ext cx="1426520" cy="126164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HLS</a:t>
                  </a:r>
                </a:p>
              </p:txBody>
            </p:sp>
            <p:grpSp>
              <p:nvGrpSpPr>
                <p:cNvPr id="90" name="Group 89">
                  <a:extLst>
                    <a:ext uri="{FF2B5EF4-FFF2-40B4-BE49-F238E27FC236}">
                      <a16:creationId xmlns:a16="http://schemas.microsoft.com/office/drawing/2014/main" id="{6CC371C7-9AA0-19B9-552F-921D320EB463}"/>
                    </a:ext>
                  </a:extLst>
                </p:cNvPr>
                <p:cNvGrpSpPr/>
                <p:nvPr/>
              </p:nvGrpSpPr>
              <p:grpSpPr>
                <a:xfrm>
                  <a:off x="9755090" y="1042136"/>
                  <a:ext cx="823772" cy="586649"/>
                  <a:chOff x="9828426" y="1042136"/>
                  <a:chExt cx="823772" cy="586649"/>
                </a:xfrm>
              </p:grpSpPr>
              <p:pic>
                <p:nvPicPr>
                  <p:cNvPr id="91" name="Picture 90" descr="A red and black logo&#10;&#10;Description automatically generated">
                    <a:extLst>
                      <a:ext uri="{FF2B5EF4-FFF2-40B4-BE49-F238E27FC236}">
                        <a16:creationId xmlns:a16="http://schemas.microsoft.com/office/drawing/2014/main" id="{37570D0C-B23D-160E-E7D0-461067CF1C1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828426" y="1318272"/>
                    <a:ext cx="823772" cy="310513"/>
                  </a:xfrm>
                  <a:prstGeom prst="rect">
                    <a:avLst/>
                  </a:prstGeom>
                </p:spPr>
              </p:pic>
              <p:pic>
                <p:nvPicPr>
                  <p:cNvPr id="95" name="Picture 94" descr="A blue and yellow lines on a black background&#10;&#10;Description automatically generated">
                    <a:extLst>
                      <a:ext uri="{FF2B5EF4-FFF2-40B4-BE49-F238E27FC236}">
                        <a16:creationId xmlns:a16="http://schemas.microsoft.com/office/drawing/2014/main" id="{F3896713-8CE8-00F7-5E6C-63A6F7787BD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9857780" y="1042136"/>
                    <a:ext cx="765065" cy="274945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83" name="Group 82">
                <a:extLst>
                  <a:ext uri="{FF2B5EF4-FFF2-40B4-BE49-F238E27FC236}">
                    <a16:creationId xmlns:a16="http://schemas.microsoft.com/office/drawing/2014/main" id="{805A308F-4864-AA70-E71B-1E8AD8BF6F58}"/>
                  </a:ext>
                </a:extLst>
              </p:cNvPr>
              <p:cNvGrpSpPr/>
              <p:nvPr/>
            </p:nvGrpSpPr>
            <p:grpSpPr>
              <a:xfrm>
                <a:off x="2368875" y="1818208"/>
                <a:ext cx="1426520" cy="1261641"/>
                <a:chOff x="2539376" y="511215"/>
                <a:chExt cx="1426520" cy="1261641"/>
              </a:xfrm>
            </p:grpSpPr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789ACAA4-7248-8307-C32F-D0F656954CFF}"/>
                    </a:ext>
                  </a:extLst>
                </p:cNvPr>
                <p:cNvSpPr/>
                <p:nvPr/>
              </p:nvSpPr>
              <p:spPr>
                <a:xfrm>
                  <a:off x="2539376" y="511215"/>
                  <a:ext cx="1426520" cy="126164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RTL</a:t>
                  </a:r>
                </a:p>
              </p:txBody>
            </p:sp>
            <p:grpSp>
              <p:nvGrpSpPr>
                <p:cNvPr id="86" name="Group 85">
                  <a:extLst>
                    <a:ext uri="{FF2B5EF4-FFF2-40B4-BE49-F238E27FC236}">
                      <a16:creationId xmlns:a16="http://schemas.microsoft.com/office/drawing/2014/main" id="{14D0B63E-AFB8-C979-A1F4-AB0E505A28CA}"/>
                    </a:ext>
                  </a:extLst>
                </p:cNvPr>
                <p:cNvGrpSpPr/>
                <p:nvPr/>
              </p:nvGrpSpPr>
              <p:grpSpPr>
                <a:xfrm>
                  <a:off x="2683779" y="1094083"/>
                  <a:ext cx="1137715" cy="520700"/>
                  <a:chOff x="2631407" y="1094083"/>
                  <a:chExt cx="1137715" cy="520700"/>
                </a:xfrm>
              </p:grpSpPr>
              <p:pic>
                <p:nvPicPr>
                  <p:cNvPr id="87" name="Graphic 86">
                    <a:extLst>
                      <a:ext uri="{FF2B5EF4-FFF2-40B4-BE49-F238E27FC236}">
                        <a16:creationId xmlns:a16="http://schemas.microsoft.com/office/drawing/2014/main" id="{B19DB858-E2B4-6283-9852-93DAE7C474C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96DAC541-7B7A-43D3-8B79-37D633B846F1}">
                        <asvg:svgBlip xmlns:asvg="http://schemas.microsoft.com/office/drawing/2016/SVG/main" r:embed="rId6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631407" y="1094083"/>
                    <a:ext cx="520700" cy="520700"/>
                  </a:xfrm>
                  <a:prstGeom prst="rect">
                    <a:avLst/>
                  </a:prstGeom>
                </p:spPr>
              </p:pic>
              <p:pic>
                <p:nvPicPr>
                  <p:cNvPr id="88" name="Graphic 87">
                    <a:extLst>
                      <a:ext uri="{FF2B5EF4-FFF2-40B4-BE49-F238E27FC236}">
                        <a16:creationId xmlns:a16="http://schemas.microsoft.com/office/drawing/2014/main" id="{DFD5DC9C-4578-DF52-F5DA-6D47B5F7987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>
                    <a:extLst>
                      <a:ext uri="{96DAC541-7B7A-43D3-8B79-37D633B846F1}">
                        <asvg:svgBlip xmlns:asvg="http://schemas.microsoft.com/office/drawing/2016/SVG/main" r:embed="rId8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252636" y="1096190"/>
                    <a:ext cx="516486" cy="516486"/>
                  </a:xfrm>
                  <a:prstGeom prst="rect">
                    <a:avLst/>
                  </a:prstGeom>
                </p:spPr>
              </p:pic>
            </p:grpSp>
          </p:grpSp>
        </p:grp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925E6EBB-B429-4035-45BB-AC3A46B05163}"/>
                </a:ext>
              </a:extLst>
            </p:cNvPr>
            <p:cNvSpPr txBox="1"/>
            <p:nvPr/>
          </p:nvSpPr>
          <p:spPr>
            <a:xfrm>
              <a:off x="2879929" y="1394932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EDF720E9-49CB-1CF7-03B8-45F2ACE831D5}"/>
                </a:ext>
              </a:extLst>
            </p:cNvPr>
            <p:cNvSpPr txBox="1"/>
            <p:nvPr/>
          </p:nvSpPr>
          <p:spPr>
            <a:xfrm>
              <a:off x="5633585" y="1394932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</p:grp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4AD507C6-086E-C865-CCBF-25D117D3CC8E}"/>
              </a:ext>
            </a:extLst>
          </p:cNvPr>
          <p:cNvCxnSpPr>
            <a:cxnSpLocks/>
            <a:stCxn id="89" idx="1"/>
            <a:endCxn id="85" idx="3"/>
          </p:cNvCxnSpPr>
          <p:nvPr/>
        </p:nvCxnSpPr>
        <p:spPr>
          <a:xfrm flipH="1">
            <a:off x="7842846" y="4307791"/>
            <a:ext cx="1278979" cy="1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E5B9B0DE-5B5E-81F4-56BF-193400BA6E9E}"/>
              </a:ext>
            </a:extLst>
          </p:cNvPr>
          <p:cNvSpPr txBox="1"/>
          <p:nvPr/>
        </p:nvSpPr>
        <p:spPr>
          <a:xfrm>
            <a:off x="8195360" y="3903253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Resp</a:t>
            </a:r>
          </a:p>
        </p:txBody>
      </p:sp>
    </p:spTree>
    <p:extLst>
      <p:ext uri="{BB962C8B-B14F-4D97-AF65-F5344CB8AC3E}">
        <p14:creationId xmlns:p14="http://schemas.microsoft.com/office/powerpoint/2010/main" val="36102209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F24DB118-E1D2-871D-A115-0244FEE5A622}"/>
              </a:ext>
            </a:extLst>
          </p:cNvPr>
          <p:cNvGrpSpPr/>
          <p:nvPr/>
        </p:nvGrpSpPr>
        <p:grpSpPr>
          <a:xfrm>
            <a:off x="514350" y="342899"/>
            <a:ext cx="5521060" cy="4781160"/>
            <a:chOff x="514350" y="342899"/>
            <a:chExt cx="5521060" cy="4781160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EC3726C6-0924-62FC-FD1A-2451C4E1B219}"/>
                </a:ext>
              </a:extLst>
            </p:cNvPr>
            <p:cNvGrpSpPr/>
            <p:nvPr/>
          </p:nvGrpSpPr>
          <p:grpSpPr>
            <a:xfrm>
              <a:off x="514350" y="342900"/>
              <a:ext cx="2500313" cy="1400175"/>
              <a:chOff x="514350" y="342900"/>
              <a:chExt cx="2500313" cy="1400175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44A455CE-A0EF-BC1D-4592-8102983BFEA6}"/>
                  </a:ext>
                </a:extLst>
              </p:cNvPr>
              <p:cNvGrpSpPr/>
              <p:nvPr/>
            </p:nvGrpSpPr>
            <p:grpSpPr>
              <a:xfrm>
                <a:off x="782084" y="643379"/>
                <a:ext cx="2004106" cy="858733"/>
                <a:chOff x="-46591" y="1599014"/>
                <a:chExt cx="2004106" cy="858733"/>
              </a:xfrm>
            </p:grpSpPr>
            <p:pic>
              <p:nvPicPr>
                <p:cNvPr id="9" name="Picture 8" descr="A pink and black flower&#10;&#10;Description automatically generated">
                  <a:extLst>
                    <a:ext uri="{FF2B5EF4-FFF2-40B4-BE49-F238E27FC236}">
                      <a16:creationId xmlns:a16="http://schemas.microsoft.com/office/drawing/2014/main" id="{9B29DCE0-AB64-3F43-F24E-6708BC93CAD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206109" y="1608208"/>
                  <a:ext cx="379457" cy="350943"/>
                </a:xfrm>
                <a:prstGeom prst="rect">
                  <a:avLst/>
                </a:prstGeom>
              </p:spPr>
            </p:pic>
            <p:pic>
              <p:nvPicPr>
                <p:cNvPr id="11" name="Graphic 10">
                  <a:extLst>
                    <a:ext uri="{FF2B5EF4-FFF2-40B4-BE49-F238E27FC236}">
                      <a16:creationId xmlns:a16="http://schemas.microsoft.com/office/drawing/2014/main" id="{D4F6EF08-7D85-15DC-BDD3-B876FF7CFF1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220822" y="2088415"/>
                  <a:ext cx="621869" cy="329861"/>
                </a:xfrm>
                <a:prstGeom prst="rect">
                  <a:avLst/>
                </a:prstGeom>
              </p:spPr>
            </p:pic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4C71F519-7665-F7EC-3499-1F0C67104F71}"/>
                    </a:ext>
                  </a:extLst>
                </p:cNvPr>
                <p:cNvSpPr txBox="1"/>
                <p:nvPr/>
              </p:nvSpPr>
              <p:spPr>
                <a:xfrm>
                  <a:off x="1106000" y="1599014"/>
                  <a:ext cx="85151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Spade</a:t>
                  </a:r>
                </a:p>
              </p:txBody>
            </p:sp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E0A5FF8B-CBFE-A86F-5BA9-C183DA302FD1}"/>
                    </a:ext>
                  </a:extLst>
                </p:cNvPr>
                <p:cNvSpPr txBox="1"/>
                <p:nvPr/>
              </p:nvSpPr>
              <p:spPr>
                <a:xfrm>
                  <a:off x="-46591" y="2088415"/>
                  <a:ext cx="124906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err="1">
                      <a:latin typeface="Arial" panose="020B0604020202020204" pitchFamily="34" charset="0"/>
                      <a:cs typeface="Arial" panose="020B0604020202020204" pitchFamily="34" charset="0"/>
                    </a:rPr>
                    <a:t>Shakeflow</a:t>
                  </a:r>
                  <a:endParaRPr 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099D0E25-CD98-2F37-AFC6-9195310527FE}"/>
                  </a:ext>
                </a:extLst>
              </p:cNvPr>
              <p:cNvSpPr/>
              <p:nvPr/>
            </p:nvSpPr>
            <p:spPr>
              <a:xfrm>
                <a:off x="514350" y="342900"/>
                <a:ext cx="2500313" cy="140017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383E4663-B0C4-6364-3CEB-302E7221C5A3}"/>
                </a:ext>
              </a:extLst>
            </p:cNvPr>
            <p:cNvGrpSpPr/>
            <p:nvPr/>
          </p:nvGrpSpPr>
          <p:grpSpPr>
            <a:xfrm>
              <a:off x="3535097" y="342899"/>
              <a:ext cx="2500313" cy="1400175"/>
              <a:chOff x="4256186" y="432692"/>
              <a:chExt cx="2500313" cy="1400175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335F4E66-AF36-1852-9763-D13FFAFD5DE9}"/>
                  </a:ext>
                </a:extLst>
              </p:cNvPr>
              <p:cNvGrpSpPr/>
              <p:nvPr/>
            </p:nvGrpSpPr>
            <p:grpSpPr>
              <a:xfrm>
                <a:off x="4682571" y="707468"/>
                <a:ext cx="1777132" cy="850624"/>
                <a:chOff x="6997146" y="1813089"/>
                <a:chExt cx="1777132" cy="850624"/>
              </a:xfrm>
            </p:grpSpPr>
            <p:pic>
              <p:nvPicPr>
                <p:cNvPr id="3" name="Picture 2" descr="A red and black logo&#10;&#10;Description automatically generated">
                  <a:extLst>
                    <a:ext uri="{FF2B5EF4-FFF2-40B4-BE49-F238E27FC236}">
                      <a16:creationId xmlns:a16="http://schemas.microsoft.com/office/drawing/2014/main" id="{5112EEF7-8827-1C6C-99E6-6EF2F5379B5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997146" y="1813089"/>
                  <a:ext cx="823772" cy="310513"/>
                </a:xfrm>
                <a:prstGeom prst="rect">
                  <a:avLst/>
                </a:prstGeom>
              </p:spPr>
            </p:pic>
            <p:pic>
              <p:nvPicPr>
                <p:cNvPr id="5" name="Graphic 4">
                  <a:extLst>
                    <a:ext uri="{FF2B5EF4-FFF2-40B4-BE49-F238E27FC236}">
                      <a16:creationId xmlns:a16="http://schemas.microsoft.com/office/drawing/2014/main" id="{84D46EF2-7A6F-642D-D106-87C62470EC8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997147" y="2333852"/>
                  <a:ext cx="823771" cy="329861"/>
                </a:xfrm>
                <a:prstGeom prst="rect">
                  <a:avLst/>
                </a:prstGeom>
              </p:spPr>
            </p:pic>
            <p:pic>
              <p:nvPicPr>
                <p:cNvPr id="7" name="Picture 6" descr="A blue and yellow lines on a black background&#10;&#10;Description automatically generated">
                  <a:extLst>
                    <a:ext uri="{FF2B5EF4-FFF2-40B4-BE49-F238E27FC236}">
                      <a16:creationId xmlns:a16="http://schemas.microsoft.com/office/drawing/2014/main" id="{BAA4F9DD-ABE8-FACD-117D-E9CEB49C46E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009213" y="2054001"/>
                  <a:ext cx="765065" cy="274945"/>
                </a:xfrm>
                <a:prstGeom prst="rect">
                  <a:avLst/>
                </a:prstGeom>
              </p:spPr>
            </p:pic>
          </p:grp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1FEEC01D-DA97-22FF-07A5-173B004A8A0C}"/>
                  </a:ext>
                </a:extLst>
              </p:cNvPr>
              <p:cNvSpPr/>
              <p:nvPr/>
            </p:nvSpPr>
            <p:spPr>
              <a:xfrm>
                <a:off x="4256186" y="432692"/>
                <a:ext cx="2500313" cy="140017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A3F4C21-C5B8-11C8-CF0A-86C3E3FB2B89}"/>
                </a:ext>
              </a:extLst>
            </p:cNvPr>
            <p:cNvSpPr/>
            <p:nvPr/>
          </p:nvSpPr>
          <p:spPr>
            <a:xfrm>
              <a:off x="2543763" y="2577816"/>
              <a:ext cx="1519972" cy="85118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RTL</a:t>
              </a:r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EC9C158A-AFA5-3082-FD51-53AC226DCFDF}"/>
                </a:ext>
              </a:extLst>
            </p:cNvPr>
            <p:cNvGrpSpPr/>
            <p:nvPr/>
          </p:nvGrpSpPr>
          <p:grpSpPr>
            <a:xfrm>
              <a:off x="2909441" y="4249701"/>
              <a:ext cx="3125969" cy="874358"/>
              <a:chOff x="2360431" y="4240568"/>
              <a:chExt cx="3125969" cy="874358"/>
            </a:xfrm>
          </p:grpSpPr>
          <p:pic>
            <p:nvPicPr>
              <p:cNvPr id="24" name="Picture 23" descr="A close-up of a logo&#10;&#10;Description automatically generated">
                <a:extLst>
                  <a:ext uri="{FF2B5EF4-FFF2-40B4-BE49-F238E27FC236}">
                    <a16:creationId xmlns:a16="http://schemas.microsoft.com/office/drawing/2014/main" id="{E611835E-636D-8D39-624F-3CA2B9738D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543762" y="4382997"/>
                <a:ext cx="1822404" cy="595919"/>
              </a:xfrm>
              <a:prstGeom prst="rect">
                <a:avLst/>
              </a:prstGeom>
            </p:spPr>
          </p:pic>
          <p:pic>
            <p:nvPicPr>
              <p:cNvPr id="26" name="Picture 25" descr="A green logo with a clock and arrows&#10;&#10;Description automatically generated">
                <a:extLst>
                  <a:ext uri="{FF2B5EF4-FFF2-40B4-BE49-F238E27FC236}">
                    <a16:creationId xmlns:a16="http://schemas.microsoft.com/office/drawing/2014/main" id="{AEAFAF7F-5F98-98A2-27F3-0D322CC8DB0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656048" y="4322493"/>
                <a:ext cx="716927" cy="716927"/>
              </a:xfrm>
              <a:prstGeom prst="rect">
                <a:avLst/>
              </a:prstGeom>
            </p:spPr>
          </p:pic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058F2E80-BEA8-2EC3-D2B2-140432CE74A8}"/>
                  </a:ext>
                </a:extLst>
              </p:cNvPr>
              <p:cNvSpPr/>
              <p:nvPr/>
            </p:nvSpPr>
            <p:spPr>
              <a:xfrm>
                <a:off x="2360431" y="4240568"/>
                <a:ext cx="3125969" cy="87435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1325005C-A4B5-E2B2-3381-C87883610996}"/>
                </a:ext>
              </a:extLst>
            </p:cNvPr>
            <p:cNvGrpSpPr/>
            <p:nvPr/>
          </p:nvGrpSpPr>
          <p:grpSpPr>
            <a:xfrm>
              <a:off x="1008611" y="4249701"/>
              <a:ext cx="1022533" cy="874358"/>
              <a:chOff x="762345" y="4329002"/>
              <a:chExt cx="1022533" cy="874358"/>
            </a:xfrm>
          </p:grpSpPr>
          <p:pic>
            <p:nvPicPr>
              <p:cNvPr id="22" name="Picture 21" descr="A blue and white logo&#10;&#10;Description automatically generated">
                <a:extLst>
                  <a:ext uri="{FF2B5EF4-FFF2-40B4-BE49-F238E27FC236}">
                    <a16:creationId xmlns:a16="http://schemas.microsoft.com/office/drawing/2014/main" id="{36D791CC-6662-486A-C85A-03BC03AF13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62345" y="4358737"/>
                <a:ext cx="1022532" cy="798853"/>
              </a:xfrm>
              <a:prstGeom prst="rect">
                <a:avLst/>
              </a:prstGeom>
            </p:spPr>
          </p:pic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9F51B86A-E7C8-9110-0ACE-F762E0CF6767}"/>
                  </a:ext>
                </a:extLst>
              </p:cNvPr>
              <p:cNvSpPr/>
              <p:nvPr/>
            </p:nvSpPr>
            <p:spPr>
              <a:xfrm>
                <a:off x="762346" y="4329002"/>
                <a:ext cx="1022532" cy="87435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75BF39A8-DA9E-A9AC-8DD0-84119ECA5840}"/>
                </a:ext>
              </a:extLst>
            </p:cNvPr>
            <p:cNvCxnSpPr>
              <a:stCxn id="16" idx="2"/>
              <a:endCxn id="20" idx="0"/>
            </p:cNvCxnSpPr>
            <p:nvPr/>
          </p:nvCxnSpPr>
          <p:spPr>
            <a:xfrm>
              <a:off x="1764507" y="1743075"/>
              <a:ext cx="1539242" cy="83474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C2C58963-F647-6917-8005-08E5EEB8EDEF}"/>
                </a:ext>
              </a:extLst>
            </p:cNvPr>
            <p:cNvCxnSpPr>
              <a:stCxn id="18" idx="2"/>
              <a:endCxn id="20" idx="0"/>
            </p:cNvCxnSpPr>
            <p:nvPr/>
          </p:nvCxnSpPr>
          <p:spPr>
            <a:xfrm flipH="1">
              <a:off x="3303749" y="1743074"/>
              <a:ext cx="1481505" cy="83474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26D92525-804C-9C7C-7163-DE7F2715152A}"/>
                </a:ext>
              </a:extLst>
            </p:cNvPr>
            <p:cNvCxnSpPr>
              <a:cxnSpLocks/>
              <a:stCxn id="20" idx="2"/>
              <a:endCxn id="30" idx="0"/>
            </p:cNvCxnSpPr>
            <p:nvPr/>
          </p:nvCxnSpPr>
          <p:spPr>
            <a:xfrm flipH="1">
              <a:off x="1519878" y="3429000"/>
              <a:ext cx="1783871" cy="82070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F961B779-C91B-7981-CC86-FE17288EE805}"/>
                </a:ext>
              </a:extLst>
            </p:cNvPr>
            <p:cNvCxnSpPr>
              <a:cxnSpLocks/>
              <a:stCxn id="20" idx="2"/>
              <a:endCxn id="27" idx="0"/>
            </p:cNvCxnSpPr>
            <p:nvPr/>
          </p:nvCxnSpPr>
          <p:spPr>
            <a:xfrm>
              <a:off x="3303749" y="3429000"/>
              <a:ext cx="1168677" cy="82070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69648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C6708E25-4E28-86E5-8EBA-CADE7150E725}"/>
              </a:ext>
            </a:extLst>
          </p:cNvPr>
          <p:cNvGrpSpPr/>
          <p:nvPr/>
        </p:nvGrpSpPr>
        <p:grpSpPr>
          <a:xfrm>
            <a:off x="666885" y="543087"/>
            <a:ext cx="4463763" cy="2501495"/>
            <a:chOff x="3280527" y="1968889"/>
            <a:chExt cx="4463763" cy="2501495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B16A21F4-2D8A-1776-A2DE-AAA517F305C7}"/>
                </a:ext>
              </a:extLst>
            </p:cNvPr>
            <p:cNvSpPr/>
            <p:nvPr/>
          </p:nvSpPr>
          <p:spPr>
            <a:xfrm>
              <a:off x="3280528" y="1968891"/>
              <a:ext cx="1264838" cy="487266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A.scala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13EA8416-F0C5-F6D3-8685-D3A7F9DF492A}"/>
                </a:ext>
              </a:extLst>
            </p:cNvPr>
            <p:cNvSpPr/>
            <p:nvPr/>
          </p:nvSpPr>
          <p:spPr>
            <a:xfrm>
              <a:off x="4746823" y="1968889"/>
              <a:ext cx="1264837" cy="487267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B.scala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6187069-DAC1-DB14-7A3A-444A7E92DBA6}"/>
                </a:ext>
              </a:extLst>
            </p:cNvPr>
            <p:cNvSpPr/>
            <p:nvPr/>
          </p:nvSpPr>
          <p:spPr>
            <a:xfrm>
              <a:off x="3280527" y="2896607"/>
              <a:ext cx="1264839" cy="43104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A.class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91B6E9D-D2DC-F3BA-DC74-6B28C382AD4C}"/>
                </a:ext>
              </a:extLst>
            </p:cNvPr>
            <p:cNvSpPr/>
            <p:nvPr/>
          </p:nvSpPr>
          <p:spPr>
            <a:xfrm>
              <a:off x="4746824" y="2896606"/>
              <a:ext cx="1264839" cy="43104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B.class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FFCDA14-F289-70F5-95ED-9600BD8703B4}"/>
                </a:ext>
              </a:extLst>
            </p:cNvPr>
            <p:cNvSpPr/>
            <p:nvPr/>
          </p:nvSpPr>
          <p:spPr>
            <a:xfrm>
              <a:off x="6277996" y="1971909"/>
              <a:ext cx="1466294" cy="484248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Builder.scala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FBF8863-F146-7BCF-EF77-3F2BBEB01915}"/>
                </a:ext>
              </a:extLst>
            </p:cNvPr>
            <p:cNvSpPr/>
            <p:nvPr/>
          </p:nvSpPr>
          <p:spPr>
            <a:xfrm>
              <a:off x="6277996" y="2896604"/>
              <a:ext cx="1466294" cy="43104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Builder.class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87E31EFE-FEDD-F9AA-BC0D-8B41184D959E}"/>
                </a:ext>
              </a:extLst>
            </p:cNvPr>
            <p:cNvCxnSpPr>
              <a:stCxn id="2" idx="2"/>
              <a:endCxn id="4" idx="0"/>
            </p:cNvCxnSpPr>
            <p:nvPr/>
          </p:nvCxnSpPr>
          <p:spPr>
            <a:xfrm>
              <a:off x="3912947" y="2456157"/>
              <a:ext cx="0" cy="44045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6C02125F-E767-087E-8338-BADB6B4B9ACF}"/>
                </a:ext>
              </a:extLst>
            </p:cNvPr>
            <p:cNvCxnSpPr>
              <a:stCxn id="3" idx="2"/>
              <a:endCxn id="5" idx="0"/>
            </p:cNvCxnSpPr>
            <p:nvPr/>
          </p:nvCxnSpPr>
          <p:spPr>
            <a:xfrm>
              <a:off x="5379242" y="2456156"/>
              <a:ext cx="2" cy="44045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3B9EBD41-4DFF-3950-8D59-05712D773E89}"/>
                </a:ext>
              </a:extLst>
            </p:cNvPr>
            <p:cNvCxnSpPr>
              <a:stCxn id="7" idx="2"/>
              <a:endCxn id="8" idx="0"/>
            </p:cNvCxnSpPr>
            <p:nvPr/>
          </p:nvCxnSpPr>
          <p:spPr>
            <a:xfrm>
              <a:off x="7011143" y="2456157"/>
              <a:ext cx="0" cy="44044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2B6B2A26-7F7B-8438-6017-39EAF5B6F50C}"/>
                </a:ext>
              </a:extLst>
            </p:cNvPr>
            <p:cNvCxnSpPr>
              <a:stCxn id="5" idx="2"/>
            </p:cNvCxnSpPr>
            <p:nvPr/>
          </p:nvCxnSpPr>
          <p:spPr>
            <a:xfrm flipH="1">
              <a:off x="5379241" y="3327650"/>
              <a:ext cx="3" cy="71169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E9047F3-BD7F-357E-34FC-5D605D763E39}"/>
                </a:ext>
              </a:extLst>
            </p:cNvPr>
            <p:cNvSpPr/>
            <p:nvPr/>
          </p:nvSpPr>
          <p:spPr>
            <a:xfrm>
              <a:off x="4746821" y="4039340"/>
              <a:ext cx="1264839" cy="43104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B.sv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FD51D4D-C996-844E-1F32-898C02595466}"/>
                </a:ext>
              </a:extLst>
            </p:cNvPr>
            <p:cNvSpPr/>
            <p:nvPr/>
          </p:nvSpPr>
          <p:spPr>
            <a:xfrm>
              <a:off x="3280527" y="4039340"/>
              <a:ext cx="1264839" cy="43104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A.sv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E36DF75F-FC58-3210-5B7C-4AF1D8533843}"/>
                </a:ext>
              </a:extLst>
            </p:cNvPr>
            <p:cNvCxnSpPr>
              <a:cxnSpLocks/>
              <a:stCxn id="4" idx="2"/>
              <a:endCxn id="21" idx="0"/>
            </p:cNvCxnSpPr>
            <p:nvPr/>
          </p:nvCxnSpPr>
          <p:spPr>
            <a:xfrm>
              <a:off x="3912947" y="3327651"/>
              <a:ext cx="0" cy="71168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Elbow Connector 25">
              <a:extLst>
                <a:ext uri="{FF2B5EF4-FFF2-40B4-BE49-F238E27FC236}">
                  <a16:creationId xmlns:a16="http://schemas.microsoft.com/office/drawing/2014/main" id="{B4CEB3BC-D927-F85C-8D38-126FF0C3D212}"/>
                </a:ext>
              </a:extLst>
            </p:cNvPr>
            <p:cNvCxnSpPr>
              <a:stCxn id="8" idx="2"/>
            </p:cNvCxnSpPr>
            <p:nvPr/>
          </p:nvCxnSpPr>
          <p:spPr>
            <a:xfrm rot="5400000">
              <a:off x="5359213" y="1881383"/>
              <a:ext cx="205664" cy="3098197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Elbow Connector 27">
              <a:extLst>
                <a:ext uri="{FF2B5EF4-FFF2-40B4-BE49-F238E27FC236}">
                  <a16:creationId xmlns:a16="http://schemas.microsoft.com/office/drawing/2014/main" id="{4C0EFB59-2D61-47CA-758C-C5CD4914F826}"/>
                </a:ext>
              </a:extLst>
            </p:cNvPr>
            <p:cNvCxnSpPr/>
            <p:nvPr/>
          </p:nvCxnSpPr>
          <p:spPr>
            <a:xfrm rot="10800000" flipV="1">
              <a:off x="5379241" y="3530350"/>
              <a:ext cx="1631903" cy="237746"/>
            </a:xfrm>
            <a:prstGeom prst="bentConnector3">
              <a:avLst>
                <a:gd name="adj1" fmla="val -49"/>
              </a:avLst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9AA6D61B-264C-7BEC-45AC-82FBF577BDFE}"/>
              </a:ext>
            </a:extLst>
          </p:cNvPr>
          <p:cNvGrpSpPr/>
          <p:nvPr/>
        </p:nvGrpSpPr>
        <p:grpSpPr>
          <a:xfrm>
            <a:off x="5742176" y="614404"/>
            <a:ext cx="4463762" cy="487268"/>
            <a:chOff x="5331470" y="2489699"/>
            <a:chExt cx="4463762" cy="487268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6476300F-281E-5F1A-FF10-50AB00722961}"/>
                </a:ext>
              </a:extLst>
            </p:cNvPr>
            <p:cNvSpPr/>
            <p:nvPr/>
          </p:nvSpPr>
          <p:spPr>
            <a:xfrm>
              <a:off x="5331470" y="2489701"/>
              <a:ext cx="1264838" cy="487266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A.scala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2A7D91CF-27E0-161D-4206-9E56D5022294}"/>
                </a:ext>
              </a:extLst>
            </p:cNvPr>
            <p:cNvSpPr/>
            <p:nvPr/>
          </p:nvSpPr>
          <p:spPr>
            <a:xfrm>
              <a:off x="6797765" y="2489699"/>
              <a:ext cx="1264837" cy="487267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B.scala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95E84C7-C4BC-7B7B-75D8-098FDC1B5E5D}"/>
                </a:ext>
              </a:extLst>
            </p:cNvPr>
            <p:cNvSpPr/>
            <p:nvPr/>
          </p:nvSpPr>
          <p:spPr>
            <a:xfrm>
              <a:off x="8328938" y="2492719"/>
              <a:ext cx="1466294" cy="484248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Builder.scala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F57E7026-4BA8-A12F-F03A-0828ACEE50CC}"/>
              </a:ext>
            </a:extLst>
          </p:cNvPr>
          <p:cNvGrpSpPr/>
          <p:nvPr/>
        </p:nvGrpSpPr>
        <p:grpSpPr>
          <a:xfrm>
            <a:off x="5595057" y="1740168"/>
            <a:ext cx="4463763" cy="1358762"/>
            <a:chOff x="5595056" y="2522488"/>
            <a:chExt cx="4463763" cy="1358762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84E8B96B-F687-1962-BDAC-5CACAE8D5A67}"/>
                </a:ext>
              </a:extLst>
            </p:cNvPr>
            <p:cNvSpPr/>
            <p:nvPr/>
          </p:nvSpPr>
          <p:spPr>
            <a:xfrm>
              <a:off x="5595057" y="2522490"/>
              <a:ext cx="1264838" cy="487266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A.scala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813CBC30-5D99-07D8-B53E-B2EF5BB21751}"/>
                </a:ext>
              </a:extLst>
            </p:cNvPr>
            <p:cNvSpPr/>
            <p:nvPr/>
          </p:nvSpPr>
          <p:spPr>
            <a:xfrm>
              <a:off x="7061352" y="2522488"/>
              <a:ext cx="1264837" cy="487267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B.scala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26727DE9-B9D8-A195-B04D-F3B06DD2C7A4}"/>
                </a:ext>
              </a:extLst>
            </p:cNvPr>
            <p:cNvSpPr/>
            <p:nvPr/>
          </p:nvSpPr>
          <p:spPr>
            <a:xfrm>
              <a:off x="5595056" y="3450206"/>
              <a:ext cx="1264839" cy="43104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A.class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6E8F2CD8-7488-9719-AC4C-D0F79C2CD750}"/>
                </a:ext>
              </a:extLst>
            </p:cNvPr>
            <p:cNvSpPr/>
            <p:nvPr/>
          </p:nvSpPr>
          <p:spPr>
            <a:xfrm>
              <a:off x="7061353" y="3450205"/>
              <a:ext cx="1264839" cy="43104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B.class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D253777-689A-E521-63C1-2449C2FF855A}"/>
                </a:ext>
              </a:extLst>
            </p:cNvPr>
            <p:cNvSpPr/>
            <p:nvPr/>
          </p:nvSpPr>
          <p:spPr>
            <a:xfrm>
              <a:off x="8592525" y="2525508"/>
              <a:ext cx="1466294" cy="484248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Builder.scala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572E95FB-0E23-6012-C42A-F63614119D9B}"/>
                </a:ext>
              </a:extLst>
            </p:cNvPr>
            <p:cNvSpPr/>
            <p:nvPr/>
          </p:nvSpPr>
          <p:spPr>
            <a:xfrm>
              <a:off x="8592525" y="3450203"/>
              <a:ext cx="1466294" cy="43104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Builder.class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703E78CF-6D77-757D-E628-6D20C1BAAB8F}"/>
                </a:ext>
              </a:extLst>
            </p:cNvPr>
            <p:cNvCxnSpPr>
              <a:stCxn id="50" idx="2"/>
              <a:endCxn id="52" idx="0"/>
            </p:cNvCxnSpPr>
            <p:nvPr/>
          </p:nvCxnSpPr>
          <p:spPr>
            <a:xfrm>
              <a:off x="6227476" y="3009756"/>
              <a:ext cx="0" cy="44045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F3F151BF-23F0-8F0F-EA8E-AF9CBFF445DC}"/>
                </a:ext>
              </a:extLst>
            </p:cNvPr>
            <p:cNvCxnSpPr>
              <a:stCxn id="51" idx="2"/>
              <a:endCxn id="53" idx="0"/>
            </p:cNvCxnSpPr>
            <p:nvPr/>
          </p:nvCxnSpPr>
          <p:spPr>
            <a:xfrm>
              <a:off x="7693771" y="3009755"/>
              <a:ext cx="2" cy="44045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ECF4A741-6C61-3396-6AAB-5D34229C2D28}"/>
                </a:ext>
              </a:extLst>
            </p:cNvPr>
            <p:cNvCxnSpPr>
              <a:stCxn id="54" idx="2"/>
              <a:endCxn id="55" idx="0"/>
            </p:cNvCxnSpPr>
            <p:nvPr/>
          </p:nvCxnSpPr>
          <p:spPr>
            <a:xfrm>
              <a:off x="9325672" y="3009756"/>
              <a:ext cx="0" cy="44044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C47B9D51-0E74-B889-ACE6-6C6036C63548}"/>
              </a:ext>
            </a:extLst>
          </p:cNvPr>
          <p:cNvGrpSpPr/>
          <p:nvPr/>
        </p:nvGrpSpPr>
        <p:grpSpPr>
          <a:xfrm>
            <a:off x="5931228" y="3694350"/>
            <a:ext cx="4463763" cy="2501495"/>
            <a:chOff x="3280527" y="1968889"/>
            <a:chExt cx="4463763" cy="2501495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777F81E5-F2AE-972A-F464-FC2F3C4C2F79}"/>
                </a:ext>
              </a:extLst>
            </p:cNvPr>
            <p:cNvSpPr/>
            <p:nvPr/>
          </p:nvSpPr>
          <p:spPr>
            <a:xfrm>
              <a:off x="3280528" y="1968891"/>
              <a:ext cx="1264838" cy="48726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A1.scala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8BB61F64-8173-DF52-CE42-1651E562CE10}"/>
                </a:ext>
              </a:extLst>
            </p:cNvPr>
            <p:cNvSpPr/>
            <p:nvPr/>
          </p:nvSpPr>
          <p:spPr>
            <a:xfrm>
              <a:off x="4746823" y="1968889"/>
              <a:ext cx="1264837" cy="487267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B.scala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656F2357-B6CF-BF08-5ECB-06FFBF75FF64}"/>
                </a:ext>
              </a:extLst>
            </p:cNvPr>
            <p:cNvSpPr/>
            <p:nvPr/>
          </p:nvSpPr>
          <p:spPr>
            <a:xfrm>
              <a:off x="3280527" y="2896607"/>
              <a:ext cx="1264839" cy="43104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A1.class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3154764B-21D7-6923-FBC0-731B53FA72FD}"/>
                </a:ext>
              </a:extLst>
            </p:cNvPr>
            <p:cNvSpPr/>
            <p:nvPr/>
          </p:nvSpPr>
          <p:spPr>
            <a:xfrm>
              <a:off x="4746824" y="2896606"/>
              <a:ext cx="1264839" cy="43104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B.class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84291585-7675-EF47-1C02-8E6F99363A8C}"/>
                </a:ext>
              </a:extLst>
            </p:cNvPr>
            <p:cNvSpPr/>
            <p:nvPr/>
          </p:nvSpPr>
          <p:spPr>
            <a:xfrm>
              <a:off x="6277996" y="1971909"/>
              <a:ext cx="1466294" cy="484248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Builder.scala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1422BD22-7CA4-300C-89E3-B615C36322A7}"/>
                </a:ext>
              </a:extLst>
            </p:cNvPr>
            <p:cNvSpPr/>
            <p:nvPr/>
          </p:nvSpPr>
          <p:spPr>
            <a:xfrm>
              <a:off x="6277996" y="2896604"/>
              <a:ext cx="1466294" cy="43104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Builder.class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751DF01E-18A3-622F-DB94-A79B7E767453}"/>
                </a:ext>
              </a:extLst>
            </p:cNvPr>
            <p:cNvCxnSpPr>
              <a:stCxn id="67" idx="2"/>
              <a:endCxn id="69" idx="0"/>
            </p:cNvCxnSpPr>
            <p:nvPr/>
          </p:nvCxnSpPr>
          <p:spPr>
            <a:xfrm>
              <a:off x="3912947" y="2456157"/>
              <a:ext cx="0" cy="44045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0CB2BD8F-0DCF-91D2-215E-AA1C679D4E7A}"/>
                </a:ext>
              </a:extLst>
            </p:cNvPr>
            <p:cNvCxnSpPr>
              <a:stCxn id="68" idx="2"/>
              <a:endCxn id="70" idx="0"/>
            </p:cNvCxnSpPr>
            <p:nvPr/>
          </p:nvCxnSpPr>
          <p:spPr>
            <a:xfrm>
              <a:off x="5379242" y="2456156"/>
              <a:ext cx="2" cy="44045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7FBA1068-37ED-CFCB-4B32-37E062FEB70C}"/>
                </a:ext>
              </a:extLst>
            </p:cNvPr>
            <p:cNvCxnSpPr>
              <a:stCxn id="71" idx="2"/>
              <a:endCxn id="72" idx="0"/>
            </p:cNvCxnSpPr>
            <p:nvPr/>
          </p:nvCxnSpPr>
          <p:spPr>
            <a:xfrm>
              <a:off x="7011143" y="2456157"/>
              <a:ext cx="0" cy="44044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74B361AD-4797-BFEA-9682-F4D8ABEB4D6C}"/>
                </a:ext>
              </a:extLst>
            </p:cNvPr>
            <p:cNvCxnSpPr>
              <a:stCxn id="70" idx="2"/>
            </p:cNvCxnSpPr>
            <p:nvPr/>
          </p:nvCxnSpPr>
          <p:spPr>
            <a:xfrm flipH="1">
              <a:off x="5379241" y="3327650"/>
              <a:ext cx="3" cy="71169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0DBBE15F-7784-38B9-7CF1-62A33952FA8A}"/>
                </a:ext>
              </a:extLst>
            </p:cNvPr>
            <p:cNvSpPr/>
            <p:nvPr/>
          </p:nvSpPr>
          <p:spPr>
            <a:xfrm>
              <a:off x="4746821" y="4039340"/>
              <a:ext cx="1264839" cy="43104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B.sv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607B6DBD-2BB7-6648-ADA5-DA165EFB9A98}"/>
                </a:ext>
              </a:extLst>
            </p:cNvPr>
            <p:cNvSpPr/>
            <p:nvPr/>
          </p:nvSpPr>
          <p:spPr>
            <a:xfrm>
              <a:off x="3280527" y="4039340"/>
              <a:ext cx="1264839" cy="43104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A.sv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5144256E-4C9E-7472-EF04-78AD6D01BFC4}"/>
              </a:ext>
            </a:extLst>
          </p:cNvPr>
          <p:cNvGrpSpPr/>
          <p:nvPr/>
        </p:nvGrpSpPr>
        <p:grpSpPr>
          <a:xfrm>
            <a:off x="467985" y="3694350"/>
            <a:ext cx="4463763" cy="2501495"/>
            <a:chOff x="467985" y="3694350"/>
            <a:chExt cx="4463763" cy="2501495"/>
          </a:xfrm>
        </p:grpSpPr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C09DDD74-2122-5EC5-A7BB-EB11A8A1C824}"/>
                </a:ext>
              </a:extLst>
            </p:cNvPr>
            <p:cNvGrpSpPr/>
            <p:nvPr/>
          </p:nvGrpSpPr>
          <p:grpSpPr>
            <a:xfrm>
              <a:off x="467985" y="3694350"/>
              <a:ext cx="4463763" cy="2501495"/>
              <a:chOff x="3280527" y="1968889"/>
              <a:chExt cx="4463763" cy="2501495"/>
            </a:xfrm>
          </p:grpSpPr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42468052-C101-ADCF-DD6A-AFC7BF656020}"/>
                  </a:ext>
                </a:extLst>
              </p:cNvPr>
              <p:cNvSpPr/>
              <p:nvPr/>
            </p:nvSpPr>
            <p:spPr>
              <a:xfrm>
                <a:off x="3280528" y="1968891"/>
                <a:ext cx="1264838" cy="487266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A1.scala</a:t>
                </a:r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A3A13E2E-23AB-AAA2-8439-829BA1584144}"/>
                  </a:ext>
                </a:extLst>
              </p:cNvPr>
              <p:cNvSpPr/>
              <p:nvPr/>
            </p:nvSpPr>
            <p:spPr>
              <a:xfrm>
                <a:off x="4746823" y="1968889"/>
                <a:ext cx="1264837" cy="487267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B.scala</a:t>
                </a:r>
                <a:endPara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30BD82C8-1F5B-763A-B620-0D3B6A0EC911}"/>
                  </a:ext>
                </a:extLst>
              </p:cNvPr>
              <p:cNvSpPr/>
              <p:nvPr/>
            </p:nvSpPr>
            <p:spPr>
              <a:xfrm>
                <a:off x="3280527" y="2896607"/>
                <a:ext cx="1264839" cy="431044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A1.class</a:t>
                </a:r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DE15F7E0-E45D-53FD-8BA4-7C98B6D24939}"/>
                  </a:ext>
                </a:extLst>
              </p:cNvPr>
              <p:cNvSpPr/>
              <p:nvPr/>
            </p:nvSpPr>
            <p:spPr>
              <a:xfrm>
                <a:off x="4746824" y="2896606"/>
                <a:ext cx="1264839" cy="43104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B.class</a:t>
                </a:r>
                <a:endPara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716F942F-D9C9-C06A-CF00-3BDA318C1DE6}"/>
                  </a:ext>
                </a:extLst>
              </p:cNvPr>
              <p:cNvSpPr/>
              <p:nvPr/>
            </p:nvSpPr>
            <p:spPr>
              <a:xfrm>
                <a:off x="6277996" y="1971909"/>
                <a:ext cx="1466294" cy="484248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Builder.scala</a:t>
                </a:r>
                <a:endPara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807309F7-7826-B274-9379-35336F6604F0}"/>
                  </a:ext>
                </a:extLst>
              </p:cNvPr>
              <p:cNvSpPr/>
              <p:nvPr/>
            </p:nvSpPr>
            <p:spPr>
              <a:xfrm>
                <a:off x="6277996" y="2896604"/>
                <a:ext cx="1466294" cy="43104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Builder.class</a:t>
                </a:r>
                <a:endPara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89" name="Straight Arrow Connector 88">
                <a:extLst>
                  <a:ext uri="{FF2B5EF4-FFF2-40B4-BE49-F238E27FC236}">
                    <a16:creationId xmlns:a16="http://schemas.microsoft.com/office/drawing/2014/main" id="{BC5EA975-EBF4-22C6-D90D-8E1E6141E465}"/>
                  </a:ext>
                </a:extLst>
              </p:cNvPr>
              <p:cNvCxnSpPr>
                <a:stCxn id="83" idx="2"/>
                <a:endCxn id="85" idx="0"/>
              </p:cNvCxnSpPr>
              <p:nvPr/>
            </p:nvCxnSpPr>
            <p:spPr>
              <a:xfrm>
                <a:off x="3912947" y="2456157"/>
                <a:ext cx="0" cy="44045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Arrow Connector 89">
                <a:extLst>
                  <a:ext uri="{FF2B5EF4-FFF2-40B4-BE49-F238E27FC236}">
                    <a16:creationId xmlns:a16="http://schemas.microsoft.com/office/drawing/2014/main" id="{4134A37C-391A-7C51-77A0-224DB4506EF2}"/>
                  </a:ext>
                </a:extLst>
              </p:cNvPr>
              <p:cNvCxnSpPr>
                <a:stCxn id="84" idx="2"/>
                <a:endCxn id="86" idx="0"/>
              </p:cNvCxnSpPr>
              <p:nvPr/>
            </p:nvCxnSpPr>
            <p:spPr>
              <a:xfrm>
                <a:off x="5379242" y="2456156"/>
                <a:ext cx="2" cy="44045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Arrow Connector 90">
                <a:extLst>
                  <a:ext uri="{FF2B5EF4-FFF2-40B4-BE49-F238E27FC236}">
                    <a16:creationId xmlns:a16="http://schemas.microsoft.com/office/drawing/2014/main" id="{6585F628-1362-61D6-59CE-36A620434CCB}"/>
                  </a:ext>
                </a:extLst>
              </p:cNvPr>
              <p:cNvCxnSpPr>
                <a:stCxn id="87" idx="2"/>
                <a:endCxn id="88" idx="0"/>
              </p:cNvCxnSpPr>
              <p:nvPr/>
            </p:nvCxnSpPr>
            <p:spPr>
              <a:xfrm>
                <a:off x="7011143" y="2456157"/>
                <a:ext cx="0" cy="44044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Arrow Connector 91">
                <a:extLst>
                  <a:ext uri="{FF2B5EF4-FFF2-40B4-BE49-F238E27FC236}">
                    <a16:creationId xmlns:a16="http://schemas.microsoft.com/office/drawing/2014/main" id="{9F12C4A7-4947-09CE-0D56-230DAF0081A1}"/>
                  </a:ext>
                </a:extLst>
              </p:cNvPr>
              <p:cNvCxnSpPr>
                <a:stCxn id="86" idx="2"/>
              </p:cNvCxnSpPr>
              <p:nvPr/>
            </p:nvCxnSpPr>
            <p:spPr>
              <a:xfrm flipH="1">
                <a:off x="5379241" y="3327650"/>
                <a:ext cx="3" cy="71169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BBE9854D-11F5-1B0C-91CD-73A537270293}"/>
                  </a:ext>
                </a:extLst>
              </p:cNvPr>
              <p:cNvSpPr/>
              <p:nvPr/>
            </p:nvSpPr>
            <p:spPr>
              <a:xfrm>
                <a:off x="4746821" y="4039340"/>
                <a:ext cx="1264839" cy="431044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B.sv</a:t>
                </a:r>
                <a:endPara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7BB40139-CF3C-3D16-EFD8-897BCA7DEDCD}"/>
                  </a:ext>
                </a:extLst>
              </p:cNvPr>
              <p:cNvSpPr/>
              <p:nvPr/>
            </p:nvSpPr>
            <p:spPr>
              <a:xfrm>
                <a:off x="3280527" y="4039340"/>
                <a:ext cx="1264839" cy="431044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A1.sv</a:t>
                </a:r>
              </a:p>
            </p:txBody>
          </p:sp>
        </p:grp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D4CD1043-5D26-BCFE-45FE-1206ADCCD5C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405" y="5064167"/>
              <a:ext cx="0" cy="71168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Elbow Connector 95">
              <a:extLst>
                <a:ext uri="{FF2B5EF4-FFF2-40B4-BE49-F238E27FC236}">
                  <a16:creationId xmlns:a16="http://schemas.microsoft.com/office/drawing/2014/main" id="{123B46E9-8350-A38E-71EB-93285BAC2DE0}"/>
                </a:ext>
              </a:extLst>
            </p:cNvPr>
            <p:cNvCxnSpPr/>
            <p:nvPr/>
          </p:nvCxnSpPr>
          <p:spPr>
            <a:xfrm rot="5400000">
              <a:off x="2546671" y="3617899"/>
              <a:ext cx="205664" cy="3098197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599676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C9FB2ECF-629C-1E30-7F27-DD3443DAE5F3}"/>
              </a:ext>
            </a:extLst>
          </p:cNvPr>
          <p:cNvGrpSpPr/>
          <p:nvPr/>
        </p:nvGrpSpPr>
        <p:grpSpPr>
          <a:xfrm>
            <a:off x="514350" y="342899"/>
            <a:ext cx="6158004" cy="4781160"/>
            <a:chOff x="514350" y="342899"/>
            <a:chExt cx="6158004" cy="4781160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F24DB118-E1D2-871D-A115-0244FEE5A622}"/>
                </a:ext>
              </a:extLst>
            </p:cNvPr>
            <p:cNvGrpSpPr/>
            <p:nvPr/>
          </p:nvGrpSpPr>
          <p:grpSpPr>
            <a:xfrm>
              <a:off x="514350" y="342899"/>
              <a:ext cx="5521060" cy="4781160"/>
              <a:chOff x="514350" y="342899"/>
              <a:chExt cx="5521060" cy="4781160"/>
            </a:xfrm>
          </p:grpSpPr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EC3726C6-0924-62FC-FD1A-2451C4E1B219}"/>
                  </a:ext>
                </a:extLst>
              </p:cNvPr>
              <p:cNvGrpSpPr/>
              <p:nvPr/>
            </p:nvGrpSpPr>
            <p:grpSpPr>
              <a:xfrm>
                <a:off x="514350" y="342900"/>
                <a:ext cx="2500313" cy="1400175"/>
                <a:chOff x="514350" y="342900"/>
                <a:chExt cx="2500313" cy="1400175"/>
              </a:xfrm>
            </p:grpSpPr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44A455CE-A0EF-BC1D-4592-8102983BFEA6}"/>
                    </a:ext>
                  </a:extLst>
                </p:cNvPr>
                <p:cNvGrpSpPr/>
                <p:nvPr/>
              </p:nvGrpSpPr>
              <p:grpSpPr>
                <a:xfrm>
                  <a:off x="782084" y="643379"/>
                  <a:ext cx="2004106" cy="858733"/>
                  <a:chOff x="-46591" y="1599014"/>
                  <a:chExt cx="2004106" cy="858733"/>
                </a:xfrm>
              </p:grpSpPr>
              <p:pic>
                <p:nvPicPr>
                  <p:cNvPr id="9" name="Picture 8" descr="A pink and black flower&#10;&#10;Description automatically generated">
                    <a:extLst>
                      <a:ext uri="{FF2B5EF4-FFF2-40B4-BE49-F238E27FC236}">
                        <a16:creationId xmlns:a16="http://schemas.microsoft.com/office/drawing/2014/main" id="{9B29DCE0-AB64-3F43-F24E-6708BC93CAD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206109" y="1608208"/>
                    <a:ext cx="379457" cy="350943"/>
                  </a:xfrm>
                  <a:prstGeom prst="rect">
                    <a:avLst/>
                  </a:prstGeom>
                </p:spPr>
              </p:pic>
              <p:pic>
                <p:nvPicPr>
                  <p:cNvPr id="11" name="Graphic 10">
                    <a:extLst>
                      <a:ext uri="{FF2B5EF4-FFF2-40B4-BE49-F238E27FC236}">
                        <a16:creationId xmlns:a16="http://schemas.microsoft.com/office/drawing/2014/main" id="{D4F6EF08-7D85-15DC-BDD3-B876FF7CFF1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220822" y="2088415"/>
                    <a:ext cx="621869" cy="329861"/>
                  </a:xfrm>
                  <a:prstGeom prst="rect">
                    <a:avLst/>
                  </a:prstGeom>
                </p:spPr>
              </p:pic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4C71F519-7665-F7EC-3499-1F0C67104F71}"/>
                      </a:ext>
                    </a:extLst>
                  </p:cNvPr>
                  <p:cNvSpPr txBox="1"/>
                  <p:nvPr/>
                </p:nvSpPr>
                <p:spPr>
                  <a:xfrm>
                    <a:off x="1106000" y="1599014"/>
                    <a:ext cx="85151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Spade</a:t>
                    </a:r>
                  </a:p>
                </p:txBody>
              </p:sp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E0A5FF8B-CBFE-A86F-5BA9-C183DA302FD1}"/>
                      </a:ext>
                    </a:extLst>
                  </p:cNvPr>
                  <p:cNvSpPr txBox="1"/>
                  <p:nvPr/>
                </p:nvSpPr>
                <p:spPr>
                  <a:xfrm>
                    <a:off x="-46591" y="2088415"/>
                    <a:ext cx="124906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 err="1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Shakeflow</a:t>
                    </a:r>
                    <a:endParaRPr lang="en-US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099D0E25-CD98-2F37-AFC6-9195310527FE}"/>
                    </a:ext>
                  </a:extLst>
                </p:cNvPr>
                <p:cNvSpPr/>
                <p:nvPr/>
              </p:nvSpPr>
              <p:spPr>
                <a:xfrm>
                  <a:off x="514350" y="342900"/>
                  <a:ext cx="2500313" cy="1400175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383E4663-B0C4-6364-3CEB-302E7221C5A3}"/>
                  </a:ext>
                </a:extLst>
              </p:cNvPr>
              <p:cNvGrpSpPr/>
              <p:nvPr/>
            </p:nvGrpSpPr>
            <p:grpSpPr>
              <a:xfrm>
                <a:off x="3535097" y="342899"/>
                <a:ext cx="2500313" cy="1400175"/>
                <a:chOff x="4256186" y="432692"/>
                <a:chExt cx="2500313" cy="1400175"/>
              </a:xfrm>
            </p:grpSpPr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335F4E66-AF36-1852-9763-D13FFAFD5DE9}"/>
                    </a:ext>
                  </a:extLst>
                </p:cNvPr>
                <p:cNvGrpSpPr/>
                <p:nvPr/>
              </p:nvGrpSpPr>
              <p:grpSpPr>
                <a:xfrm>
                  <a:off x="4682571" y="707468"/>
                  <a:ext cx="1777132" cy="850624"/>
                  <a:chOff x="6997146" y="1813089"/>
                  <a:chExt cx="1777132" cy="850624"/>
                </a:xfrm>
              </p:grpSpPr>
              <p:pic>
                <p:nvPicPr>
                  <p:cNvPr id="3" name="Picture 2" descr="A red and black logo&#10;&#10;Description automatically generated">
                    <a:extLst>
                      <a:ext uri="{FF2B5EF4-FFF2-40B4-BE49-F238E27FC236}">
                        <a16:creationId xmlns:a16="http://schemas.microsoft.com/office/drawing/2014/main" id="{5112EEF7-8827-1C6C-99E6-6EF2F5379B5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6997146" y="1813089"/>
                    <a:ext cx="823772" cy="310513"/>
                  </a:xfrm>
                  <a:prstGeom prst="rect">
                    <a:avLst/>
                  </a:prstGeom>
                </p:spPr>
              </p:pic>
              <p:pic>
                <p:nvPicPr>
                  <p:cNvPr id="5" name="Graphic 4">
                    <a:extLst>
                      <a:ext uri="{FF2B5EF4-FFF2-40B4-BE49-F238E27FC236}">
                        <a16:creationId xmlns:a16="http://schemas.microsoft.com/office/drawing/2014/main" id="{84D46EF2-7A6F-642D-D106-87C62470EC8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>
                    <a:extLst>
                      <a:ext uri="{96DAC541-7B7A-43D3-8B79-37D633B846F1}">
                        <asvg:svgBlip xmlns:asvg="http://schemas.microsoft.com/office/drawing/2016/SVG/main" r:embed="rId8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997147" y="2333852"/>
                    <a:ext cx="823771" cy="329861"/>
                  </a:xfrm>
                  <a:prstGeom prst="rect">
                    <a:avLst/>
                  </a:prstGeom>
                </p:spPr>
              </p:pic>
              <p:pic>
                <p:nvPicPr>
                  <p:cNvPr id="7" name="Picture 6" descr="A blue and yellow lines on a black background&#10;&#10;Description automatically generated">
                    <a:extLst>
                      <a:ext uri="{FF2B5EF4-FFF2-40B4-BE49-F238E27FC236}">
                        <a16:creationId xmlns:a16="http://schemas.microsoft.com/office/drawing/2014/main" id="{BAA4F9DD-ABE8-FACD-117D-E9CEB49C46E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8009213" y="2054001"/>
                    <a:ext cx="765065" cy="274945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1FEEC01D-DA97-22FF-07A5-173B004A8A0C}"/>
                    </a:ext>
                  </a:extLst>
                </p:cNvPr>
                <p:cNvSpPr/>
                <p:nvPr/>
              </p:nvSpPr>
              <p:spPr>
                <a:xfrm>
                  <a:off x="4256186" y="432692"/>
                  <a:ext cx="2500313" cy="1400175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CA3F4C21-C5B8-11C8-CF0A-86C3E3FB2B89}"/>
                  </a:ext>
                </a:extLst>
              </p:cNvPr>
              <p:cNvSpPr/>
              <p:nvPr/>
            </p:nvSpPr>
            <p:spPr>
              <a:xfrm>
                <a:off x="2543763" y="2577816"/>
                <a:ext cx="1519972" cy="851184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RTL</a:t>
                </a:r>
              </a:p>
            </p:txBody>
          </p:sp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EC9C158A-AFA5-3082-FD51-53AC226DCFDF}"/>
                  </a:ext>
                </a:extLst>
              </p:cNvPr>
              <p:cNvGrpSpPr/>
              <p:nvPr/>
            </p:nvGrpSpPr>
            <p:grpSpPr>
              <a:xfrm>
                <a:off x="2909441" y="4249701"/>
                <a:ext cx="3125969" cy="874358"/>
                <a:chOff x="2360431" y="4240568"/>
                <a:chExt cx="3125969" cy="874358"/>
              </a:xfrm>
            </p:grpSpPr>
            <p:pic>
              <p:nvPicPr>
                <p:cNvPr id="24" name="Picture 23" descr="A close-up of a logo&#10;&#10;Description automatically generated">
                  <a:extLst>
                    <a:ext uri="{FF2B5EF4-FFF2-40B4-BE49-F238E27FC236}">
                      <a16:creationId xmlns:a16="http://schemas.microsoft.com/office/drawing/2014/main" id="{E611835E-636D-8D39-624F-3CA2B9738DD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543762" y="4382997"/>
                  <a:ext cx="1822404" cy="595919"/>
                </a:xfrm>
                <a:prstGeom prst="rect">
                  <a:avLst/>
                </a:prstGeom>
              </p:spPr>
            </p:pic>
            <p:pic>
              <p:nvPicPr>
                <p:cNvPr id="26" name="Picture 25" descr="A green logo with a clock and arrows&#10;&#10;Description automatically generated">
                  <a:extLst>
                    <a:ext uri="{FF2B5EF4-FFF2-40B4-BE49-F238E27FC236}">
                      <a16:creationId xmlns:a16="http://schemas.microsoft.com/office/drawing/2014/main" id="{AEAFAF7F-5F98-98A2-27F3-0D322CC8DB0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656048" y="4322493"/>
                  <a:ext cx="716927" cy="716927"/>
                </a:xfrm>
                <a:prstGeom prst="rect">
                  <a:avLst/>
                </a:prstGeom>
              </p:spPr>
            </p:pic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058F2E80-BEA8-2EC3-D2B2-140432CE74A8}"/>
                    </a:ext>
                  </a:extLst>
                </p:cNvPr>
                <p:cNvSpPr/>
                <p:nvPr/>
              </p:nvSpPr>
              <p:spPr>
                <a:xfrm>
                  <a:off x="2360431" y="4240568"/>
                  <a:ext cx="3125969" cy="874358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1325005C-A4B5-E2B2-3381-C87883610996}"/>
                  </a:ext>
                </a:extLst>
              </p:cNvPr>
              <p:cNvGrpSpPr/>
              <p:nvPr/>
            </p:nvGrpSpPr>
            <p:grpSpPr>
              <a:xfrm>
                <a:off x="1008611" y="4249701"/>
                <a:ext cx="1022533" cy="874358"/>
                <a:chOff x="762345" y="4329002"/>
                <a:chExt cx="1022533" cy="874358"/>
              </a:xfrm>
            </p:grpSpPr>
            <p:pic>
              <p:nvPicPr>
                <p:cNvPr id="22" name="Picture 21" descr="A blue and white logo&#10;&#10;Description automatically generated">
                  <a:extLst>
                    <a:ext uri="{FF2B5EF4-FFF2-40B4-BE49-F238E27FC236}">
                      <a16:creationId xmlns:a16="http://schemas.microsoft.com/office/drawing/2014/main" id="{36D791CC-6662-486A-C85A-03BC03AF13A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62345" y="4358737"/>
                  <a:ext cx="1022532" cy="798853"/>
                </a:xfrm>
                <a:prstGeom prst="rect">
                  <a:avLst/>
                </a:prstGeom>
              </p:spPr>
            </p:pic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9F51B86A-E7C8-9110-0ACE-F762E0CF6767}"/>
                    </a:ext>
                  </a:extLst>
                </p:cNvPr>
                <p:cNvSpPr/>
                <p:nvPr/>
              </p:nvSpPr>
              <p:spPr>
                <a:xfrm>
                  <a:off x="762346" y="4329002"/>
                  <a:ext cx="1022532" cy="874358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75BF39A8-DA9E-A9AC-8DD0-84119ECA5840}"/>
                  </a:ext>
                </a:extLst>
              </p:cNvPr>
              <p:cNvCxnSpPr>
                <a:stCxn id="16" idx="2"/>
                <a:endCxn id="20" idx="0"/>
              </p:cNvCxnSpPr>
              <p:nvPr/>
            </p:nvCxnSpPr>
            <p:spPr>
              <a:xfrm>
                <a:off x="1764507" y="1743075"/>
                <a:ext cx="1539242" cy="83474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C2C58963-F647-6917-8005-08E5EEB8EDEF}"/>
                  </a:ext>
                </a:extLst>
              </p:cNvPr>
              <p:cNvCxnSpPr>
                <a:stCxn id="18" idx="2"/>
                <a:endCxn id="20" idx="0"/>
              </p:cNvCxnSpPr>
              <p:nvPr/>
            </p:nvCxnSpPr>
            <p:spPr>
              <a:xfrm flipH="1">
                <a:off x="3303749" y="1743074"/>
                <a:ext cx="1481505" cy="834742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26D92525-804C-9C7C-7163-DE7F2715152A}"/>
                  </a:ext>
                </a:extLst>
              </p:cNvPr>
              <p:cNvCxnSpPr>
                <a:cxnSpLocks/>
                <a:stCxn id="20" idx="2"/>
                <a:endCxn id="30" idx="0"/>
              </p:cNvCxnSpPr>
              <p:nvPr/>
            </p:nvCxnSpPr>
            <p:spPr>
              <a:xfrm flipH="1">
                <a:off x="1519878" y="3429000"/>
                <a:ext cx="1783871" cy="82070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F961B779-C91B-7981-CC86-FE17288EE805}"/>
                  </a:ext>
                </a:extLst>
              </p:cNvPr>
              <p:cNvCxnSpPr>
                <a:cxnSpLocks/>
                <a:stCxn id="20" idx="2"/>
                <a:endCxn id="27" idx="0"/>
              </p:cNvCxnSpPr>
              <p:nvPr/>
            </p:nvCxnSpPr>
            <p:spPr>
              <a:xfrm>
                <a:off x="3303749" y="3429000"/>
                <a:ext cx="1168677" cy="820701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" name="Curved Connector 3">
              <a:extLst>
                <a:ext uri="{FF2B5EF4-FFF2-40B4-BE49-F238E27FC236}">
                  <a16:creationId xmlns:a16="http://schemas.microsoft.com/office/drawing/2014/main" id="{C91E6658-3C38-9506-FD92-CB4C1C085DB3}"/>
                </a:ext>
              </a:extLst>
            </p:cNvPr>
            <p:cNvCxnSpPr>
              <a:stCxn id="27" idx="3"/>
              <a:endCxn id="18" idx="3"/>
            </p:cNvCxnSpPr>
            <p:nvPr/>
          </p:nvCxnSpPr>
          <p:spPr>
            <a:xfrm flipV="1">
              <a:off x="6035410" y="1042987"/>
              <a:ext cx="12700" cy="3643893"/>
            </a:xfrm>
            <a:prstGeom prst="curvedConnector3">
              <a:avLst>
                <a:gd name="adj1" fmla="val 6412496"/>
              </a:avLst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2AEB751-1603-2D51-250E-BF7539DE0253}"/>
                </a:ext>
              </a:extLst>
            </p:cNvPr>
            <p:cNvSpPr txBox="1"/>
            <p:nvPr/>
          </p:nvSpPr>
          <p:spPr>
            <a:xfrm>
              <a:off x="4301920" y="1984000"/>
              <a:ext cx="175400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Arial" panose="020B0604020202020204" pitchFamily="34" charset="0"/>
                  <a:cs typeface="Arial" panose="020B0604020202020204" pitchFamily="34" charset="0"/>
                </a:rPr>
                <a:t>~ minutes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15B3B8C-0374-A602-5A58-DF11F7E2F3C0}"/>
                </a:ext>
              </a:extLst>
            </p:cNvPr>
            <p:cNvSpPr txBox="1"/>
            <p:nvPr/>
          </p:nvSpPr>
          <p:spPr>
            <a:xfrm>
              <a:off x="4253477" y="3479754"/>
              <a:ext cx="139493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Arial" panose="020B0604020202020204" pitchFamily="34" charset="0"/>
                  <a:cs typeface="Arial" panose="020B0604020202020204" pitchFamily="34" charset="0"/>
                </a:rPr>
                <a:t>~ hours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7EB944B-E340-DFD3-B948-D1B045D1AD8A}"/>
                </a:ext>
              </a:extLst>
            </p:cNvPr>
            <p:cNvSpPr txBox="1"/>
            <p:nvPr/>
          </p:nvSpPr>
          <p:spPr>
            <a:xfrm>
              <a:off x="5529092" y="2680267"/>
              <a:ext cx="114326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Arial" panose="020B0604020202020204" pitchFamily="34" charset="0"/>
                  <a:cs typeface="Arial" panose="020B0604020202020204" pitchFamily="34" charset="0"/>
                </a:rPr>
                <a:t>Oops!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139175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EC3726C6-0924-62FC-FD1A-2451C4E1B219}"/>
              </a:ext>
            </a:extLst>
          </p:cNvPr>
          <p:cNvGrpSpPr/>
          <p:nvPr/>
        </p:nvGrpSpPr>
        <p:grpSpPr>
          <a:xfrm>
            <a:off x="514350" y="342900"/>
            <a:ext cx="2500313" cy="1400175"/>
            <a:chOff x="514350" y="342900"/>
            <a:chExt cx="2500313" cy="1400175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44A455CE-A0EF-BC1D-4592-8102983BFEA6}"/>
                </a:ext>
              </a:extLst>
            </p:cNvPr>
            <p:cNvGrpSpPr/>
            <p:nvPr/>
          </p:nvGrpSpPr>
          <p:grpSpPr>
            <a:xfrm>
              <a:off x="782084" y="643379"/>
              <a:ext cx="2004106" cy="858733"/>
              <a:chOff x="-46591" y="1599014"/>
              <a:chExt cx="2004106" cy="858733"/>
            </a:xfrm>
          </p:grpSpPr>
          <p:pic>
            <p:nvPicPr>
              <p:cNvPr id="9" name="Picture 8" descr="A pink and black flower&#10;&#10;Description automatically generated">
                <a:extLst>
                  <a:ext uri="{FF2B5EF4-FFF2-40B4-BE49-F238E27FC236}">
                    <a16:creationId xmlns:a16="http://schemas.microsoft.com/office/drawing/2014/main" id="{9B29DCE0-AB64-3F43-F24E-6708BC93CA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06109" y="1608208"/>
                <a:ext cx="379457" cy="350943"/>
              </a:xfrm>
              <a:prstGeom prst="rect">
                <a:avLst/>
              </a:prstGeom>
            </p:spPr>
          </p:pic>
          <p:pic>
            <p:nvPicPr>
              <p:cNvPr id="11" name="Graphic 10">
                <a:extLst>
                  <a:ext uri="{FF2B5EF4-FFF2-40B4-BE49-F238E27FC236}">
                    <a16:creationId xmlns:a16="http://schemas.microsoft.com/office/drawing/2014/main" id="{D4F6EF08-7D85-15DC-BDD3-B876FF7CFF1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220822" y="2088415"/>
                <a:ext cx="621869" cy="329861"/>
              </a:xfrm>
              <a:prstGeom prst="rect">
                <a:avLst/>
              </a:prstGeom>
            </p:spPr>
          </p:pic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C71F519-7665-F7EC-3499-1F0C67104F71}"/>
                  </a:ext>
                </a:extLst>
              </p:cNvPr>
              <p:cNvSpPr txBox="1"/>
              <p:nvPr/>
            </p:nvSpPr>
            <p:spPr>
              <a:xfrm>
                <a:off x="1106000" y="1599014"/>
                <a:ext cx="8515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Spade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0A5FF8B-CBFE-A86F-5BA9-C183DA302FD1}"/>
                  </a:ext>
                </a:extLst>
              </p:cNvPr>
              <p:cNvSpPr txBox="1"/>
              <p:nvPr/>
            </p:nvSpPr>
            <p:spPr>
              <a:xfrm>
                <a:off x="-46591" y="2088415"/>
                <a:ext cx="12490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Shakeflow</a:t>
                </a: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99D0E25-CD98-2F37-AFC6-9195310527FE}"/>
                </a:ext>
              </a:extLst>
            </p:cNvPr>
            <p:cNvSpPr/>
            <p:nvPr/>
          </p:nvSpPr>
          <p:spPr>
            <a:xfrm>
              <a:off x="514350" y="342900"/>
              <a:ext cx="2500313" cy="140017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83E4663-B0C4-6364-3CEB-302E7221C5A3}"/>
              </a:ext>
            </a:extLst>
          </p:cNvPr>
          <p:cNvGrpSpPr/>
          <p:nvPr/>
        </p:nvGrpSpPr>
        <p:grpSpPr>
          <a:xfrm>
            <a:off x="3535097" y="342899"/>
            <a:ext cx="2500313" cy="1400175"/>
            <a:chOff x="4256186" y="432692"/>
            <a:chExt cx="2500313" cy="1400175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335F4E66-AF36-1852-9763-D13FFAFD5DE9}"/>
                </a:ext>
              </a:extLst>
            </p:cNvPr>
            <p:cNvGrpSpPr/>
            <p:nvPr/>
          </p:nvGrpSpPr>
          <p:grpSpPr>
            <a:xfrm>
              <a:off x="4682571" y="707468"/>
              <a:ext cx="1777132" cy="850624"/>
              <a:chOff x="6997146" y="1813089"/>
              <a:chExt cx="1777132" cy="850624"/>
            </a:xfrm>
          </p:grpSpPr>
          <p:pic>
            <p:nvPicPr>
              <p:cNvPr id="3" name="Picture 2" descr="A red and black logo&#10;&#10;Description automatically generated">
                <a:extLst>
                  <a:ext uri="{FF2B5EF4-FFF2-40B4-BE49-F238E27FC236}">
                    <a16:creationId xmlns:a16="http://schemas.microsoft.com/office/drawing/2014/main" id="{5112EEF7-8827-1C6C-99E6-6EF2F5379B5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997146" y="1813089"/>
                <a:ext cx="823772" cy="310513"/>
              </a:xfrm>
              <a:prstGeom prst="rect">
                <a:avLst/>
              </a:prstGeom>
            </p:spPr>
          </p:pic>
          <p:pic>
            <p:nvPicPr>
              <p:cNvPr id="5" name="Graphic 4">
                <a:extLst>
                  <a:ext uri="{FF2B5EF4-FFF2-40B4-BE49-F238E27FC236}">
                    <a16:creationId xmlns:a16="http://schemas.microsoft.com/office/drawing/2014/main" id="{84D46EF2-7A6F-642D-D106-87C62470EC8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997147" y="2333852"/>
                <a:ext cx="823771" cy="329861"/>
              </a:xfrm>
              <a:prstGeom prst="rect">
                <a:avLst/>
              </a:prstGeom>
            </p:spPr>
          </p:pic>
          <p:pic>
            <p:nvPicPr>
              <p:cNvPr id="7" name="Picture 6" descr="A blue and yellow lines on a black background&#10;&#10;Description automatically generated">
                <a:extLst>
                  <a:ext uri="{FF2B5EF4-FFF2-40B4-BE49-F238E27FC236}">
                    <a16:creationId xmlns:a16="http://schemas.microsoft.com/office/drawing/2014/main" id="{BAA4F9DD-ABE8-FACD-117D-E9CEB49C46E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009213" y="2054001"/>
                <a:ext cx="765065" cy="274945"/>
              </a:xfrm>
              <a:prstGeom prst="rect">
                <a:avLst/>
              </a:prstGeom>
            </p:spPr>
          </p:pic>
        </p:grp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FEEC01D-DA97-22FF-07A5-173B004A8A0C}"/>
                </a:ext>
              </a:extLst>
            </p:cNvPr>
            <p:cNvSpPr/>
            <p:nvPr/>
          </p:nvSpPr>
          <p:spPr>
            <a:xfrm>
              <a:off x="4256186" y="432692"/>
              <a:ext cx="2500313" cy="140017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CA3F4C21-C5B8-11C8-CF0A-86C3E3FB2B89}"/>
              </a:ext>
            </a:extLst>
          </p:cNvPr>
          <p:cNvSpPr/>
          <p:nvPr/>
        </p:nvSpPr>
        <p:spPr>
          <a:xfrm>
            <a:off x="6461795" y="342900"/>
            <a:ext cx="2214123" cy="140017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RTL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C9C158A-AFA5-3082-FD51-53AC226DCFDF}"/>
              </a:ext>
            </a:extLst>
          </p:cNvPr>
          <p:cNvGrpSpPr/>
          <p:nvPr/>
        </p:nvGrpSpPr>
        <p:grpSpPr>
          <a:xfrm>
            <a:off x="2909441" y="4249701"/>
            <a:ext cx="3125969" cy="874358"/>
            <a:chOff x="2360431" y="4240568"/>
            <a:chExt cx="3125969" cy="874358"/>
          </a:xfrm>
        </p:grpSpPr>
        <p:pic>
          <p:nvPicPr>
            <p:cNvPr id="24" name="Picture 23" descr="A close-up of a logo&#10;&#10;Description automatically generated">
              <a:extLst>
                <a:ext uri="{FF2B5EF4-FFF2-40B4-BE49-F238E27FC236}">
                  <a16:creationId xmlns:a16="http://schemas.microsoft.com/office/drawing/2014/main" id="{E611835E-636D-8D39-624F-3CA2B9738DD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543762" y="4382997"/>
              <a:ext cx="1822404" cy="595919"/>
            </a:xfrm>
            <a:prstGeom prst="rect">
              <a:avLst/>
            </a:prstGeom>
          </p:spPr>
        </p:pic>
        <p:pic>
          <p:nvPicPr>
            <p:cNvPr id="26" name="Picture 25" descr="A green logo with a clock and arrows&#10;&#10;Description automatically generated">
              <a:extLst>
                <a:ext uri="{FF2B5EF4-FFF2-40B4-BE49-F238E27FC236}">
                  <a16:creationId xmlns:a16="http://schemas.microsoft.com/office/drawing/2014/main" id="{AEAFAF7F-5F98-98A2-27F3-0D322CC8DB0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656048" y="4322493"/>
              <a:ext cx="716927" cy="716927"/>
            </a:xfrm>
            <a:prstGeom prst="rect">
              <a:avLst/>
            </a:prstGeom>
          </p:spPr>
        </p:pic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058F2E80-BEA8-2EC3-D2B2-140432CE74A8}"/>
                </a:ext>
              </a:extLst>
            </p:cNvPr>
            <p:cNvSpPr/>
            <p:nvPr/>
          </p:nvSpPr>
          <p:spPr>
            <a:xfrm>
              <a:off x="2360431" y="4240568"/>
              <a:ext cx="3125969" cy="87435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325005C-A4B5-E2B2-3381-C87883610996}"/>
              </a:ext>
            </a:extLst>
          </p:cNvPr>
          <p:cNvGrpSpPr/>
          <p:nvPr/>
        </p:nvGrpSpPr>
        <p:grpSpPr>
          <a:xfrm>
            <a:off x="1008611" y="4249701"/>
            <a:ext cx="1022533" cy="874358"/>
            <a:chOff x="762345" y="4329002"/>
            <a:chExt cx="1022533" cy="874358"/>
          </a:xfrm>
        </p:grpSpPr>
        <p:pic>
          <p:nvPicPr>
            <p:cNvPr id="22" name="Picture 21" descr="A blue and white logo&#10;&#10;Description automatically generated">
              <a:extLst>
                <a:ext uri="{FF2B5EF4-FFF2-40B4-BE49-F238E27FC236}">
                  <a16:creationId xmlns:a16="http://schemas.microsoft.com/office/drawing/2014/main" id="{36D791CC-6662-486A-C85A-03BC03AF13A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762345" y="4358737"/>
              <a:ext cx="1022532" cy="798853"/>
            </a:xfrm>
            <a:prstGeom prst="rect">
              <a:avLst/>
            </a:prstGeom>
          </p:spPr>
        </p:pic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9F51B86A-E7C8-9110-0ACE-F762E0CF6767}"/>
                </a:ext>
              </a:extLst>
            </p:cNvPr>
            <p:cNvSpPr/>
            <p:nvPr/>
          </p:nvSpPr>
          <p:spPr>
            <a:xfrm>
              <a:off x="762346" y="4329002"/>
              <a:ext cx="1022532" cy="87435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513995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4DB02BB-94F0-D68A-0A16-AC4B6341CACF}"/>
              </a:ext>
            </a:extLst>
          </p:cNvPr>
          <p:cNvSpPr/>
          <p:nvPr/>
        </p:nvSpPr>
        <p:spPr>
          <a:xfrm>
            <a:off x="682906" y="1490244"/>
            <a:ext cx="1342664" cy="7755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RTL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D2150F2-0785-222E-780A-86C2927031CF}"/>
              </a:ext>
            </a:extLst>
          </p:cNvPr>
          <p:cNvSpPr/>
          <p:nvPr/>
        </p:nvSpPr>
        <p:spPr>
          <a:xfrm>
            <a:off x="2432613" y="1490243"/>
            <a:ext cx="1342664" cy="7755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Ctrl/Data synth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A35B31C-8A34-E17B-FCF3-469C74E56B77}"/>
              </a:ext>
            </a:extLst>
          </p:cNvPr>
          <p:cNvSpPr/>
          <p:nvPr/>
        </p:nvSpPr>
        <p:spPr>
          <a:xfrm>
            <a:off x="4182320" y="1490242"/>
            <a:ext cx="1342664" cy="7755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HLS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AC8E7F5-76AD-11C9-157A-DFE51FEA3728}"/>
              </a:ext>
            </a:extLst>
          </p:cNvPr>
          <p:cNvSpPr/>
          <p:nvPr/>
        </p:nvSpPr>
        <p:spPr>
          <a:xfrm>
            <a:off x="682906" y="2265745"/>
            <a:ext cx="4842078" cy="7755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Elaboration Scheme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2F5473E-7453-19D3-7A6A-E8C22CDFEA19}"/>
              </a:ext>
            </a:extLst>
          </p:cNvPr>
          <p:cNvSpPr/>
          <p:nvPr/>
        </p:nvSpPr>
        <p:spPr>
          <a:xfrm>
            <a:off x="682906" y="3041248"/>
            <a:ext cx="4842078" cy="7755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Runtime Scheme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833B2C5-4E29-8655-8EB7-66A6D808F7C5}"/>
              </a:ext>
            </a:extLst>
          </p:cNvPr>
          <p:cNvSpPr/>
          <p:nvPr/>
        </p:nvSpPr>
        <p:spPr>
          <a:xfrm>
            <a:off x="682906" y="3816751"/>
            <a:ext cx="1342664" cy="7755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SW</a:t>
            </a:r>
          </a:p>
          <a:p>
            <a:pPr algn="ctr"/>
            <a:r>
              <a:rPr lang="en-US" dirty="0"/>
              <a:t>RTL sim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DC3A5C8-188D-6A18-E5B7-155D20833870}"/>
              </a:ext>
            </a:extLst>
          </p:cNvPr>
          <p:cNvSpPr/>
          <p:nvPr/>
        </p:nvSpPr>
        <p:spPr>
          <a:xfrm>
            <a:off x="4182320" y="3816750"/>
            <a:ext cx="1342664" cy="7755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FPGA/ASIC</a:t>
            </a:r>
          </a:p>
        </p:txBody>
      </p:sp>
    </p:spTree>
    <p:extLst>
      <p:ext uri="{BB962C8B-B14F-4D97-AF65-F5344CB8AC3E}">
        <p14:creationId xmlns:p14="http://schemas.microsoft.com/office/powerpoint/2010/main" val="1172760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AE4855A1-ED0E-B73D-E014-5457E2CBBDF6}"/>
              </a:ext>
            </a:extLst>
          </p:cNvPr>
          <p:cNvGrpSpPr/>
          <p:nvPr/>
        </p:nvGrpSpPr>
        <p:grpSpPr>
          <a:xfrm>
            <a:off x="3659015" y="2305818"/>
            <a:ext cx="3042727" cy="2246363"/>
            <a:chOff x="3659015" y="2305818"/>
            <a:chExt cx="3042727" cy="2246363"/>
          </a:xfrm>
        </p:grpSpPr>
        <p:sp>
          <p:nvSpPr>
            <p:cNvPr id="3" name="Google Shape;822;p20">
              <a:extLst>
                <a:ext uri="{FF2B5EF4-FFF2-40B4-BE49-F238E27FC236}">
                  <a16:creationId xmlns:a16="http://schemas.microsoft.com/office/drawing/2014/main" id="{2CC8F19A-D420-EE86-241A-4C7A52EDDFA7}"/>
                </a:ext>
              </a:extLst>
            </p:cNvPr>
            <p:cNvSpPr/>
            <p:nvPr/>
          </p:nvSpPr>
          <p:spPr>
            <a:xfrm>
              <a:off x="3659015" y="2305818"/>
              <a:ext cx="3042727" cy="2246363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20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CalyxSumMMIOWrapper</a:t>
              </a:r>
              <a:endParaRPr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62777564-78C4-2EEC-71D9-5BA63D434590}"/>
                </a:ext>
              </a:extLst>
            </p:cNvPr>
            <p:cNvGrpSpPr/>
            <p:nvPr/>
          </p:nvGrpSpPr>
          <p:grpSpPr>
            <a:xfrm>
              <a:off x="3934779" y="2752463"/>
              <a:ext cx="2491198" cy="1657491"/>
              <a:chOff x="3921177" y="2752463"/>
              <a:chExt cx="2491198" cy="1657491"/>
            </a:xfrm>
          </p:grpSpPr>
          <p:sp>
            <p:nvSpPr>
              <p:cNvPr id="2" name="Google Shape;822;p20">
                <a:extLst>
                  <a:ext uri="{FF2B5EF4-FFF2-40B4-BE49-F238E27FC236}">
                    <a16:creationId xmlns:a16="http://schemas.microsoft.com/office/drawing/2014/main" id="{70CEE9CB-4D16-6A01-DE65-F8B98901C9B3}"/>
                  </a:ext>
                </a:extLst>
              </p:cNvPr>
              <p:cNvSpPr/>
              <p:nvPr/>
            </p:nvSpPr>
            <p:spPr>
              <a:xfrm>
                <a:off x="3921177" y="2752463"/>
                <a:ext cx="2491198" cy="1657491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2000" b="0" i="0" u="none" strike="noStrike" cap="none" dirty="0" err="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CalyxSum</a:t>
                </a:r>
                <a:r>
                  <a:rPr lang="en-US" sz="2000" dirty="0" err="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BlackBox</a:t>
                </a:r>
                <a:endParaRPr lang="en-US" sz="20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" name="Google Shape;822;p20">
                <a:extLst>
                  <a:ext uri="{FF2B5EF4-FFF2-40B4-BE49-F238E27FC236}">
                    <a16:creationId xmlns:a16="http://schemas.microsoft.com/office/drawing/2014/main" id="{BAC1494F-C06E-2ACF-71D6-37AC71E110E2}"/>
                  </a:ext>
                </a:extLst>
              </p:cNvPr>
              <p:cNvSpPr/>
              <p:nvPr/>
            </p:nvSpPr>
            <p:spPr>
              <a:xfrm>
                <a:off x="4144088" y="3146385"/>
                <a:ext cx="2045375" cy="1166059"/>
              </a:xfrm>
              <a:prstGeom prst="rect">
                <a:avLst/>
              </a:prstGeom>
              <a:solidFill>
                <a:srgbClr val="E1EFD8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2000" dirty="0" err="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SystemVerilog</a:t>
                </a:r>
                <a:endParaRPr sz="2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072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oup 71">
            <a:extLst>
              <a:ext uri="{FF2B5EF4-FFF2-40B4-BE49-F238E27FC236}">
                <a16:creationId xmlns:a16="http://schemas.microsoft.com/office/drawing/2014/main" id="{9784BCB5-B68D-36ED-B43B-671EC2B62D27}"/>
              </a:ext>
            </a:extLst>
          </p:cNvPr>
          <p:cNvGrpSpPr/>
          <p:nvPr/>
        </p:nvGrpSpPr>
        <p:grpSpPr>
          <a:xfrm>
            <a:off x="1171169" y="1323208"/>
            <a:ext cx="5946945" cy="5185542"/>
            <a:chOff x="1171169" y="1323208"/>
            <a:chExt cx="5946945" cy="5185542"/>
          </a:xfrm>
        </p:grpSpPr>
        <p:sp>
          <p:nvSpPr>
            <p:cNvPr id="2" name="Google Shape;792;p20">
              <a:extLst>
                <a:ext uri="{FF2B5EF4-FFF2-40B4-BE49-F238E27FC236}">
                  <a16:creationId xmlns:a16="http://schemas.microsoft.com/office/drawing/2014/main" id="{1E01EB9F-8499-15EF-CDC0-DC921CAB31B9}"/>
                </a:ext>
              </a:extLst>
            </p:cNvPr>
            <p:cNvSpPr/>
            <p:nvPr/>
          </p:nvSpPr>
          <p:spPr>
            <a:xfrm>
              <a:off x="1171169" y="1323208"/>
              <a:ext cx="5946945" cy="5185542"/>
            </a:xfrm>
            <a:prstGeom prst="rect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Digital SoC Architecture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" name="Google Shape;793;p20">
              <a:extLst>
                <a:ext uri="{FF2B5EF4-FFF2-40B4-BE49-F238E27FC236}">
                  <a16:creationId xmlns:a16="http://schemas.microsoft.com/office/drawing/2014/main" id="{DC1898C1-1B02-A9B7-7858-66455389E10C}"/>
                </a:ext>
              </a:extLst>
            </p:cNvPr>
            <p:cNvGrpSpPr/>
            <p:nvPr/>
          </p:nvGrpSpPr>
          <p:grpSpPr>
            <a:xfrm>
              <a:off x="1423852" y="1595410"/>
              <a:ext cx="1620500" cy="1766888"/>
              <a:chOff x="794088" y="1333501"/>
              <a:chExt cx="1620500" cy="1766888"/>
            </a:xfrm>
          </p:grpSpPr>
          <p:sp>
            <p:nvSpPr>
              <p:cNvPr id="4" name="Google Shape;794;p20">
                <a:extLst>
                  <a:ext uri="{FF2B5EF4-FFF2-40B4-BE49-F238E27FC236}">
                    <a16:creationId xmlns:a16="http://schemas.microsoft.com/office/drawing/2014/main" id="{2B32A36C-E720-3590-7429-AA00763D035C}"/>
                  </a:ext>
                </a:extLst>
              </p:cNvPr>
              <p:cNvSpPr/>
              <p:nvPr/>
            </p:nvSpPr>
            <p:spPr>
              <a:xfrm>
                <a:off x="794088" y="1333501"/>
                <a:ext cx="1620500" cy="1766888"/>
              </a:xfrm>
              <a:prstGeom prst="rect">
                <a:avLst/>
              </a:prstGeom>
              <a:solidFill>
                <a:srgbClr val="D8D8D8"/>
              </a:solidFill>
              <a:ln w="2857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RocketTile</a:t>
                </a:r>
                <a:endParaRPr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" name="Google Shape;795;p20">
                <a:extLst>
                  <a:ext uri="{FF2B5EF4-FFF2-40B4-BE49-F238E27FC236}">
                    <a16:creationId xmlns:a16="http://schemas.microsoft.com/office/drawing/2014/main" id="{B1902883-40AC-E0DA-48EE-0F2167D38631}"/>
                  </a:ext>
                </a:extLst>
              </p:cNvPr>
              <p:cNvSpPr/>
              <p:nvPr/>
            </p:nvSpPr>
            <p:spPr>
              <a:xfrm>
                <a:off x="857582" y="1581665"/>
                <a:ext cx="682380" cy="421887"/>
              </a:xfrm>
              <a:prstGeom prst="rect">
                <a:avLst/>
              </a:prstGeom>
              <a:solidFill>
                <a:srgbClr val="DDEAF6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Rocket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Core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" name="Google Shape;796;p20">
                <a:extLst>
                  <a:ext uri="{FF2B5EF4-FFF2-40B4-BE49-F238E27FC236}">
                    <a16:creationId xmlns:a16="http://schemas.microsoft.com/office/drawing/2014/main" id="{8F5884CA-72D4-3F75-B397-ADCA68097535}"/>
                  </a:ext>
                </a:extLst>
              </p:cNvPr>
              <p:cNvSpPr/>
              <p:nvPr/>
            </p:nvSpPr>
            <p:spPr>
              <a:xfrm>
                <a:off x="1666950" y="1581665"/>
                <a:ext cx="682380" cy="421887"/>
              </a:xfrm>
              <a:prstGeom prst="rect">
                <a:avLst/>
              </a:prstGeom>
              <a:solidFill>
                <a:srgbClr val="DDEAF6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PTW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" name="Google Shape;797;p20">
                <a:extLst>
                  <a:ext uri="{FF2B5EF4-FFF2-40B4-BE49-F238E27FC236}">
                    <a16:creationId xmlns:a16="http://schemas.microsoft.com/office/drawing/2014/main" id="{E9745699-FC07-4859-396E-EB1B91B1F604}"/>
                  </a:ext>
                </a:extLst>
              </p:cNvPr>
              <p:cNvSpPr/>
              <p:nvPr/>
            </p:nvSpPr>
            <p:spPr>
              <a:xfrm>
                <a:off x="857582" y="2194299"/>
                <a:ext cx="682380" cy="421887"/>
              </a:xfrm>
              <a:prstGeom prst="rect">
                <a:avLst/>
              </a:prstGeom>
              <a:solidFill>
                <a:srgbClr val="DDEAF6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L1I$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" name="Google Shape;798;p20">
                <a:extLst>
                  <a:ext uri="{FF2B5EF4-FFF2-40B4-BE49-F238E27FC236}">
                    <a16:creationId xmlns:a16="http://schemas.microsoft.com/office/drawing/2014/main" id="{DDC639CD-261F-BE9B-6223-C3222ACAA939}"/>
                  </a:ext>
                </a:extLst>
              </p:cNvPr>
              <p:cNvSpPr/>
              <p:nvPr/>
            </p:nvSpPr>
            <p:spPr>
              <a:xfrm>
                <a:off x="1666950" y="2194299"/>
                <a:ext cx="682380" cy="421887"/>
              </a:xfrm>
              <a:prstGeom prst="rect">
                <a:avLst/>
              </a:prstGeom>
              <a:solidFill>
                <a:srgbClr val="DDEAF6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L1D$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9" name="Google Shape;799;p20">
                <a:extLst>
                  <a:ext uri="{FF2B5EF4-FFF2-40B4-BE49-F238E27FC236}">
                    <a16:creationId xmlns:a16="http://schemas.microsoft.com/office/drawing/2014/main" id="{53D2AEEB-4DB1-89F1-6B08-89A0BDD86485}"/>
                  </a:ext>
                </a:extLst>
              </p:cNvPr>
              <p:cNvCxnSpPr>
                <a:stCxn id="5" idx="3"/>
                <a:endCxn id="6" idx="1"/>
              </p:cNvCxnSpPr>
              <p:nvPr/>
            </p:nvCxnSpPr>
            <p:spPr>
              <a:xfrm>
                <a:off x="1539962" y="1792609"/>
                <a:ext cx="126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cxnSp>
            <p:nvCxnSpPr>
              <p:cNvPr id="10" name="Google Shape;800;p20">
                <a:extLst>
                  <a:ext uri="{FF2B5EF4-FFF2-40B4-BE49-F238E27FC236}">
                    <a16:creationId xmlns:a16="http://schemas.microsoft.com/office/drawing/2014/main" id="{8629B53F-6C7B-91D9-FC89-3EC27A559621}"/>
                  </a:ext>
                </a:extLst>
              </p:cNvPr>
              <p:cNvCxnSpPr>
                <a:stCxn id="5" idx="2"/>
                <a:endCxn id="7" idx="0"/>
              </p:cNvCxnSpPr>
              <p:nvPr/>
            </p:nvCxnSpPr>
            <p:spPr>
              <a:xfrm>
                <a:off x="1198772" y="2003552"/>
                <a:ext cx="0" cy="190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cxnSp>
            <p:nvCxnSpPr>
              <p:cNvPr id="11" name="Google Shape;801;p20">
                <a:extLst>
                  <a:ext uri="{FF2B5EF4-FFF2-40B4-BE49-F238E27FC236}">
                    <a16:creationId xmlns:a16="http://schemas.microsoft.com/office/drawing/2014/main" id="{BA8E62C6-C41C-7303-D139-C7C4074B9A39}"/>
                  </a:ext>
                </a:extLst>
              </p:cNvPr>
              <p:cNvCxnSpPr>
                <a:stCxn id="6" idx="2"/>
                <a:endCxn id="8" idx="0"/>
              </p:cNvCxnSpPr>
              <p:nvPr/>
            </p:nvCxnSpPr>
            <p:spPr>
              <a:xfrm>
                <a:off x="2008140" y="2003552"/>
                <a:ext cx="0" cy="190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cxnSp>
            <p:nvCxnSpPr>
              <p:cNvPr id="12" name="Google Shape;802;p20">
                <a:extLst>
                  <a:ext uri="{FF2B5EF4-FFF2-40B4-BE49-F238E27FC236}">
                    <a16:creationId xmlns:a16="http://schemas.microsoft.com/office/drawing/2014/main" id="{419CEA5D-9DB4-4540-A8CD-D747645AB0DF}"/>
                  </a:ext>
                </a:extLst>
              </p:cNvPr>
              <p:cNvCxnSpPr>
                <a:stCxn id="5" idx="2"/>
                <a:endCxn id="8" idx="0"/>
              </p:cNvCxnSpPr>
              <p:nvPr/>
            </p:nvCxnSpPr>
            <p:spPr>
              <a:xfrm>
                <a:off x="1198772" y="2003552"/>
                <a:ext cx="809400" cy="190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sp>
            <p:nvSpPr>
              <p:cNvPr id="13" name="Google Shape;803;p20">
                <a:extLst>
                  <a:ext uri="{FF2B5EF4-FFF2-40B4-BE49-F238E27FC236}">
                    <a16:creationId xmlns:a16="http://schemas.microsoft.com/office/drawing/2014/main" id="{20E90A1E-B296-C1E3-04CF-3EE5061E5A17}"/>
                  </a:ext>
                </a:extLst>
              </p:cNvPr>
              <p:cNvSpPr/>
              <p:nvPr/>
            </p:nvSpPr>
            <p:spPr>
              <a:xfrm>
                <a:off x="857582" y="2806933"/>
                <a:ext cx="1491748" cy="236306"/>
              </a:xfrm>
              <a:prstGeom prst="rect">
                <a:avLst/>
              </a:prstGeom>
              <a:solidFill>
                <a:srgbClr val="FBE4D4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Tile Bus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4" name="Google Shape;804;p20">
                <a:extLst>
                  <a:ext uri="{FF2B5EF4-FFF2-40B4-BE49-F238E27FC236}">
                    <a16:creationId xmlns:a16="http://schemas.microsoft.com/office/drawing/2014/main" id="{D4A6DF27-A87A-DB21-62BA-CB71001DA779}"/>
                  </a:ext>
                </a:extLst>
              </p:cNvPr>
              <p:cNvCxnSpPr/>
              <p:nvPr/>
            </p:nvCxnSpPr>
            <p:spPr>
              <a:xfrm>
                <a:off x="1198772" y="2616186"/>
                <a:ext cx="0" cy="190747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cxnSp>
            <p:nvCxnSpPr>
              <p:cNvPr id="15" name="Google Shape;805;p20">
                <a:extLst>
                  <a:ext uri="{FF2B5EF4-FFF2-40B4-BE49-F238E27FC236}">
                    <a16:creationId xmlns:a16="http://schemas.microsoft.com/office/drawing/2014/main" id="{1BB36D71-680B-44DA-24A2-4ABAAC76810E}"/>
                  </a:ext>
                </a:extLst>
              </p:cNvPr>
              <p:cNvCxnSpPr/>
              <p:nvPr/>
            </p:nvCxnSpPr>
            <p:spPr>
              <a:xfrm>
                <a:off x="2008140" y="2616186"/>
                <a:ext cx="0" cy="190747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</p:grpSp>
        <p:sp>
          <p:nvSpPr>
            <p:cNvPr id="33" name="Google Shape;823;p20">
              <a:extLst>
                <a:ext uri="{FF2B5EF4-FFF2-40B4-BE49-F238E27FC236}">
                  <a16:creationId xmlns:a16="http://schemas.microsoft.com/office/drawing/2014/main" id="{8C1FC1CA-92F1-ED80-2D19-E812E0DE3E56}"/>
                </a:ext>
              </a:extLst>
            </p:cNvPr>
            <p:cNvSpPr/>
            <p:nvPr/>
          </p:nvSpPr>
          <p:spPr>
            <a:xfrm>
              <a:off x="1379402" y="3573240"/>
              <a:ext cx="5341199" cy="236306"/>
            </a:xfrm>
            <a:prstGeom prst="rect">
              <a:avLst/>
            </a:prstGeom>
            <a:solidFill>
              <a:srgbClr val="FBE4D4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System Bus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824;p20">
              <a:extLst>
                <a:ext uri="{FF2B5EF4-FFF2-40B4-BE49-F238E27FC236}">
                  <a16:creationId xmlns:a16="http://schemas.microsoft.com/office/drawing/2014/main" id="{7E5BE9FD-2670-23B3-03DE-CEB64A2D67BA}"/>
                </a:ext>
              </a:extLst>
            </p:cNvPr>
            <p:cNvSpPr/>
            <p:nvPr/>
          </p:nvSpPr>
          <p:spPr>
            <a:xfrm>
              <a:off x="2979094" y="4005431"/>
              <a:ext cx="2587786" cy="236306"/>
            </a:xfrm>
            <a:prstGeom prst="rect">
              <a:avLst/>
            </a:prstGeom>
            <a:solidFill>
              <a:srgbClr val="FBE4D4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Periphery Bus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825;p20">
              <a:extLst>
                <a:ext uri="{FF2B5EF4-FFF2-40B4-BE49-F238E27FC236}">
                  <a16:creationId xmlns:a16="http://schemas.microsoft.com/office/drawing/2014/main" id="{D022A434-D3B4-50EE-D0A0-1EE928F9E565}"/>
                </a:ext>
              </a:extLst>
            </p:cNvPr>
            <p:cNvSpPr/>
            <p:nvPr/>
          </p:nvSpPr>
          <p:spPr>
            <a:xfrm>
              <a:off x="4546600" y="4424259"/>
              <a:ext cx="1020279" cy="236306"/>
            </a:xfrm>
            <a:prstGeom prst="rect">
              <a:avLst/>
            </a:prstGeom>
            <a:solidFill>
              <a:srgbClr val="FBE4D4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Control Bus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826;p20">
              <a:extLst>
                <a:ext uri="{FF2B5EF4-FFF2-40B4-BE49-F238E27FC236}">
                  <a16:creationId xmlns:a16="http://schemas.microsoft.com/office/drawing/2014/main" id="{05963887-666F-02A5-BA96-88A268A15CFA}"/>
                </a:ext>
              </a:extLst>
            </p:cNvPr>
            <p:cNvSpPr/>
            <p:nvPr/>
          </p:nvSpPr>
          <p:spPr>
            <a:xfrm>
              <a:off x="5681683" y="4008785"/>
              <a:ext cx="1038918" cy="236306"/>
            </a:xfrm>
            <a:prstGeom prst="rect">
              <a:avLst/>
            </a:prstGeom>
            <a:solidFill>
              <a:srgbClr val="FBE4D4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Front Bus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827;p20">
              <a:extLst>
                <a:ext uri="{FF2B5EF4-FFF2-40B4-BE49-F238E27FC236}">
                  <a16:creationId xmlns:a16="http://schemas.microsoft.com/office/drawing/2014/main" id="{2F31CAAB-CCEE-1639-A457-126C351FBDD7}"/>
                </a:ext>
              </a:extLst>
            </p:cNvPr>
            <p:cNvSpPr/>
            <p:nvPr/>
          </p:nvSpPr>
          <p:spPr>
            <a:xfrm>
              <a:off x="2976726" y="4835730"/>
              <a:ext cx="682380" cy="421887"/>
            </a:xfrm>
            <a:prstGeom prst="rect">
              <a:avLst/>
            </a:prstGeom>
            <a:solidFill>
              <a:srgbClr val="E5D5FF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UART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828;p20">
              <a:extLst>
                <a:ext uri="{FF2B5EF4-FFF2-40B4-BE49-F238E27FC236}">
                  <a16:creationId xmlns:a16="http://schemas.microsoft.com/office/drawing/2014/main" id="{4F1A840C-9285-3DFF-13C4-238B5A4562BA}"/>
                </a:ext>
              </a:extLst>
            </p:cNvPr>
            <p:cNvSpPr/>
            <p:nvPr/>
          </p:nvSpPr>
          <p:spPr>
            <a:xfrm>
              <a:off x="3760018" y="4835730"/>
              <a:ext cx="682380" cy="421887"/>
            </a:xfrm>
            <a:prstGeom prst="rect">
              <a:avLst/>
            </a:prstGeom>
            <a:solidFill>
              <a:srgbClr val="E5D5FF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GPIOs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9" name="Google Shape;829;p20">
              <a:extLst>
                <a:ext uri="{FF2B5EF4-FFF2-40B4-BE49-F238E27FC236}">
                  <a16:creationId xmlns:a16="http://schemas.microsoft.com/office/drawing/2014/main" id="{D1357A39-08EF-0A2F-BD30-54CAA29D34BF}"/>
                </a:ext>
              </a:extLst>
            </p:cNvPr>
            <p:cNvCxnSpPr>
              <a:endCxn id="37" idx="0"/>
            </p:cNvCxnSpPr>
            <p:nvPr/>
          </p:nvCxnSpPr>
          <p:spPr>
            <a:xfrm>
              <a:off x="3317916" y="4240830"/>
              <a:ext cx="0" cy="5949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40" name="Google Shape;830;p20">
              <a:extLst>
                <a:ext uri="{FF2B5EF4-FFF2-40B4-BE49-F238E27FC236}">
                  <a16:creationId xmlns:a16="http://schemas.microsoft.com/office/drawing/2014/main" id="{ECBF63FA-933A-1ECD-95A5-F0BE9843B6E0}"/>
                </a:ext>
              </a:extLst>
            </p:cNvPr>
            <p:cNvCxnSpPr>
              <a:endCxn id="38" idx="0"/>
            </p:cNvCxnSpPr>
            <p:nvPr/>
          </p:nvCxnSpPr>
          <p:spPr>
            <a:xfrm>
              <a:off x="4101208" y="4240830"/>
              <a:ext cx="0" cy="5949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41" name="Google Shape;831;p20">
              <a:extLst>
                <a:ext uri="{FF2B5EF4-FFF2-40B4-BE49-F238E27FC236}">
                  <a16:creationId xmlns:a16="http://schemas.microsoft.com/office/drawing/2014/main" id="{F7752E29-E4C3-EA06-C87F-F0C36F9C0985}"/>
                </a:ext>
              </a:extLst>
            </p:cNvPr>
            <p:cNvSpPr/>
            <p:nvPr/>
          </p:nvSpPr>
          <p:spPr>
            <a:xfrm>
              <a:off x="1436336" y="4749156"/>
              <a:ext cx="682380" cy="508461"/>
            </a:xfrm>
            <a:prstGeom prst="rect">
              <a:avLst/>
            </a:prstGeom>
            <a:solidFill>
              <a:srgbClr val="DDEAF6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L2 Bank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832;p20">
              <a:extLst>
                <a:ext uri="{FF2B5EF4-FFF2-40B4-BE49-F238E27FC236}">
                  <a16:creationId xmlns:a16="http://schemas.microsoft.com/office/drawing/2014/main" id="{A2ADB719-CEC0-89C5-81CA-2ACA0773A6A6}"/>
                </a:ext>
              </a:extLst>
            </p:cNvPr>
            <p:cNvSpPr/>
            <p:nvPr/>
          </p:nvSpPr>
          <p:spPr>
            <a:xfrm>
              <a:off x="2193435" y="4749156"/>
              <a:ext cx="682380" cy="508461"/>
            </a:xfrm>
            <a:prstGeom prst="rect">
              <a:avLst/>
            </a:prstGeom>
            <a:solidFill>
              <a:srgbClr val="DDEAF6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L2 Bank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3" name="Google Shape;833;p20">
              <a:extLst>
                <a:ext uri="{FF2B5EF4-FFF2-40B4-BE49-F238E27FC236}">
                  <a16:creationId xmlns:a16="http://schemas.microsoft.com/office/drawing/2014/main" id="{E62EDB99-90DB-9414-DE52-18F624C3FC53}"/>
                </a:ext>
              </a:extLst>
            </p:cNvPr>
            <p:cNvCxnSpPr/>
            <p:nvPr/>
          </p:nvCxnSpPr>
          <p:spPr>
            <a:xfrm>
              <a:off x="1777526" y="3809546"/>
              <a:ext cx="0" cy="930039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44" name="Google Shape;834;p20">
              <a:extLst>
                <a:ext uri="{FF2B5EF4-FFF2-40B4-BE49-F238E27FC236}">
                  <a16:creationId xmlns:a16="http://schemas.microsoft.com/office/drawing/2014/main" id="{F0235D4D-1CCD-93A0-3AD6-1E50E7DE345B}"/>
                </a:ext>
              </a:extLst>
            </p:cNvPr>
            <p:cNvCxnSpPr/>
            <p:nvPr/>
          </p:nvCxnSpPr>
          <p:spPr>
            <a:xfrm>
              <a:off x="2534625" y="3820827"/>
              <a:ext cx="0" cy="930039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45" name="Google Shape;835;p20">
              <a:extLst>
                <a:ext uri="{FF2B5EF4-FFF2-40B4-BE49-F238E27FC236}">
                  <a16:creationId xmlns:a16="http://schemas.microsoft.com/office/drawing/2014/main" id="{7087FC2B-0ACA-F750-6A66-73BF00BEC463}"/>
                </a:ext>
              </a:extLst>
            </p:cNvPr>
            <p:cNvCxnSpPr/>
            <p:nvPr/>
          </p:nvCxnSpPr>
          <p:spPr>
            <a:xfrm>
              <a:off x="2247062" y="3305148"/>
              <a:ext cx="0" cy="268092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48" name="Google Shape;838;p20">
              <a:extLst>
                <a:ext uri="{FF2B5EF4-FFF2-40B4-BE49-F238E27FC236}">
                  <a16:creationId xmlns:a16="http://schemas.microsoft.com/office/drawing/2014/main" id="{6CD12431-3CC6-60A1-10D4-1160383417EE}"/>
                </a:ext>
              </a:extLst>
            </p:cNvPr>
            <p:cNvCxnSpPr/>
            <p:nvPr/>
          </p:nvCxnSpPr>
          <p:spPr>
            <a:xfrm>
              <a:off x="4370185" y="3820827"/>
              <a:ext cx="0" cy="184604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49" name="Google Shape;839;p20">
              <a:extLst>
                <a:ext uri="{FF2B5EF4-FFF2-40B4-BE49-F238E27FC236}">
                  <a16:creationId xmlns:a16="http://schemas.microsoft.com/office/drawing/2014/main" id="{58756E7F-3D99-B963-C8D9-39BB19BE4B00}"/>
                </a:ext>
              </a:extLst>
            </p:cNvPr>
            <p:cNvCxnSpPr/>
            <p:nvPr/>
          </p:nvCxnSpPr>
          <p:spPr>
            <a:xfrm>
              <a:off x="6183621" y="3809546"/>
              <a:ext cx="0" cy="184604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50" name="Google Shape;840;p20">
              <a:extLst>
                <a:ext uri="{FF2B5EF4-FFF2-40B4-BE49-F238E27FC236}">
                  <a16:creationId xmlns:a16="http://schemas.microsoft.com/office/drawing/2014/main" id="{EAC1BB52-A8D3-CD56-F514-F3164B7B64FE}"/>
                </a:ext>
              </a:extLst>
            </p:cNvPr>
            <p:cNvCxnSpPr/>
            <p:nvPr/>
          </p:nvCxnSpPr>
          <p:spPr>
            <a:xfrm>
              <a:off x="5061810" y="4240696"/>
              <a:ext cx="0" cy="184604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51" name="Google Shape;841;p20">
              <a:extLst>
                <a:ext uri="{FF2B5EF4-FFF2-40B4-BE49-F238E27FC236}">
                  <a16:creationId xmlns:a16="http://schemas.microsoft.com/office/drawing/2014/main" id="{985C97E2-CCC0-6897-4AC8-F5ECC284E550}"/>
                </a:ext>
              </a:extLst>
            </p:cNvPr>
            <p:cNvSpPr/>
            <p:nvPr/>
          </p:nvSpPr>
          <p:spPr>
            <a:xfrm>
              <a:off x="4715172" y="4782281"/>
              <a:ext cx="851707" cy="242731"/>
            </a:xfrm>
            <a:prstGeom prst="rect">
              <a:avLst/>
            </a:prstGeom>
            <a:solidFill>
              <a:srgbClr val="E5D5FF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BootROM</a:t>
              </a:r>
              <a:endPara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842;p20">
              <a:extLst>
                <a:ext uri="{FF2B5EF4-FFF2-40B4-BE49-F238E27FC236}">
                  <a16:creationId xmlns:a16="http://schemas.microsoft.com/office/drawing/2014/main" id="{18AB70C3-8658-2F8A-9892-E05A02EEBEAD}"/>
                </a:ext>
              </a:extLst>
            </p:cNvPr>
            <p:cNvSpPr/>
            <p:nvPr/>
          </p:nvSpPr>
          <p:spPr>
            <a:xfrm>
              <a:off x="4715172" y="5082802"/>
              <a:ext cx="851707" cy="242731"/>
            </a:xfrm>
            <a:prstGeom prst="rect">
              <a:avLst/>
            </a:prstGeom>
            <a:solidFill>
              <a:srgbClr val="E5D5FF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PLIC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843;p20">
              <a:extLst>
                <a:ext uri="{FF2B5EF4-FFF2-40B4-BE49-F238E27FC236}">
                  <a16:creationId xmlns:a16="http://schemas.microsoft.com/office/drawing/2014/main" id="{12FC03E0-5DFF-6E52-EAAE-D97ACDFCA669}"/>
                </a:ext>
              </a:extLst>
            </p:cNvPr>
            <p:cNvSpPr/>
            <p:nvPr/>
          </p:nvSpPr>
          <p:spPr>
            <a:xfrm>
              <a:off x="4726078" y="5383323"/>
              <a:ext cx="841442" cy="242731"/>
            </a:xfrm>
            <a:prstGeom prst="rect">
              <a:avLst/>
            </a:prstGeom>
            <a:solidFill>
              <a:srgbClr val="E5D5FF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CLINT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844;p20">
              <a:extLst>
                <a:ext uri="{FF2B5EF4-FFF2-40B4-BE49-F238E27FC236}">
                  <a16:creationId xmlns:a16="http://schemas.microsoft.com/office/drawing/2014/main" id="{BBD4E1D5-2B66-D9B9-F543-48BFE1A34D6C}"/>
                </a:ext>
              </a:extLst>
            </p:cNvPr>
            <p:cNvSpPr/>
            <p:nvPr/>
          </p:nvSpPr>
          <p:spPr>
            <a:xfrm>
              <a:off x="4726078" y="5673368"/>
              <a:ext cx="841442" cy="242731"/>
            </a:xfrm>
            <a:prstGeom prst="rect">
              <a:avLst/>
            </a:prstGeom>
            <a:solidFill>
              <a:srgbClr val="E5D5FF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Debug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5" name="Google Shape;845;p20">
              <a:extLst>
                <a:ext uri="{FF2B5EF4-FFF2-40B4-BE49-F238E27FC236}">
                  <a16:creationId xmlns:a16="http://schemas.microsoft.com/office/drawing/2014/main" id="{3F23DBB4-703C-D7E7-57E3-94D3AFA5F51B}"/>
                </a:ext>
              </a:extLst>
            </p:cNvPr>
            <p:cNvCxnSpPr/>
            <p:nvPr/>
          </p:nvCxnSpPr>
          <p:spPr>
            <a:xfrm>
              <a:off x="4609421" y="4908644"/>
              <a:ext cx="10776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56" name="Google Shape;846;p20">
              <a:extLst>
                <a:ext uri="{FF2B5EF4-FFF2-40B4-BE49-F238E27FC236}">
                  <a16:creationId xmlns:a16="http://schemas.microsoft.com/office/drawing/2014/main" id="{E2D28471-955B-F854-D345-8176A2D8BE76}"/>
                </a:ext>
              </a:extLst>
            </p:cNvPr>
            <p:cNvCxnSpPr/>
            <p:nvPr/>
          </p:nvCxnSpPr>
          <p:spPr>
            <a:xfrm>
              <a:off x="4606813" y="4652486"/>
              <a:ext cx="0" cy="1122902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none" w="sm" len="sm"/>
            </a:ln>
          </p:spPr>
        </p:cxnSp>
        <p:cxnSp>
          <p:nvCxnSpPr>
            <p:cNvPr id="57" name="Google Shape;847;p20">
              <a:extLst>
                <a:ext uri="{FF2B5EF4-FFF2-40B4-BE49-F238E27FC236}">
                  <a16:creationId xmlns:a16="http://schemas.microsoft.com/office/drawing/2014/main" id="{08B5C200-3D07-E704-C1AB-44108675744E}"/>
                </a:ext>
              </a:extLst>
            </p:cNvPr>
            <p:cNvCxnSpPr/>
            <p:nvPr/>
          </p:nvCxnSpPr>
          <p:spPr>
            <a:xfrm>
              <a:off x="4609421" y="5203919"/>
              <a:ext cx="10776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58" name="Google Shape;848;p20">
              <a:extLst>
                <a:ext uri="{FF2B5EF4-FFF2-40B4-BE49-F238E27FC236}">
                  <a16:creationId xmlns:a16="http://schemas.microsoft.com/office/drawing/2014/main" id="{964CA82A-0AF6-C564-D7D5-41EE238A8344}"/>
                </a:ext>
              </a:extLst>
            </p:cNvPr>
            <p:cNvCxnSpPr/>
            <p:nvPr/>
          </p:nvCxnSpPr>
          <p:spPr>
            <a:xfrm>
              <a:off x="4609421" y="5503956"/>
              <a:ext cx="10776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59" name="Google Shape;849;p20">
              <a:extLst>
                <a:ext uri="{FF2B5EF4-FFF2-40B4-BE49-F238E27FC236}">
                  <a16:creationId xmlns:a16="http://schemas.microsoft.com/office/drawing/2014/main" id="{A40ABD52-A759-0A07-1D70-236A1F509A50}"/>
                </a:ext>
              </a:extLst>
            </p:cNvPr>
            <p:cNvCxnSpPr/>
            <p:nvPr/>
          </p:nvCxnSpPr>
          <p:spPr>
            <a:xfrm>
              <a:off x="4609421" y="5775388"/>
              <a:ext cx="10776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60" name="Google Shape;850;p20">
              <a:extLst>
                <a:ext uri="{FF2B5EF4-FFF2-40B4-BE49-F238E27FC236}">
                  <a16:creationId xmlns:a16="http://schemas.microsoft.com/office/drawing/2014/main" id="{1E5F2E09-DA98-49B5-C17E-440D9692131A}"/>
                </a:ext>
              </a:extLst>
            </p:cNvPr>
            <p:cNvSpPr/>
            <p:nvPr/>
          </p:nvSpPr>
          <p:spPr>
            <a:xfrm>
              <a:off x="6028075" y="4749156"/>
              <a:ext cx="682380" cy="421887"/>
            </a:xfrm>
            <a:prstGeom prst="rect">
              <a:avLst/>
            </a:prstGeom>
            <a:solidFill>
              <a:srgbClr val="E5D5FF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Serdes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1" name="Google Shape;851;p20">
              <a:extLst>
                <a:ext uri="{FF2B5EF4-FFF2-40B4-BE49-F238E27FC236}">
                  <a16:creationId xmlns:a16="http://schemas.microsoft.com/office/drawing/2014/main" id="{B2AE6783-4F2E-AB9C-3302-F3266C050B61}"/>
                </a:ext>
              </a:extLst>
            </p:cNvPr>
            <p:cNvCxnSpPr>
              <a:stCxn id="54" idx="3"/>
            </p:cNvCxnSpPr>
            <p:nvPr/>
          </p:nvCxnSpPr>
          <p:spPr>
            <a:xfrm rot="10800000" flipH="1">
              <a:off x="5567520" y="4226934"/>
              <a:ext cx="255300" cy="1567800"/>
            </a:xfrm>
            <a:prstGeom prst="bentConnector2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62" name="Google Shape;852;p20">
              <a:extLst>
                <a:ext uri="{FF2B5EF4-FFF2-40B4-BE49-F238E27FC236}">
                  <a16:creationId xmlns:a16="http://schemas.microsoft.com/office/drawing/2014/main" id="{F6C67DEF-4BAD-C07C-E94D-90B6FEF9AB13}"/>
                </a:ext>
              </a:extLst>
            </p:cNvPr>
            <p:cNvCxnSpPr/>
            <p:nvPr/>
          </p:nvCxnSpPr>
          <p:spPr>
            <a:xfrm>
              <a:off x="6369265" y="4240696"/>
              <a:ext cx="0" cy="498889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63" name="Google Shape;853;p20">
              <a:extLst>
                <a:ext uri="{FF2B5EF4-FFF2-40B4-BE49-F238E27FC236}">
                  <a16:creationId xmlns:a16="http://schemas.microsoft.com/office/drawing/2014/main" id="{2C8270D7-425D-D141-0606-C984D1AC6BF3}"/>
                </a:ext>
              </a:extLst>
            </p:cNvPr>
            <p:cNvSpPr/>
            <p:nvPr/>
          </p:nvSpPr>
          <p:spPr>
            <a:xfrm>
              <a:off x="1423852" y="5454170"/>
              <a:ext cx="1451964" cy="236306"/>
            </a:xfrm>
            <a:prstGeom prst="rect">
              <a:avLst/>
            </a:prstGeom>
            <a:solidFill>
              <a:srgbClr val="FBE4D4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Memory Bus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4" name="Google Shape;854;p20">
              <a:extLst>
                <a:ext uri="{FF2B5EF4-FFF2-40B4-BE49-F238E27FC236}">
                  <a16:creationId xmlns:a16="http://schemas.microsoft.com/office/drawing/2014/main" id="{50E29929-E7C6-54C0-600E-E828B59F257A}"/>
                </a:ext>
              </a:extLst>
            </p:cNvPr>
            <p:cNvCxnSpPr/>
            <p:nvPr/>
          </p:nvCxnSpPr>
          <p:spPr>
            <a:xfrm>
              <a:off x="1738433" y="5263423"/>
              <a:ext cx="0" cy="19074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65" name="Google Shape;855;p20">
              <a:extLst>
                <a:ext uri="{FF2B5EF4-FFF2-40B4-BE49-F238E27FC236}">
                  <a16:creationId xmlns:a16="http://schemas.microsoft.com/office/drawing/2014/main" id="{216D628C-DF20-230F-18B0-6482A4AFC1F2}"/>
                </a:ext>
              </a:extLst>
            </p:cNvPr>
            <p:cNvCxnSpPr/>
            <p:nvPr/>
          </p:nvCxnSpPr>
          <p:spPr>
            <a:xfrm>
              <a:off x="2547801" y="5263423"/>
              <a:ext cx="0" cy="19074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66" name="Google Shape;856;p20">
              <a:extLst>
                <a:ext uri="{FF2B5EF4-FFF2-40B4-BE49-F238E27FC236}">
                  <a16:creationId xmlns:a16="http://schemas.microsoft.com/office/drawing/2014/main" id="{087AAD54-F217-8171-0357-35A27C6ADC35}"/>
                </a:ext>
              </a:extLst>
            </p:cNvPr>
            <p:cNvSpPr/>
            <p:nvPr/>
          </p:nvSpPr>
          <p:spPr>
            <a:xfrm>
              <a:off x="2193435" y="5866422"/>
              <a:ext cx="682380" cy="415634"/>
            </a:xfrm>
            <a:prstGeom prst="rect">
              <a:avLst/>
            </a:prstGeom>
            <a:solidFill>
              <a:srgbClr val="DDEAF6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DRAM Chan.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857;p20">
              <a:extLst>
                <a:ext uri="{FF2B5EF4-FFF2-40B4-BE49-F238E27FC236}">
                  <a16:creationId xmlns:a16="http://schemas.microsoft.com/office/drawing/2014/main" id="{A12BC742-52CE-CE4A-7C6D-7504C4CB86D1}"/>
                </a:ext>
              </a:extLst>
            </p:cNvPr>
            <p:cNvSpPr/>
            <p:nvPr/>
          </p:nvSpPr>
          <p:spPr>
            <a:xfrm>
              <a:off x="1423852" y="5866422"/>
              <a:ext cx="682380" cy="415634"/>
            </a:xfrm>
            <a:prstGeom prst="rect">
              <a:avLst/>
            </a:prstGeom>
            <a:solidFill>
              <a:srgbClr val="DDEAF6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DRAM Chan.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8" name="Google Shape;858;p20">
              <a:extLst>
                <a:ext uri="{FF2B5EF4-FFF2-40B4-BE49-F238E27FC236}">
                  <a16:creationId xmlns:a16="http://schemas.microsoft.com/office/drawing/2014/main" id="{D404FA7C-F1E3-995D-E464-0417DC57AF6D}"/>
                </a:ext>
              </a:extLst>
            </p:cNvPr>
            <p:cNvCxnSpPr/>
            <p:nvPr/>
          </p:nvCxnSpPr>
          <p:spPr>
            <a:xfrm>
              <a:off x="1738433" y="5673368"/>
              <a:ext cx="0" cy="19074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69" name="Google Shape;859;p20">
              <a:extLst>
                <a:ext uri="{FF2B5EF4-FFF2-40B4-BE49-F238E27FC236}">
                  <a16:creationId xmlns:a16="http://schemas.microsoft.com/office/drawing/2014/main" id="{1DC7D3E8-1BA2-ABBD-9400-0997301D513F}"/>
                </a:ext>
              </a:extLst>
            </p:cNvPr>
            <p:cNvCxnSpPr/>
            <p:nvPr/>
          </p:nvCxnSpPr>
          <p:spPr>
            <a:xfrm>
              <a:off x="2547801" y="5673368"/>
              <a:ext cx="0" cy="19074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71" name="Line Callout 1 70">
              <a:extLst>
                <a:ext uri="{FF2B5EF4-FFF2-40B4-BE49-F238E27FC236}">
                  <a16:creationId xmlns:a16="http://schemas.microsoft.com/office/drawing/2014/main" id="{9D3AEABC-2DBA-B1C8-B056-F3A1083E21A6}"/>
                </a:ext>
              </a:extLst>
            </p:cNvPr>
            <p:cNvSpPr/>
            <p:nvPr/>
          </p:nvSpPr>
          <p:spPr>
            <a:xfrm>
              <a:off x="4442398" y="1843574"/>
              <a:ext cx="2278203" cy="1225268"/>
            </a:xfrm>
            <a:prstGeom prst="borderCallout1">
              <a:avLst>
                <a:gd name="adj1" fmla="val 18750"/>
                <a:gd name="adj2" fmla="val -8333"/>
                <a:gd name="adj3" fmla="val 193673"/>
                <a:gd name="adj4" fmla="val -37742"/>
              </a:avLst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ysClr val="windowText" lastClr="000000"/>
                  </a:solidFill>
                </a:rPr>
                <a:t>We just created a port here!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43895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34785895-68E3-4817-36A3-D9D3DEF83D9D}"/>
              </a:ext>
            </a:extLst>
          </p:cNvPr>
          <p:cNvGrpSpPr/>
          <p:nvPr/>
        </p:nvGrpSpPr>
        <p:grpSpPr>
          <a:xfrm>
            <a:off x="1171169" y="1323208"/>
            <a:ext cx="5946945" cy="5185542"/>
            <a:chOff x="1171169" y="1323208"/>
            <a:chExt cx="5946945" cy="5185542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B44BF421-D9C8-667B-2299-6498C4B6E41C}"/>
                </a:ext>
              </a:extLst>
            </p:cNvPr>
            <p:cNvGrpSpPr/>
            <p:nvPr/>
          </p:nvGrpSpPr>
          <p:grpSpPr>
            <a:xfrm>
              <a:off x="1171169" y="1323208"/>
              <a:ext cx="5946945" cy="5185542"/>
              <a:chOff x="1171169" y="1323208"/>
              <a:chExt cx="5946945" cy="5185542"/>
            </a:xfrm>
          </p:grpSpPr>
          <p:sp>
            <p:nvSpPr>
              <p:cNvPr id="2" name="Google Shape;792;p20">
                <a:extLst>
                  <a:ext uri="{FF2B5EF4-FFF2-40B4-BE49-F238E27FC236}">
                    <a16:creationId xmlns:a16="http://schemas.microsoft.com/office/drawing/2014/main" id="{1E01EB9F-8499-15EF-CDC0-DC921CAB31B9}"/>
                  </a:ext>
                </a:extLst>
              </p:cNvPr>
              <p:cNvSpPr/>
              <p:nvPr/>
            </p:nvSpPr>
            <p:spPr>
              <a:xfrm>
                <a:off x="1171169" y="1323208"/>
                <a:ext cx="5946945" cy="5185542"/>
              </a:xfrm>
              <a:prstGeom prst="rect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1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Digital SoC Architecture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" name="Google Shape;793;p20">
                <a:extLst>
                  <a:ext uri="{FF2B5EF4-FFF2-40B4-BE49-F238E27FC236}">
                    <a16:creationId xmlns:a16="http://schemas.microsoft.com/office/drawing/2014/main" id="{DC1898C1-1B02-A9B7-7858-66455389E10C}"/>
                  </a:ext>
                </a:extLst>
              </p:cNvPr>
              <p:cNvGrpSpPr/>
              <p:nvPr/>
            </p:nvGrpSpPr>
            <p:grpSpPr>
              <a:xfrm>
                <a:off x="1423852" y="1595410"/>
                <a:ext cx="1620500" cy="1766888"/>
                <a:chOff x="794088" y="1333501"/>
                <a:chExt cx="1620500" cy="1766888"/>
              </a:xfrm>
            </p:grpSpPr>
            <p:sp>
              <p:nvSpPr>
                <p:cNvPr id="4" name="Google Shape;794;p20">
                  <a:extLst>
                    <a:ext uri="{FF2B5EF4-FFF2-40B4-BE49-F238E27FC236}">
                      <a16:creationId xmlns:a16="http://schemas.microsoft.com/office/drawing/2014/main" id="{2B32A36C-E720-3590-7429-AA00763D035C}"/>
                    </a:ext>
                  </a:extLst>
                </p:cNvPr>
                <p:cNvSpPr/>
                <p:nvPr/>
              </p:nvSpPr>
              <p:spPr>
                <a:xfrm>
                  <a:off x="794088" y="1333501"/>
                  <a:ext cx="1620500" cy="1766888"/>
                </a:xfrm>
                <a:prstGeom prst="rect">
                  <a:avLst/>
                </a:prstGeom>
                <a:solidFill>
                  <a:srgbClr val="D8D8D8"/>
                </a:solidFill>
                <a:ln w="2857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rPr lang="en-US" sz="1200" b="0" i="0" u="none" strike="noStrike" cap="none" dirty="0" err="1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RocketTile</a:t>
                  </a:r>
                  <a:endParaRPr sz="1200" b="0" i="0" u="none" strike="noStrike" cap="none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" name="Google Shape;795;p20">
                  <a:extLst>
                    <a:ext uri="{FF2B5EF4-FFF2-40B4-BE49-F238E27FC236}">
                      <a16:creationId xmlns:a16="http://schemas.microsoft.com/office/drawing/2014/main" id="{B1902883-40AC-E0DA-48EE-0F2167D38631}"/>
                    </a:ext>
                  </a:extLst>
                </p:cNvPr>
                <p:cNvSpPr/>
                <p:nvPr/>
              </p:nvSpPr>
              <p:spPr>
                <a:xfrm>
                  <a:off x="857582" y="1581665"/>
                  <a:ext cx="682380" cy="421887"/>
                </a:xfrm>
                <a:prstGeom prst="rect">
                  <a:avLst/>
                </a:prstGeom>
                <a:solidFill>
                  <a:srgbClr val="DDEAF6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rPr lang="en-US" sz="1200" b="0" i="0" u="none" strike="noStrike" cap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Rocket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rPr lang="en-US" sz="1200" b="0" i="0" u="none" strike="noStrike" cap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Core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" name="Google Shape;796;p20">
                  <a:extLst>
                    <a:ext uri="{FF2B5EF4-FFF2-40B4-BE49-F238E27FC236}">
                      <a16:creationId xmlns:a16="http://schemas.microsoft.com/office/drawing/2014/main" id="{8F5884CA-72D4-3F75-B397-ADCA68097535}"/>
                    </a:ext>
                  </a:extLst>
                </p:cNvPr>
                <p:cNvSpPr/>
                <p:nvPr/>
              </p:nvSpPr>
              <p:spPr>
                <a:xfrm>
                  <a:off x="1666950" y="1581665"/>
                  <a:ext cx="682380" cy="421887"/>
                </a:xfrm>
                <a:prstGeom prst="rect">
                  <a:avLst/>
                </a:prstGeom>
                <a:solidFill>
                  <a:srgbClr val="DDEAF6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rPr lang="en-US" sz="1200" b="0" i="0" u="none" strike="noStrike" cap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PTW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" name="Google Shape;797;p20">
                  <a:extLst>
                    <a:ext uri="{FF2B5EF4-FFF2-40B4-BE49-F238E27FC236}">
                      <a16:creationId xmlns:a16="http://schemas.microsoft.com/office/drawing/2014/main" id="{E9745699-FC07-4859-396E-EB1B91B1F604}"/>
                    </a:ext>
                  </a:extLst>
                </p:cNvPr>
                <p:cNvSpPr/>
                <p:nvPr/>
              </p:nvSpPr>
              <p:spPr>
                <a:xfrm>
                  <a:off x="857582" y="2194299"/>
                  <a:ext cx="682380" cy="421887"/>
                </a:xfrm>
                <a:prstGeom prst="rect">
                  <a:avLst/>
                </a:prstGeom>
                <a:solidFill>
                  <a:srgbClr val="DDEAF6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rPr lang="en-US" sz="1200" b="0" i="0" u="none" strike="noStrike" cap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L1I$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" name="Google Shape;798;p20">
                  <a:extLst>
                    <a:ext uri="{FF2B5EF4-FFF2-40B4-BE49-F238E27FC236}">
                      <a16:creationId xmlns:a16="http://schemas.microsoft.com/office/drawing/2014/main" id="{DDC639CD-261F-BE9B-6223-C3222ACAA939}"/>
                    </a:ext>
                  </a:extLst>
                </p:cNvPr>
                <p:cNvSpPr/>
                <p:nvPr/>
              </p:nvSpPr>
              <p:spPr>
                <a:xfrm>
                  <a:off x="1666950" y="2194299"/>
                  <a:ext cx="682380" cy="421887"/>
                </a:xfrm>
                <a:prstGeom prst="rect">
                  <a:avLst/>
                </a:prstGeom>
                <a:solidFill>
                  <a:srgbClr val="DDEAF6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rPr lang="en-US" sz="1200" b="0" i="0" u="none" strike="noStrike" cap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L1D$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9" name="Google Shape;799;p20">
                  <a:extLst>
                    <a:ext uri="{FF2B5EF4-FFF2-40B4-BE49-F238E27FC236}">
                      <a16:creationId xmlns:a16="http://schemas.microsoft.com/office/drawing/2014/main" id="{53D2AEEB-4DB1-89F1-6B08-89A0BDD86485}"/>
                    </a:ext>
                  </a:extLst>
                </p:cNvPr>
                <p:cNvCxnSpPr>
                  <a:stCxn id="5" idx="3"/>
                  <a:endCxn id="6" idx="1"/>
                </p:cNvCxnSpPr>
                <p:nvPr/>
              </p:nvCxnSpPr>
              <p:spPr>
                <a:xfrm>
                  <a:off x="1539962" y="1792609"/>
                  <a:ext cx="126900" cy="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cxnSp>
              <p:nvCxnSpPr>
                <p:cNvPr id="10" name="Google Shape;800;p20">
                  <a:extLst>
                    <a:ext uri="{FF2B5EF4-FFF2-40B4-BE49-F238E27FC236}">
                      <a16:creationId xmlns:a16="http://schemas.microsoft.com/office/drawing/2014/main" id="{8629B53F-6C7B-91D9-FC89-3EC27A559621}"/>
                    </a:ext>
                  </a:extLst>
                </p:cNvPr>
                <p:cNvCxnSpPr>
                  <a:stCxn id="5" idx="2"/>
                  <a:endCxn id="7" idx="0"/>
                </p:cNvCxnSpPr>
                <p:nvPr/>
              </p:nvCxnSpPr>
              <p:spPr>
                <a:xfrm>
                  <a:off x="1198772" y="2003552"/>
                  <a:ext cx="0" cy="1908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cxnSp>
              <p:nvCxnSpPr>
                <p:cNvPr id="11" name="Google Shape;801;p20">
                  <a:extLst>
                    <a:ext uri="{FF2B5EF4-FFF2-40B4-BE49-F238E27FC236}">
                      <a16:creationId xmlns:a16="http://schemas.microsoft.com/office/drawing/2014/main" id="{BA8E62C6-C41C-7303-D139-C7C4074B9A39}"/>
                    </a:ext>
                  </a:extLst>
                </p:cNvPr>
                <p:cNvCxnSpPr>
                  <a:stCxn id="6" idx="2"/>
                  <a:endCxn id="8" idx="0"/>
                </p:cNvCxnSpPr>
                <p:nvPr/>
              </p:nvCxnSpPr>
              <p:spPr>
                <a:xfrm>
                  <a:off x="2008140" y="2003552"/>
                  <a:ext cx="0" cy="1908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cxnSp>
              <p:nvCxnSpPr>
                <p:cNvPr id="12" name="Google Shape;802;p20">
                  <a:extLst>
                    <a:ext uri="{FF2B5EF4-FFF2-40B4-BE49-F238E27FC236}">
                      <a16:creationId xmlns:a16="http://schemas.microsoft.com/office/drawing/2014/main" id="{419CEA5D-9DB4-4540-A8CD-D747645AB0DF}"/>
                    </a:ext>
                  </a:extLst>
                </p:cNvPr>
                <p:cNvCxnSpPr>
                  <a:stCxn id="5" idx="2"/>
                  <a:endCxn id="8" idx="0"/>
                </p:cNvCxnSpPr>
                <p:nvPr/>
              </p:nvCxnSpPr>
              <p:spPr>
                <a:xfrm>
                  <a:off x="1198772" y="2003552"/>
                  <a:ext cx="809400" cy="1908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3" name="Google Shape;803;p20">
                  <a:extLst>
                    <a:ext uri="{FF2B5EF4-FFF2-40B4-BE49-F238E27FC236}">
                      <a16:creationId xmlns:a16="http://schemas.microsoft.com/office/drawing/2014/main" id="{20E90A1E-B296-C1E3-04CF-3EE5061E5A17}"/>
                    </a:ext>
                  </a:extLst>
                </p:cNvPr>
                <p:cNvSpPr/>
                <p:nvPr/>
              </p:nvSpPr>
              <p:spPr>
                <a:xfrm>
                  <a:off x="857582" y="2806933"/>
                  <a:ext cx="1491748" cy="236306"/>
                </a:xfrm>
                <a:prstGeom prst="rect">
                  <a:avLst/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rPr lang="en-US" sz="1200" b="0" i="0" u="none" strike="noStrike" cap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Tile Bus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14" name="Google Shape;804;p20">
                  <a:extLst>
                    <a:ext uri="{FF2B5EF4-FFF2-40B4-BE49-F238E27FC236}">
                      <a16:creationId xmlns:a16="http://schemas.microsoft.com/office/drawing/2014/main" id="{D4A6DF27-A87A-DB21-62BA-CB71001DA779}"/>
                    </a:ext>
                  </a:extLst>
                </p:cNvPr>
                <p:cNvCxnSpPr/>
                <p:nvPr/>
              </p:nvCxnSpPr>
              <p:spPr>
                <a:xfrm>
                  <a:off x="1198772" y="2616186"/>
                  <a:ext cx="0" cy="190747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cxnSp>
              <p:nvCxnSpPr>
                <p:cNvPr id="15" name="Google Shape;805;p20">
                  <a:extLst>
                    <a:ext uri="{FF2B5EF4-FFF2-40B4-BE49-F238E27FC236}">
                      <a16:creationId xmlns:a16="http://schemas.microsoft.com/office/drawing/2014/main" id="{1BB36D71-680B-44DA-24A2-4ABAAC76810E}"/>
                    </a:ext>
                  </a:extLst>
                </p:cNvPr>
                <p:cNvCxnSpPr/>
                <p:nvPr/>
              </p:nvCxnSpPr>
              <p:spPr>
                <a:xfrm>
                  <a:off x="2008140" y="2616186"/>
                  <a:ext cx="0" cy="190747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</p:grpSp>
          <p:sp>
            <p:nvSpPr>
              <p:cNvPr id="33" name="Google Shape;823;p20">
                <a:extLst>
                  <a:ext uri="{FF2B5EF4-FFF2-40B4-BE49-F238E27FC236}">
                    <a16:creationId xmlns:a16="http://schemas.microsoft.com/office/drawing/2014/main" id="{8C1FC1CA-92F1-ED80-2D19-E812E0DE3E56}"/>
                  </a:ext>
                </a:extLst>
              </p:cNvPr>
              <p:cNvSpPr/>
              <p:nvPr/>
            </p:nvSpPr>
            <p:spPr>
              <a:xfrm>
                <a:off x="1379402" y="3573240"/>
                <a:ext cx="5341199" cy="236306"/>
              </a:xfrm>
              <a:prstGeom prst="rect">
                <a:avLst/>
              </a:prstGeom>
              <a:solidFill>
                <a:srgbClr val="FBE4D4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System Bus</a:t>
                </a: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" name="Google Shape;824;p20">
                <a:extLst>
                  <a:ext uri="{FF2B5EF4-FFF2-40B4-BE49-F238E27FC236}">
                    <a16:creationId xmlns:a16="http://schemas.microsoft.com/office/drawing/2014/main" id="{7E5BE9FD-2670-23B3-03DE-CEB64A2D67BA}"/>
                  </a:ext>
                </a:extLst>
              </p:cNvPr>
              <p:cNvSpPr/>
              <p:nvPr/>
            </p:nvSpPr>
            <p:spPr>
              <a:xfrm>
                <a:off x="2979094" y="4005431"/>
                <a:ext cx="2587786" cy="236306"/>
              </a:xfrm>
              <a:prstGeom prst="rect">
                <a:avLst/>
              </a:prstGeom>
              <a:solidFill>
                <a:srgbClr val="FBE4D4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Periphery Bus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" name="Google Shape;825;p20">
                <a:extLst>
                  <a:ext uri="{FF2B5EF4-FFF2-40B4-BE49-F238E27FC236}">
                    <a16:creationId xmlns:a16="http://schemas.microsoft.com/office/drawing/2014/main" id="{D022A434-D3B4-50EE-D0A0-1EE928F9E565}"/>
                  </a:ext>
                </a:extLst>
              </p:cNvPr>
              <p:cNvSpPr/>
              <p:nvPr/>
            </p:nvSpPr>
            <p:spPr>
              <a:xfrm>
                <a:off x="4546600" y="4424259"/>
                <a:ext cx="1020279" cy="236306"/>
              </a:xfrm>
              <a:prstGeom prst="rect">
                <a:avLst/>
              </a:prstGeom>
              <a:solidFill>
                <a:srgbClr val="FBE4D4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Control Bus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" name="Google Shape;826;p20">
                <a:extLst>
                  <a:ext uri="{FF2B5EF4-FFF2-40B4-BE49-F238E27FC236}">
                    <a16:creationId xmlns:a16="http://schemas.microsoft.com/office/drawing/2014/main" id="{05963887-666F-02A5-BA96-88A268A15CFA}"/>
                  </a:ext>
                </a:extLst>
              </p:cNvPr>
              <p:cNvSpPr/>
              <p:nvPr/>
            </p:nvSpPr>
            <p:spPr>
              <a:xfrm>
                <a:off x="5681683" y="4008785"/>
                <a:ext cx="1038918" cy="236306"/>
              </a:xfrm>
              <a:prstGeom prst="rect">
                <a:avLst/>
              </a:prstGeom>
              <a:solidFill>
                <a:srgbClr val="FBE4D4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Front Bus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" name="Google Shape;827;p20">
                <a:extLst>
                  <a:ext uri="{FF2B5EF4-FFF2-40B4-BE49-F238E27FC236}">
                    <a16:creationId xmlns:a16="http://schemas.microsoft.com/office/drawing/2014/main" id="{2F31CAAB-CCEE-1639-A457-126C351FBDD7}"/>
                  </a:ext>
                </a:extLst>
              </p:cNvPr>
              <p:cNvSpPr/>
              <p:nvPr/>
            </p:nvSpPr>
            <p:spPr>
              <a:xfrm>
                <a:off x="2976726" y="4835730"/>
                <a:ext cx="682380" cy="421887"/>
              </a:xfrm>
              <a:prstGeom prst="rect">
                <a:avLst/>
              </a:prstGeom>
              <a:solidFill>
                <a:srgbClr val="E5D5FF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UART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" name="Google Shape;828;p20">
                <a:extLst>
                  <a:ext uri="{FF2B5EF4-FFF2-40B4-BE49-F238E27FC236}">
                    <a16:creationId xmlns:a16="http://schemas.microsoft.com/office/drawing/2014/main" id="{4F1A840C-9285-3DFF-13C4-238B5A4562BA}"/>
                  </a:ext>
                </a:extLst>
              </p:cNvPr>
              <p:cNvSpPr/>
              <p:nvPr/>
            </p:nvSpPr>
            <p:spPr>
              <a:xfrm>
                <a:off x="3760018" y="4835730"/>
                <a:ext cx="682380" cy="421887"/>
              </a:xfrm>
              <a:prstGeom prst="rect">
                <a:avLst/>
              </a:prstGeom>
              <a:solidFill>
                <a:srgbClr val="E5D5FF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GPIOs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9" name="Google Shape;829;p20">
                <a:extLst>
                  <a:ext uri="{FF2B5EF4-FFF2-40B4-BE49-F238E27FC236}">
                    <a16:creationId xmlns:a16="http://schemas.microsoft.com/office/drawing/2014/main" id="{D1357A39-08EF-0A2F-BD30-54CAA29D34BF}"/>
                  </a:ext>
                </a:extLst>
              </p:cNvPr>
              <p:cNvCxnSpPr>
                <a:endCxn id="37" idx="0"/>
              </p:cNvCxnSpPr>
              <p:nvPr/>
            </p:nvCxnSpPr>
            <p:spPr>
              <a:xfrm>
                <a:off x="3317916" y="4240830"/>
                <a:ext cx="0" cy="5949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triangle" w="med" len="med"/>
                <a:tailEnd type="triangle" w="med" len="med"/>
              </a:ln>
            </p:spPr>
          </p:cxnSp>
          <p:cxnSp>
            <p:nvCxnSpPr>
              <p:cNvPr id="40" name="Google Shape;830;p20">
                <a:extLst>
                  <a:ext uri="{FF2B5EF4-FFF2-40B4-BE49-F238E27FC236}">
                    <a16:creationId xmlns:a16="http://schemas.microsoft.com/office/drawing/2014/main" id="{ECBF63FA-933A-1ECD-95A5-F0BE9843B6E0}"/>
                  </a:ext>
                </a:extLst>
              </p:cNvPr>
              <p:cNvCxnSpPr>
                <a:endCxn id="38" idx="0"/>
              </p:cNvCxnSpPr>
              <p:nvPr/>
            </p:nvCxnSpPr>
            <p:spPr>
              <a:xfrm>
                <a:off x="4101208" y="4240830"/>
                <a:ext cx="0" cy="5949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triangle" w="med" len="med"/>
                <a:tailEnd type="triangle" w="med" len="med"/>
              </a:ln>
            </p:spPr>
          </p:cxnSp>
          <p:sp>
            <p:nvSpPr>
              <p:cNvPr id="41" name="Google Shape;831;p20">
                <a:extLst>
                  <a:ext uri="{FF2B5EF4-FFF2-40B4-BE49-F238E27FC236}">
                    <a16:creationId xmlns:a16="http://schemas.microsoft.com/office/drawing/2014/main" id="{F7752E29-E4C3-EA06-C87F-F0C36F9C0985}"/>
                  </a:ext>
                </a:extLst>
              </p:cNvPr>
              <p:cNvSpPr/>
              <p:nvPr/>
            </p:nvSpPr>
            <p:spPr>
              <a:xfrm>
                <a:off x="1436336" y="4749156"/>
                <a:ext cx="682380" cy="508461"/>
              </a:xfrm>
              <a:prstGeom prst="rect">
                <a:avLst/>
              </a:prstGeom>
              <a:solidFill>
                <a:srgbClr val="DDEAF6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L2 Bank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" name="Google Shape;832;p20">
                <a:extLst>
                  <a:ext uri="{FF2B5EF4-FFF2-40B4-BE49-F238E27FC236}">
                    <a16:creationId xmlns:a16="http://schemas.microsoft.com/office/drawing/2014/main" id="{A2ADB719-CEC0-89C5-81CA-2ACA0773A6A6}"/>
                  </a:ext>
                </a:extLst>
              </p:cNvPr>
              <p:cNvSpPr/>
              <p:nvPr/>
            </p:nvSpPr>
            <p:spPr>
              <a:xfrm>
                <a:off x="2193435" y="4749156"/>
                <a:ext cx="682380" cy="508461"/>
              </a:xfrm>
              <a:prstGeom prst="rect">
                <a:avLst/>
              </a:prstGeom>
              <a:solidFill>
                <a:srgbClr val="DDEAF6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L2 Bank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43" name="Google Shape;833;p20">
                <a:extLst>
                  <a:ext uri="{FF2B5EF4-FFF2-40B4-BE49-F238E27FC236}">
                    <a16:creationId xmlns:a16="http://schemas.microsoft.com/office/drawing/2014/main" id="{E62EDB99-90DB-9414-DE52-18F624C3FC53}"/>
                  </a:ext>
                </a:extLst>
              </p:cNvPr>
              <p:cNvCxnSpPr/>
              <p:nvPr/>
            </p:nvCxnSpPr>
            <p:spPr>
              <a:xfrm>
                <a:off x="1777526" y="3809546"/>
                <a:ext cx="0" cy="930039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triangle" w="med" len="med"/>
                <a:tailEnd type="triangle" w="med" len="med"/>
              </a:ln>
            </p:spPr>
          </p:cxnSp>
          <p:cxnSp>
            <p:nvCxnSpPr>
              <p:cNvPr id="44" name="Google Shape;834;p20">
                <a:extLst>
                  <a:ext uri="{FF2B5EF4-FFF2-40B4-BE49-F238E27FC236}">
                    <a16:creationId xmlns:a16="http://schemas.microsoft.com/office/drawing/2014/main" id="{F0235D4D-1CCD-93A0-3AD6-1E50E7DE345B}"/>
                  </a:ext>
                </a:extLst>
              </p:cNvPr>
              <p:cNvCxnSpPr/>
              <p:nvPr/>
            </p:nvCxnSpPr>
            <p:spPr>
              <a:xfrm>
                <a:off x="2534625" y="3820827"/>
                <a:ext cx="0" cy="930039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triangle" w="med" len="med"/>
                <a:tailEnd type="triangle" w="med" len="med"/>
              </a:ln>
            </p:spPr>
          </p:cxnSp>
          <p:cxnSp>
            <p:nvCxnSpPr>
              <p:cNvPr id="45" name="Google Shape;835;p20">
                <a:extLst>
                  <a:ext uri="{FF2B5EF4-FFF2-40B4-BE49-F238E27FC236}">
                    <a16:creationId xmlns:a16="http://schemas.microsoft.com/office/drawing/2014/main" id="{7087FC2B-0ACA-F750-6A66-73BF00BEC463}"/>
                  </a:ext>
                </a:extLst>
              </p:cNvPr>
              <p:cNvCxnSpPr/>
              <p:nvPr/>
            </p:nvCxnSpPr>
            <p:spPr>
              <a:xfrm>
                <a:off x="2247062" y="3305148"/>
                <a:ext cx="0" cy="268092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triangle" w="med" len="med"/>
                <a:tailEnd type="triangle" w="med" len="med"/>
              </a:ln>
            </p:spPr>
          </p:cxnSp>
          <p:cxnSp>
            <p:nvCxnSpPr>
              <p:cNvPr id="47" name="Google Shape;837;p20">
                <a:extLst>
                  <a:ext uri="{FF2B5EF4-FFF2-40B4-BE49-F238E27FC236}">
                    <a16:creationId xmlns:a16="http://schemas.microsoft.com/office/drawing/2014/main" id="{B1C23C29-9AEE-911A-433C-21459A5B53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50084" y="3416161"/>
                <a:ext cx="0" cy="58927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triangle" w="med" len="med"/>
                <a:tailEnd type="triangle" w="med" len="med"/>
              </a:ln>
            </p:spPr>
          </p:cxnSp>
          <p:cxnSp>
            <p:nvCxnSpPr>
              <p:cNvPr id="48" name="Google Shape;838;p20">
                <a:extLst>
                  <a:ext uri="{FF2B5EF4-FFF2-40B4-BE49-F238E27FC236}">
                    <a16:creationId xmlns:a16="http://schemas.microsoft.com/office/drawing/2014/main" id="{6CD12431-3CC6-60A1-10D4-1160383417EE}"/>
                  </a:ext>
                </a:extLst>
              </p:cNvPr>
              <p:cNvCxnSpPr/>
              <p:nvPr/>
            </p:nvCxnSpPr>
            <p:spPr>
              <a:xfrm>
                <a:off x="4370185" y="3820827"/>
                <a:ext cx="0" cy="184604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triangle" w="med" len="med"/>
                <a:tailEnd type="triangle" w="med" len="med"/>
              </a:ln>
            </p:spPr>
          </p:cxnSp>
          <p:cxnSp>
            <p:nvCxnSpPr>
              <p:cNvPr id="49" name="Google Shape;839;p20">
                <a:extLst>
                  <a:ext uri="{FF2B5EF4-FFF2-40B4-BE49-F238E27FC236}">
                    <a16:creationId xmlns:a16="http://schemas.microsoft.com/office/drawing/2014/main" id="{58756E7F-3D99-B963-C8D9-39BB19BE4B00}"/>
                  </a:ext>
                </a:extLst>
              </p:cNvPr>
              <p:cNvCxnSpPr/>
              <p:nvPr/>
            </p:nvCxnSpPr>
            <p:spPr>
              <a:xfrm>
                <a:off x="6183621" y="3809546"/>
                <a:ext cx="0" cy="184604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triangle" w="med" len="med"/>
                <a:tailEnd type="triangle" w="med" len="med"/>
              </a:ln>
            </p:spPr>
          </p:cxnSp>
          <p:cxnSp>
            <p:nvCxnSpPr>
              <p:cNvPr id="50" name="Google Shape;840;p20">
                <a:extLst>
                  <a:ext uri="{FF2B5EF4-FFF2-40B4-BE49-F238E27FC236}">
                    <a16:creationId xmlns:a16="http://schemas.microsoft.com/office/drawing/2014/main" id="{EAC1BB52-A8D3-CD56-F514-F3164B7B64FE}"/>
                  </a:ext>
                </a:extLst>
              </p:cNvPr>
              <p:cNvCxnSpPr/>
              <p:nvPr/>
            </p:nvCxnSpPr>
            <p:spPr>
              <a:xfrm>
                <a:off x="5061810" y="4240696"/>
                <a:ext cx="0" cy="184604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triangle" w="med" len="med"/>
                <a:tailEnd type="triangle" w="med" len="med"/>
              </a:ln>
            </p:spPr>
          </p:cxnSp>
          <p:sp>
            <p:nvSpPr>
              <p:cNvPr id="51" name="Google Shape;841;p20">
                <a:extLst>
                  <a:ext uri="{FF2B5EF4-FFF2-40B4-BE49-F238E27FC236}">
                    <a16:creationId xmlns:a16="http://schemas.microsoft.com/office/drawing/2014/main" id="{985C97E2-CCC0-6897-4AC8-F5ECC284E550}"/>
                  </a:ext>
                </a:extLst>
              </p:cNvPr>
              <p:cNvSpPr/>
              <p:nvPr/>
            </p:nvSpPr>
            <p:spPr>
              <a:xfrm>
                <a:off x="4715172" y="4782281"/>
                <a:ext cx="851707" cy="242731"/>
              </a:xfrm>
              <a:prstGeom prst="rect">
                <a:avLst/>
              </a:prstGeom>
              <a:solidFill>
                <a:srgbClr val="E5D5FF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BootROM</a:t>
                </a:r>
                <a:endParaRPr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" name="Google Shape;842;p20">
                <a:extLst>
                  <a:ext uri="{FF2B5EF4-FFF2-40B4-BE49-F238E27FC236}">
                    <a16:creationId xmlns:a16="http://schemas.microsoft.com/office/drawing/2014/main" id="{18AB70C3-8658-2F8A-9892-E05A02EEBEAD}"/>
                  </a:ext>
                </a:extLst>
              </p:cNvPr>
              <p:cNvSpPr/>
              <p:nvPr/>
            </p:nvSpPr>
            <p:spPr>
              <a:xfrm>
                <a:off x="4715172" y="5082802"/>
                <a:ext cx="851707" cy="242731"/>
              </a:xfrm>
              <a:prstGeom prst="rect">
                <a:avLst/>
              </a:prstGeom>
              <a:solidFill>
                <a:srgbClr val="E5D5FF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PLIC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" name="Google Shape;843;p20">
                <a:extLst>
                  <a:ext uri="{FF2B5EF4-FFF2-40B4-BE49-F238E27FC236}">
                    <a16:creationId xmlns:a16="http://schemas.microsoft.com/office/drawing/2014/main" id="{12FC03E0-5DFF-6E52-EAAE-D97ACDFCA669}"/>
                  </a:ext>
                </a:extLst>
              </p:cNvPr>
              <p:cNvSpPr/>
              <p:nvPr/>
            </p:nvSpPr>
            <p:spPr>
              <a:xfrm>
                <a:off x="4726078" y="5383323"/>
                <a:ext cx="841442" cy="242731"/>
              </a:xfrm>
              <a:prstGeom prst="rect">
                <a:avLst/>
              </a:prstGeom>
              <a:solidFill>
                <a:srgbClr val="E5D5FF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CLINT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" name="Google Shape;844;p20">
                <a:extLst>
                  <a:ext uri="{FF2B5EF4-FFF2-40B4-BE49-F238E27FC236}">
                    <a16:creationId xmlns:a16="http://schemas.microsoft.com/office/drawing/2014/main" id="{BBD4E1D5-2B66-D9B9-F543-48BFE1A34D6C}"/>
                  </a:ext>
                </a:extLst>
              </p:cNvPr>
              <p:cNvSpPr/>
              <p:nvPr/>
            </p:nvSpPr>
            <p:spPr>
              <a:xfrm>
                <a:off x="4726078" y="5673368"/>
                <a:ext cx="841442" cy="242731"/>
              </a:xfrm>
              <a:prstGeom prst="rect">
                <a:avLst/>
              </a:prstGeom>
              <a:solidFill>
                <a:srgbClr val="E5D5FF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Debug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55" name="Google Shape;845;p20">
                <a:extLst>
                  <a:ext uri="{FF2B5EF4-FFF2-40B4-BE49-F238E27FC236}">
                    <a16:creationId xmlns:a16="http://schemas.microsoft.com/office/drawing/2014/main" id="{3F23DBB4-703C-D7E7-57E3-94D3AFA5F51B}"/>
                  </a:ext>
                </a:extLst>
              </p:cNvPr>
              <p:cNvCxnSpPr/>
              <p:nvPr/>
            </p:nvCxnSpPr>
            <p:spPr>
              <a:xfrm>
                <a:off x="4609421" y="4908644"/>
                <a:ext cx="10776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cxnSp>
            <p:nvCxnSpPr>
              <p:cNvPr id="56" name="Google Shape;846;p20">
                <a:extLst>
                  <a:ext uri="{FF2B5EF4-FFF2-40B4-BE49-F238E27FC236}">
                    <a16:creationId xmlns:a16="http://schemas.microsoft.com/office/drawing/2014/main" id="{E2D28471-955B-F854-D345-8176A2D8BE76}"/>
                  </a:ext>
                </a:extLst>
              </p:cNvPr>
              <p:cNvCxnSpPr/>
              <p:nvPr/>
            </p:nvCxnSpPr>
            <p:spPr>
              <a:xfrm>
                <a:off x="4606813" y="4652486"/>
                <a:ext cx="0" cy="1122902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triangle" w="med" len="med"/>
                <a:tailEnd type="none" w="sm" len="sm"/>
              </a:ln>
            </p:spPr>
          </p:cxnSp>
          <p:cxnSp>
            <p:nvCxnSpPr>
              <p:cNvPr id="57" name="Google Shape;847;p20">
                <a:extLst>
                  <a:ext uri="{FF2B5EF4-FFF2-40B4-BE49-F238E27FC236}">
                    <a16:creationId xmlns:a16="http://schemas.microsoft.com/office/drawing/2014/main" id="{08B5C200-3D07-E704-C1AB-44108675744E}"/>
                  </a:ext>
                </a:extLst>
              </p:cNvPr>
              <p:cNvCxnSpPr/>
              <p:nvPr/>
            </p:nvCxnSpPr>
            <p:spPr>
              <a:xfrm>
                <a:off x="4609421" y="5203919"/>
                <a:ext cx="10776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cxnSp>
            <p:nvCxnSpPr>
              <p:cNvPr id="58" name="Google Shape;848;p20">
                <a:extLst>
                  <a:ext uri="{FF2B5EF4-FFF2-40B4-BE49-F238E27FC236}">
                    <a16:creationId xmlns:a16="http://schemas.microsoft.com/office/drawing/2014/main" id="{964CA82A-0AF6-C564-D7D5-41EE238A8344}"/>
                  </a:ext>
                </a:extLst>
              </p:cNvPr>
              <p:cNvCxnSpPr/>
              <p:nvPr/>
            </p:nvCxnSpPr>
            <p:spPr>
              <a:xfrm>
                <a:off x="4609421" y="5503956"/>
                <a:ext cx="10776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cxnSp>
            <p:nvCxnSpPr>
              <p:cNvPr id="59" name="Google Shape;849;p20">
                <a:extLst>
                  <a:ext uri="{FF2B5EF4-FFF2-40B4-BE49-F238E27FC236}">
                    <a16:creationId xmlns:a16="http://schemas.microsoft.com/office/drawing/2014/main" id="{A40ABD52-A759-0A07-1D70-236A1F509A50}"/>
                  </a:ext>
                </a:extLst>
              </p:cNvPr>
              <p:cNvCxnSpPr/>
              <p:nvPr/>
            </p:nvCxnSpPr>
            <p:spPr>
              <a:xfrm>
                <a:off x="4609421" y="5775388"/>
                <a:ext cx="10776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sp>
            <p:nvSpPr>
              <p:cNvPr id="60" name="Google Shape;850;p20">
                <a:extLst>
                  <a:ext uri="{FF2B5EF4-FFF2-40B4-BE49-F238E27FC236}">
                    <a16:creationId xmlns:a16="http://schemas.microsoft.com/office/drawing/2014/main" id="{1E5F2E09-DA98-49B5-C17E-440D9692131A}"/>
                  </a:ext>
                </a:extLst>
              </p:cNvPr>
              <p:cNvSpPr/>
              <p:nvPr/>
            </p:nvSpPr>
            <p:spPr>
              <a:xfrm>
                <a:off x="6028075" y="4749156"/>
                <a:ext cx="682380" cy="421887"/>
              </a:xfrm>
              <a:prstGeom prst="rect">
                <a:avLst/>
              </a:prstGeom>
              <a:solidFill>
                <a:srgbClr val="E5D5FF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Serdes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61" name="Google Shape;851;p20">
                <a:extLst>
                  <a:ext uri="{FF2B5EF4-FFF2-40B4-BE49-F238E27FC236}">
                    <a16:creationId xmlns:a16="http://schemas.microsoft.com/office/drawing/2014/main" id="{B2AE6783-4F2E-AB9C-3302-F3266C050B61}"/>
                  </a:ext>
                </a:extLst>
              </p:cNvPr>
              <p:cNvCxnSpPr>
                <a:stCxn id="54" idx="3"/>
              </p:cNvCxnSpPr>
              <p:nvPr/>
            </p:nvCxnSpPr>
            <p:spPr>
              <a:xfrm rot="10800000" flipH="1">
                <a:off x="5567520" y="4226934"/>
                <a:ext cx="255300" cy="1567800"/>
              </a:xfrm>
              <a:prstGeom prst="bentConnector2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triangle" w="med" len="med"/>
                <a:tailEnd type="triangle" w="med" len="med"/>
              </a:ln>
            </p:spPr>
          </p:cxnSp>
          <p:cxnSp>
            <p:nvCxnSpPr>
              <p:cNvPr id="62" name="Google Shape;852;p20">
                <a:extLst>
                  <a:ext uri="{FF2B5EF4-FFF2-40B4-BE49-F238E27FC236}">
                    <a16:creationId xmlns:a16="http://schemas.microsoft.com/office/drawing/2014/main" id="{F6C67DEF-4BAD-C07C-E94D-90B6FEF9AB13}"/>
                  </a:ext>
                </a:extLst>
              </p:cNvPr>
              <p:cNvCxnSpPr/>
              <p:nvPr/>
            </p:nvCxnSpPr>
            <p:spPr>
              <a:xfrm>
                <a:off x="6369265" y="4240696"/>
                <a:ext cx="0" cy="498889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triangle" w="med" len="med"/>
                <a:tailEnd type="triangle" w="med" len="med"/>
              </a:ln>
            </p:spPr>
          </p:cxnSp>
          <p:sp>
            <p:nvSpPr>
              <p:cNvPr id="63" name="Google Shape;853;p20">
                <a:extLst>
                  <a:ext uri="{FF2B5EF4-FFF2-40B4-BE49-F238E27FC236}">
                    <a16:creationId xmlns:a16="http://schemas.microsoft.com/office/drawing/2014/main" id="{2C8270D7-425D-D141-0606-C984D1AC6BF3}"/>
                  </a:ext>
                </a:extLst>
              </p:cNvPr>
              <p:cNvSpPr/>
              <p:nvPr/>
            </p:nvSpPr>
            <p:spPr>
              <a:xfrm>
                <a:off x="1423852" y="5454170"/>
                <a:ext cx="1451964" cy="236306"/>
              </a:xfrm>
              <a:prstGeom prst="rect">
                <a:avLst/>
              </a:prstGeom>
              <a:solidFill>
                <a:srgbClr val="FBE4D4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Memory Bus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64" name="Google Shape;854;p20">
                <a:extLst>
                  <a:ext uri="{FF2B5EF4-FFF2-40B4-BE49-F238E27FC236}">
                    <a16:creationId xmlns:a16="http://schemas.microsoft.com/office/drawing/2014/main" id="{50E29929-E7C6-54C0-600E-E828B59F257A}"/>
                  </a:ext>
                </a:extLst>
              </p:cNvPr>
              <p:cNvCxnSpPr/>
              <p:nvPr/>
            </p:nvCxnSpPr>
            <p:spPr>
              <a:xfrm>
                <a:off x="1738433" y="5263423"/>
                <a:ext cx="0" cy="190747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triangle" w="med" len="med"/>
                <a:tailEnd type="triangle" w="med" len="med"/>
              </a:ln>
            </p:spPr>
          </p:cxnSp>
          <p:cxnSp>
            <p:nvCxnSpPr>
              <p:cNvPr id="65" name="Google Shape;855;p20">
                <a:extLst>
                  <a:ext uri="{FF2B5EF4-FFF2-40B4-BE49-F238E27FC236}">
                    <a16:creationId xmlns:a16="http://schemas.microsoft.com/office/drawing/2014/main" id="{216D628C-DF20-230F-18B0-6482A4AFC1F2}"/>
                  </a:ext>
                </a:extLst>
              </p:cNvPr>
              <p:cNvCxnSpPr/>
              <p:nvPr/>
            </p:nvCxnSpPr>
            <p:spPr>
              <a:xfrm>
                <a:off x="2547801" y="5263423"/>
                <a:ext cx="0" cy="190747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triangle" w="med" len="med"/>
                <a:tailEnd type="triangle" w="med" len="med"/>
              </a:ln>
            </p:spPr>
          </p:cxnSp>
          <p:sp>
            <p:nvSpPr>
              <p:cNvPr id="66" name="Google Shape;856;p20">
                <a:extLst>
                  <a:ext uri="{FF2B5EF4-FFF2-40B4-BE49-F238E27FC236}">
                    <a16:creationId xmlns:a16="http://schemas.microsoft.com/office/drawing/2014/main" id="{087AAD54-F217-8171-0357-35A27C6ADC35}"/>
                  </a:ext>
                </a:extLst>
              </p:cNvPr>
              <p:cNvSpPr/>
              <p:nvPr/>
            </p:nvSpPr>
            <p:spPr>
              <a:xfrm>
                <a:off x="2193435" y="5866422"/>
                <a:ext cx="682380" cy="415634"/>
              </a:xfrm>
              <a:prstGeom prst="rect">
                <a:avLst/>
              </a:prstGeom>
              <a:solidFill>
                <a:srgbClr val="DDEAF6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DRAM Chan.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" name="Google Shape;857;p20">
                <a:extLst>
                  <a:ext uri="{FF2B5EF4-FFF2-40B4-BE49-F238E27FC236}">
                    <a16:creationId xmlns:a16="http://schemas.microsoft.com/office/drawing/2014/main" id="{A12BC742-52CE-CE4A-7C6D-7504C4CB86D1}"/>
                  </a:ext>
                </a:extLst>
              </p:cNvPr>
              <p:cNvSpPr/>
              <p:nvPr/>
            </p:nvSpPr>
            <p:spPr>
              <a:xfrm>
                <a:off x="1423852" y="5866422"/>
                <a:ext cx="682380" cy="415634"/>
              </a:xfrm>
              <a:prstGeom prst="rect">
                <a:avLst/>
              </a:prstGeom>
              <a:solidFill>
                <a:srgbClr val="DDEAF6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DRAM Chan.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68" name="Google Shape;858;p20">
                <a:extLst>
                  <a:ext uri="{FF2B5EF4-FFF2-40B4-BE49-F238E27FC236}">
                    <a16:creationId xmlns:a16="http://schemas.microsoft.com/office/drawing/2014/main" id="{D404FA7C-F1E3-995D-E464-0417DC57AF6D}"/>
                  </a:ext>
                </a:extLst>
              </p:cNvPr>
              <p:cNvCxnSpPr/>
              <p:nvPr/>
            </p:nvCxnSpPr>
            <p:spPr>
              <a:xfrm>
                <a:off x="1738433" y="5673368"/>
                <a:ext cx="0" cy="190747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triangle" w="med" len="med"/>
                <a:tailEnd type="triangle" w="med" len="med"/>
              </a:ln>
            </p:spPr>
          </p:cxnSp>
          <p:cxnSp>
            <p:nvCxnSpPr>
              <p:cNvPr id="69" name="Google Shape;859;p20">
                <a:extLst>
                  <a:ext uri="{FF2B5EF4-FFF2-40B4-BE49-F238E27FC236}">
                    <a16:creationId xmlns:a16="http://schemas.microsoft.com/office/drawing/2014/main" id="{1DC7D3E8-1BA2-ABBD-9400-0997301D513F}"/>
                  </a:ext>
                </a:extLst>
              </p:cNvPr>
              <p:cNvCxnSpPr/>
              <p:nvPr/>
            </p:nvCxnSpPr>
            <p:spPr>
              <a:xfrm>
                <a:off x="2547801" y="5673368"/>
                <a:ext cx="0" cy="190747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triangle" w="med" len="med"/>
                <a:tailEnd type="triangle" w="med" len="med"/>
              </a:ln>
            </p:spPr>
          </p:cxnSp>
        </p:grpSp>
        <p:pic>
          <p:nvPicPr>
            <p:cNvPr id="24" name="Graphic 23">
              <a:extLst>
                <a:ext uri="{FF2B5EF4-FFF2-40B4-BE49-F238E27FC236}">
                  <a16:creationId xmlns:a16="http://schemas.microsoft.com/office/drawing/2014/main" id="{17F7AD20-DD19-8540-C5BB-6103A3288E9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772347" y="1520280"/>
              <a:ext cx="2587786" cy="189588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17408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0700BEE-38A4-D8CB-960E-116607879D59}"/>
              </a:ext>
            </a:extLst>
          </p:cNvPr>
          <p:cNvSpPr/>
          <p:nvPr/>
        </p:nvSpPr>
        <p:spPr>
          <a:xfrm>
            <a:off x="2176541" y="1384648"/>
            <a:ext cx="3957559" cy="3838314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FPGA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914FE94-3595-D38B-21FC-BFF9921C0D48}"/>
              </a:ext>
            </a:extLst>
          </p:cNvPr>
          <p:cNvSpPr/>
          <p:nvPr/>
        </p:nvSpPr>
        <p:spPr>
          <a:xfrm>
            <a:off x="2413792" y="2112862"/>
            <a:ext cx="3483057" cy="29599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E2FFB7-F45B-A57B-16C2-75B2338561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6298" y="2187706"/>
            <a:ext cx="3218044" cy="2805017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CEA2205A-0718-75AD-118D-23506075B8FC}"/>
              </a:ext>
            </a:extLst>
          </p:cNvPr>
          <p:cNvGrpSpPr/>
          <p:nvPr/>
        </p:nvGrpSpPr>
        <p:grpSpPr>
          <a:xfrm>
            <a:off x="7026815" y="393539"/>
            <a:ext cx="3957560" cy="4363656"/>
            <a:chOff x="7026815" y="393539"/>
            <a:chExt cx="3957560" cy="4363656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F3CE135-35C0-6014-B01E-28E1C29C0C6C}"/>
                </a:ext>
              </a:extLst>
            </p:cNvPr>
            <p:cNvGrpSpPr/>
            <p:nvPr/>
          </p:nvGrpSpPr>
          <p:grpSpPr>
            <a:xfrm>
              <a:off x="7026815" y="393539"/>
              <a:ext cx="3957560" cy="4363656"/>
              <a:chOff x="7026815" y="393539"/>
              <a:chExt cx="3957560" cy="4363656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D6B2C41-BBFA-60CC-A270-5CB290822E49}"/>
                  </a:ext>
                </a:extLst>
              </p:cNvPr>
              <p:cNvSpPr/>
              <p:nvPr/>
            </p:nvSpPr>
            <p:spPr>
              <a:xfrm>
                <a:off x="7026815" y="393539"/>
                <a:ext cx="3957560" cy="4363656"/>
              </a:xfrm>
              <a:prstGeom prst="rect">
                <a:avLst/>
              </a:prstGeom>
              <a:solidFill>
                <a:schemeClr val="tx2">
                  <a:lumMod val="50000"/>
                  <a:lumOff val="5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36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FPGA</a:t>
                </a: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554D8C3-83B5-FA2B-B190-941559F3E47D}"/>
                  </a:ext>
                </a:extLst>
              </p:cNvPr>
              <p:cNvSpPr/>
              <p:nvPr/>
            </p:nvSpPr>
            <p:spPr>
              <a:xfrm>
                <a:off x="7264067" y="1026771"/>
                <a:ext cx="3483057" cy="3603102"/>
              </a:xfrm>
              <a:prstGeom prst="rect">
                <a:avLst/>
              </a:prstGeom>
              <a:solidFill>
                <a:schemeClr val="bg1"/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3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Simulator shim</a:t>
                </a:r>
              </a:p>
            </p:txBody>
          </p:sp>
        </p:grp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819670B-EB69-DF36-6147-8810A33015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96573" y="1699506"/>
              <a:ext cx="3218044" cy="280501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473774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Group 123">
            <a:extLst>
              <a:ext uri="{FF2B5EF4-FFF2-40B4-BE49-F238E27FC236}">
                <a16:creationId xmlns:a16="http://schemas.microsoft.com/office/drawing/2014/main" id="{0BFA8E99-3A8F-3FF7-BD7D-9D1EFE5A21A5}"/>
              </a:ext>
            </a:extLst>
          </p:cNvPr>
          <p:cNvGrpSpPr/>
          <p:nvPr/>
        </p:nvGrpSpPr>
        <p:grpSpPr>
          <a:xfrm>
            <a:off x="437612" y="630315"/>
            <a:ext cx="6066215" cy="6020757"/>
            <a:chOff x="437612" y="630315"/>
            <a:chExt cx="6066215" cy="602075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45A32CF-A80A-7D25-AF86-5957EC179048}"/>
                </a:ext>
              </a:extLst>
            </p:cNvPr>
            <p:cNvSpPr/>
            <p:nvPr/>
          </p:nvSpPr>
          <p:spPr>
            <a:xfrm>
              <a:off x="656948" y="630315"/>
              <a:ext cx="1438182" cy="77235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HLS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A9B0499-584F-A1FA-AB14-6C4AA189D85F}"/>
                </a:ext>
              </a:extLst>
            </p:cNvPr>
            <p:cNvSpPr/>
            <p:nvPr/>
          </p:nvSpPr>
          <p:spPr>
            <a:xfrm>
              <a:off x="4856086" y="630315"/>
              <a:ext cx="1438182" cy="77235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RTL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F207147-A437-812D-EC79-62EC39C68205}"/>
                </a:ext>
              </a:extLst>
            </p:cNvPr>
            <p:cNvSpPr/>
            <p:nvPr/>
          </p:nvSpPr>
          <p:spPr>
            <a:xfrm>
              <a:off x="654183" y="5878715"/>
              <a:ext cx="1438182" cy="77235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Verilator</a:t>
              </a:r>
              <a:endPara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8292ED6-68C0-5611-323C-FD5B2A9B62F6}"/>
                </a:ext>
              </a:extLst>
            </p:cNvPr>
            <p:cNvSpPr/>
            <p:nvPr/>
          </p:nvSpPr>
          <p:spPr>
            <a:xfrm>
              <a:off x="2588227" y="5854718"/>
              <a:ext cx="1438182" cy="77235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FPGA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333B499-E0C3-7E83-FFDC-C371FE031757}"/>
                </a:ext>
              </a:extLst>
            </p:cNvPr>
            <p:cNvSpPr/>
            <p:nvPr/>
          </p:nvSpPr>
          <p:spPr>
            <a:xfrm>
              <a:off x="4522270" y="5854717"/>
              <a:ext cx="1438182" cy="77235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ASIC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10D99CF3-E4FF-53AD-17D7-FCEEFC8C5C10}"/>
                </a:ext>
              </a:extLst>
            </p:cNvPr>
            <p:cNvCxnSpPr>
              <a:cxnSpLocks/>
              <a:stCxn id="103" idx="1"/>
              <a:endCxn id="9" idx="0"/>
            </p:cNvCxnSpPr>
            <p:nvPr/>
          </p:nvCxnSpPr>
          <p:spPr>
            <a:xfrm flipH="1">
              <a:off x="3307318" y="5324095"/>
              <a:ext cx="1293" cy="53062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FF76C45-02A1-9F0E-9FDF-00E8F47E854C}"/>
                </a:ext>
              </a:extLst>
            </p:cNvPr>
            <p:cNvSpPr/>
            <p:nvPr/>
          </p:nvSpPr>
          <p:spPr>
            <a:xfrm>
              <a:off x="2770572" y="630315"/>
              <a:ext cx="1438182" cy="77235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Calyx Frontends</a:t>
              </a:r>
            </a:p>
          </p:txBody>
        </p:sp>
        <p:sp>
          <p:nvSpPr>
            <p:cNvPr id="40" name="Cloud 39">
              <a:extLst>
                <a:ext uri="{FF2B5EF4-FFF2-40B4-BE49-F238E27FC236}">
                  <a16:creationId xmlns:a16="http://schemas.microsoft.com/office/drawing/2014/main" id="{02B2787B-9F89-5C10-7930-FAD79AE5C04F}"/>
                </a:ext>
              </a:extLst>
            </p:cNvPr>
            <p:cNvSpPr/>
            <p:nvPr/>
          </p:nvSpPr>
          <p:spPr>
            <a:xfrm>
              <a:off x="437612" y="1666838"/>
              <a:ext cx="1871324" cy="914400"/>
            </a:xfrm>
            <a:prstGeom prst="cloud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HLS Compiler</a:t>
              </a:r>
            </a:p>
          </p:txBody>
        </p:sp>
        <p:sp>
          <p:nvSpPr>
            <p:cNvPr id="43" name="Cloud 42">
              <a:extLst>
                <a:ext uri="{FF2B5EF4-FFF2-40B4-BE49-F238E27FC236}">
                  <a16:creationId xmlns:a16="http://schemas.microsoft.com/office/drawing/2014/main" id="{EC70B22C-F794-65AB-824C-F290C35C8FAD}"/>
                </a:ext>
              </a:extLst>
            </p:cNvPr>
            <p:cNvSpPr/>
            <p:nvPr/>
          </p:nvSpPr>
          <p:spPr>
            <a:xfrm>
              <a:off x="2551236" y="1614556"/>
              <a:ext cx="1871324" cy="914400"/>
            </a:xfrm>
            <a:prstGeom prst="cloud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Custom Compiler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9B4B6759-0EE9-026A-D4CB-2A2370592453}"/>
                </a:ext>
              </a:extLst>
            </p:cNvPr>
            <p:cNvCxnSpPr>
              <a:cxnSpLocks/>
              <a:stCxn id="4" idx="2"/>
              <a:endCxn id="40" idx="3"/>
            </p:cNvCxnSpPr>
            <p:nvPr/>
          </p:nvCxnSpPr>
          <p:spPr>
            <a:xfrm flipH="1">
              <a:off x="1373274" y="1402672"/>
              <a:ext cx="2765" cy="31644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D5802992-DF12-1D3B-6EF9-4D11CD5E9331}"/>
                </a:ext>
              </a:extLst>
            </p:cNvPr>
            <p:cNvCxnSpPr>
              <a:stCxn id="24" idx="2"/>
              <a:endCxn id="43" idx="3"/>
            </p:cNvCxnSpPr>
            <p:nvPr/>
          </p:nvCxnSpPr>
          <p:spPr>
            <a:xfrm flipH="1">
              <a:off x="3486898" y="1402672"/>
              <a:ext cx="2765" cy="26416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Cloud 47">
              <a:extLst>
                <a:ext uri="{FF2B5EF4-FFF2-40B4-BE49-F238E27FC236}">
                  <a16:creationId xmlns:a16="http://schemas.microsoft.com/office/drawing/2014/main" id="{15E159B4-2B7A-C9FF-7704-13E2D02BC1BC}"/>
                </a:ext>
              </a:extLst>
            </p:cNvPr>
            <p:cNvSpPr/>
            <p:nvPr/>
          </p:nvSpPr>
          <p:spPr>
            <a:xfrm>
              <a:off x="4632503" y="1614556"/>
              <a:ext cx="1871324" cy="914400"/>
            </a:xfrm>
            <a:prstGeom prst="cloud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RTL Compiler</a:t>
              </a:r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802BA0BD-9537-14CF-0223-4C5B9DE8C2E2}"/>
                </a:ext>
              </a:extLst>
            </p:cNvPr>
            <p:cNvCxnSpPr>
              <a:cxnSpLocks/>
              <a:stCxn id="103" idx="1"/>
              <a:endCxn id="10" idx="0"/>
            </p:cNvCxnSpPr>
            <p:nvPr/>
          </p:nvCxnSpPr>
          <p:spPr>
            <a:xfrm>
              <a:off x="3308611" y="5324095"/>
              <a:ext cx="1932750" cy="53062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2454D93E-578F-CA4F-A9B9-E9BBAC2E1F57}"/>
                </a:ext>
              </a:extLst>
            </p:cNvPr>
            <p:cNvCxnSpPr>
              <a:cxnSpLocks/>
              <a:stCxn id="5" idx="2"/>
              <a:endCxn id="48" idx="3"/>
            </p:cNvCxnSpPr>
            <p:nvPr/>
          </p:nvCxnSpPr>
          <p:spPr>
            <a:xfrm flipH="1">
              <a:off x="5568165" y="1402672"/>
              <a:ext cx="7012" cy="26416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Cloud 102">
              <a:extLst>
                <a:ext uri="{FF2B5EF4-FFF2-40B4-BE49-F238E27FC236}">
                  <a16:creationId xmlns:a16="http://schemas.microsoft.com/office/drawing/2014/main" id="{E8A751ED-B70B-23C6-D3EC-6E14DA7AC85A}"/>
                </a:ext>
              </a:extLst>
            </p:cNvPr>
            <p:cNvSpPr/>
            <p:nvPr/>
          </p:nvSpPr>
          <p:spPr>
            <a:xfrm>
              <a:off x="521237" y="2971799"/>
              <a:ext cx="5574747" cy="2354803"/>
            </a:xfrm>
            <a:prstGeom prst="cloud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??????</a:t>
              </a:r>
            </a:p>
          </p:txBody>
        </p: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715BE5CC-373B-922A-B2C6-013A2A3D655E}"/>
                </a:ext>
              </a:extLst>
            </p:cNvPr>
            <p:cNvCxnSpPr>
              <a:cxnSpLocks/>
              <a:stCxn id="103" idx="1"/>
              <a:endCxn id="8" idx="0"/>
            </p:cNvCxnSpPr>
            <p:nvPr/>
          </p:nvCxnSpPr>
          <p:spPr>
            <a:xfrm flipH="1">
              <a:off x="1373274" y="5324095"/>
              <a:ext cx="1935337" cy="55462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E51C5C00-1218-B191-47B6-E067FCAF779A}"/>
                </a:ext>
              </a:extLst>
            </p:cNvPr>
            <p:cNvCxnSpPr>
              <a:cxnSpLocks/>
              <a:stCxn id="40" idx="1"/>
              <a:endCxn id="103" idx="3"/>
            </p:cNvCxnSpPr>
            <p:nvPr/>
          </p:nvCxnSpPr>
          <p:spPr>
            <a:xfrm>
              <a:off x="1373274" y="2580264"/>
              <a:ext cx="1935337" cy="52617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AEB09E57-3491-45E7-810B-74BD9FB33932}"/>
                </a:ext>
              </a:extLst>
            </p:cNvPr>
            <p:cNvCxnSpPr>
              <a:cxnSpLocks/>
              <a:stCxn id="43" idx="1"/>
              <a:endCxn id="103" idx="3"/>
            </p:cNvCxnSpPr>
            <p:nvPr/>
          </p:nvCxnSpPr>
          <p:spPr>
            <a:xfrm flipH="1">
              <a:off x="3308611" y="2527982"/>
              <a:ext cx="178287" cy="57845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2AAA749F-B0C2-3ED7-4DF3-E26B471E5110}"/>
                </a:ext>
              </a:extLst>
            </p:cNvPr>
            <p:cNvCxnSpPr>
              <a:cxnSpLocks/>
              <a:stCxn id="48" idx="1"/>
              <a:endCxn id="103" idx="3"/>
            </p:cNvCxnSpPr>
            <p:nvPr/>
          </p:nvCxnSpPr>
          <p:spPr>
            <a:xfrm flipH="1">
              <a:off x="3308611" y="2527982"/>
              <a:ext cx="2259554" cy="57845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166110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B29C8D72-0DB7-29C2-CCC9-EBBA23C14740}"/>
              </a:ext>
            </a:extLst>
          </p:cNvPr>
          <p:cNvGrpSpPr/>
          <p:nvPr/>
        </p:nvGrpSpPr>
        <p:grpSpPr>
          <a:xfrm>
            <a:off x="172198" y="648603"/>
            <a:ext cx="6560229" cy="6020757"/>
            <a:chOff x="-56402" y="630315"/>
            <a:chExt cx="6560229" cy="602075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45A32CF-A80A-7D25-AF86-5957EC179048}"/>
                </a:ext>
              </a:extLst>
            </p:cNvPr>
            <p:cNvSpPr/>
            <p:nvPr/>
          </p:nvSpPr>
          <p:spPr>
            <a:xfrm>
              <a:off x="656948" y="630315"/>
              <a:ext cx="1438182" cy="77235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HLS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A9B0499-584F-A1FA-AB14-6C4AA189D85F}"/>
                </a:ext>
              </a:extLst>
            </p:cNvPr>
            <p:cNvSpPr/>
            <p:nvPr/>
          </p:nvSpPr>
          <p:spPr>
            <a:xfrm>
              <a:off x="4856086" y="630315"/>
              <a:ext cx="1438182" cy="77235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RTL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F207147-A437-812D-EC79-62EC39C68205}"/>
                </a:ext>
              </a:extLst>
            </p:cNvPr>
            <p:cNvSpPr/>
            <p:nvPr/>
          </p:nvSpPr>
          <p:spPr>
            <a:xfrm>
              <a:off x="654183" y="5878715"/>
              <a:ext cx="1438182" cy="77235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Verilator</a:t>
              </a:r>
              <a:endPara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FF76C45-02A1-9F0E-9FDF-00E8F47E854C}"/>
                </a:ext>
              </a:extLst>
            </p:cNvPr>
            <p:cNvSpPr/>
            <p:nvPr/>
          </p:nvSpPr>
          <p:spPr>
            <a:xfrm>
              <a:off x="2770572" y="630315"/>
              <a:ext cx="1438182" cy="77235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Calyx Frontends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CE630A7A-A7B5-9514-CCF9-E79A4F870296}"/>
                </a:ext>
              </a:extLst>
            </p:cNvPr>
            <p:cNvSpPr/>
            <p:nvPr/>
          </p:nvSpPr>
          <p:spPr>
            <a:xfrm>
              <a:off x="654183" y="4914271"/>
              <a:ext cx="1438182" cy="55378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Discrete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Event Model</a:t>
              </a:r>
            </a:p>
          </p:txBody>
        </p:sp>
        <p:sp>
          <p:nvSpPr>
            <p:cNvPr id="40" name="Cloud 39">
              <a:extLst>
                <a:ext uri="{FF2B5EF4-FFF2-40B4-BE49-F238E27FC236}">
                  <a16:creationId xmlns:a16="http://schemas.microsoft.com/office/drawing/2014/main" id="{02B2787B-9F89-5C10-7930-FAD79AE5C04F}"/>
                </a:ext>
              </a:extLst>
            </p:cNvPr>
            <p:cNvSpPr/>
            <p:nvPr/>
          </p:nvSpPr>
          <p:spPr>
            <a:xfrm>
              <a:off x="437612" y="1666838"/>
              <a:ext cx="1871324" cy="914400"/>
            </a:xfrm>
            <a:prstGeom prst="cloud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HLS Compiler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DA8A8EED-489C-C490-13CE-1EFC387D84FD}"/>
                </a:ext>
              </a:extLst>
            </p:cNvPr>
            <p:cNvSpPr/>
            <p:nvPr/>
          </p:nvSpPr>
          <p:spPr>
            <a:xfrm>
              <a:off x="2770572" y="3076532"/>
              <a:ext cx="1438182" cy="55378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Calyx</a:t>
              </a:r>
            </a:p>
          </p:txBody>
        </p:sp>
        <p:sp>
          <p:nvSpPr>
            <p:cNvPr id="43" name="Cloud 42">
              <a:extLst>
                <a:ext uri="{FF2B5EF4-FFF2-40B4-BE49-F238E27FC236}">
                  <a16:creationId xmlns:a16="http://schemas.microsoft.com/office/drawing/2014/main" id="{EC70B22C-F794-65AB-824C-F290C35C8FAD}"/>
                </a:ext>
              </a:extLst>
            </p:cNvPr>
            <p:cNvSpPr/>
            <p:nvPr/>
          </p:nvSpPr>
          <p:spPr>
            <a:xfrm>
              <a:off x="2551236" y="1614556"/>
              <a:ext cx="1871324" cy="914400"/>
            </a:xfrm>
            <a:prstGeom prst="cloud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Custom Compiler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9B4B6759-0EE9-026A-D4CB-2A2370592453}"/>
                </a:ext>
              </a:extLst>
            </p:cNvPr>
            <p:cNvCxnSpPr>
              <a:cxnSpLocks/>
              <a:stCxn id="4" idx="2"/>
              <a:endCxn id="40" idx="3"/>
            </p:cNvCxnSpPr>
            <p:nvPr/>
          </p:nvCxnSpPr>
          <p:spPr>
            <a:xfrm flipH="1">
              <a:off x="1373274" y="1402672"/>
              <a:ext cx="2765" cy="31644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D5802992-DF12-1D3B-6EF9-4D11CD5E9331}"/>
                </a:ext>
              </a:extLst>
            </p:cNvPr>
            <p:cNvCxnSpPr>
              <a:stCxn id="24" idx="2"/>
              <a:endCxn id="43" idx="3"/>
            </p:cNvCxnSpPr>
            <p:nvPr/>
          </p:nvCxnSpPr>
          <p:spPr>
            <a:xfrm flipH="1">
              <a:off x="3486898" y="1402672"/>
              <a:ext cx="2765" cy="26416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Cloud 47">
              <a:extLst>
                <a:ext uri="{FF2B5EF4-FFF2-40B4-BE49-F238E27FC236}">
                  <a16:creationId xmlns:a16="http://schemas.microsoft.com/office/drawing/2014/main" id="{15E159B4-2B7A-C9FF-7704-13E2D02BC1BC}"/>
                </a:ext>
              </a:extLst>
            </p:cNvPr>
            <p:cNvSpPr/>
            <p:nvPr/>
          </p:nvSpPr>
          <p:spPr>
            <a:xfrm>
              <a:off x="4632503" y="1614556"/>
              <a:ext cx="1871324" cy="914400"/>
            </a:xfrm>
            <a:prstGeom prst="cloud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RTL Compiler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DEFABCC4-474E-FA9A-14DE-EC54550565F9}"/>
                </a:ext>
              </a:extLst>
            </p:cNvPr>
            <p:cNvCxnSpPr>
              <a:cxnSpLocks/>
              <a:stCxn id="43" idx="1"/>
              <a:endCxn id="42" idx="0"/>
            </p:cNvCxnSpPr>
            <p:nvPr/>
          </p:nvCxnSpPr>
          <p:spPr>
            <a:xfrm>
              <a:off x="3486898" y="2527982"/>
              <a:ext cx="2765" cy="548550"/>
            </a:xfrm>
            <a:prstGeom prst="straightConnector1">
              <a:avLst/>
            </a:prstGeom>
            <a:ln w="28575">
              <a:solidFill>
                <a:schemeClr val="accent6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11AA0166-1234-BC9C-5FFC-8DE4A95EB365}"/>
                </a:ext>
              </a:extLst>
            </p:cNvPr>
            <p:cNvSpPr/>
            <p:nvPr/>
          </p:nvSpPr>
          <p:spPr>
            <a:xfrm>
              <a:off x="3703469" y="3900999"/>
              <a:ext cx="1438182" cy="55378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RTL IR</a:t>
              </a:r>
            </a:p>
          </p:txBody>
        </p: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0CF29ECF-E5CB-C91A-973B-3EB0907B64BB}"/>
                </a:ext>
              </a:extLst>
            </p:cNvPr>
            <p:cNvCxnSpPr>
              <a:cxnSpLocks/>
              <a:stCxn id="57" idx="2"/>
              <a:endCxn id="36" idx="0"/>
            </p:cNvCxnSpPr>
            <p:nvPr/>
          </p:nvCxnSpPr>
          <p:spPr>
            <a:xfrm flipH="1">
              <a:off x="1373274" y="4454781"/>
              <a:ext cx="3049286" cy="45949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6A2254EC-34CE-CCF8-DEF8-8D1843C50CF2}"/>
                </a:ext>
              </a:extLst>
            </p:cNvPr>
            <p:cNvCxnSpPr>
              <a:cxnSpLocks/>
              <a:stCxn id="48" idx="1"/>
              <a:endCxn id="57" idx="0"/>
            </p:cNvCxnSpPr>
            <p:nvPr/>
          </p:nvCxnSpPr>
          <p:spPr>
            <a:xfrm flipH="1">
              <a:off x="4422560" y="2527982"/>
              <a:ext cx="1145605" cy="1373017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4EEBE8DE-C4DF-959C-B7A3-4F258277CC36}"/>
                </a:ext>
              </a:extLst>
            </p:cNvPr>
            <p:cNvCxnSpPr>
              <a:cxnSpLocks/>
              <a:stCxn id="40" idx="1"/>
              <a:endCxn id="36" idx="0"/>
            </p:cNvCxnSpPr>
            <p:nvPr/>
          </p:nvCxnSpPr>
          <p:spPr>
            <a:xfrm>
              <a:off x="1373274" y="2580264"/>
              <a:ext cx="0" cy="2334007"/>
            </a:xfrm>
            <a:prstGeom prst="straightConnector1">
              <a:avLst/>
            </a:prstGeom>
            <a:ln w="28575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0E71DF3F-8579-FDF8-80CD-DAD7F8C2CE79}"/>
                </a:ext>
              </a:extLst>
            </p:cNvPr>
            <p:cNvCxnSpPr>
              <a:cxnSpLocks/>
              <a:stCxn id="36" idx="2"/>
              <a:endCxn id="8" idx="0"/>
            </p:cNvCxnSpPr>
            <p:nvPr/>
          </p:nvCxnSpPr>
          <p:spPr>
            <a:xfrm>
              <a:off x="1373274" y="5468053"/>
              <a:ext cx="0" cy="41066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2454D93E-578F-CA4F-A9B9-E9BBAC2E1F57}"/>
                </a:ext>
              </a:extLst>
            </p:cNvPr>
            <p:cNvCxnSpPr>
              <a:cxnSpLocks/>
              <a:stCxn id="5" idx="2"/>
              <a:endCxn id="48" idx="3"/>
            </p:cNvCxnSpPr>
            <p:nvPr/>
          </p:nvCxnSpPr>
          <p:spPr>
            <a:xfrm flipH="1">
              <a:off x="5568165" y="1402672"/>
              <a:ext cx="7012" cy="26416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F1B4D98A-C5F4-0955-713B-61CB51EBE0F6}"/>
                </a:ext>
              </a:extLst>
            </p:cNvPr>
            <p:cNvCxnSpPr>
              <a:cxnSpLocks/>
              <a:stCxn id="42" idx="2"/>
              <a:endCxn id="36" idx="0"/>
            </p:cNvCxnSpPr>
            <p:nvPr/>
          </p:nvCxnSpPr>
          <p:spPr>
            <a:xfrm flipH="1">
              <a:off x="1373274" y="3630314"/>
              <a:ext cx="2116389" cy="1283957"/>
            </a:xfrm>
            <a:prstGeom prst="straightConnector1">
              <a:avLst/>
            </a:prstGeom>
            <a:ln w="28575">
              <a:solidFill>
                <a:schemeClr val="accent6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CF4C58A8-883E-0FDB-F8D0-7EBB0E6517AD}"/>
                </a:ext>
              </a:extLst>
            </p:cNvPr>
            <p:cNvSpPr/>
            <p:nvPr/>
          </p:nvSpPr>
          <p:spPr>
            <a:xfrm>
              <a:off x="-56402" y="3353423"/>
              <a:ext cx="1322773" cy="553782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Interface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Generation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977196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roup 109">
            <a:extLst>
              <a:ext uri="{FF2B5EF4-FFF2-40B4-BE49-F238E27FC236}">
                <a16:creationId xmlns:a16="http://schemas.microsoft.com/office/drawing/2014/main" id="{E1A58D66-07E8-44C1-051D-70E199786747}"/>
              </a:ext>
            </a:extLst>
          </p:cNvPr>
          <p:cNvGrpSpPr/>
          <p:nvPr/>
        </p:nvGrpSpPr>
        <p:grpSpPr>
          <a:xfrm>
            <a:off x="-317724" y="805595"/>
            <a:ext cx="7978352" cy="5658572"/>
            <a:chOff x="-317724" y="805595"/>
            <a:chExt cx="7978352" cy="5658572"/>
          </a:xfrm>
          <a:noFill/>
        </p:grpSpPr>
        <p:sp>
          <p:nvSpPr>
            <p:cNvPr id="6" name="Cloud 5">
              <a:extLst>
                <a:ext uri="{FF2B5EF4-FFF2-40B4-BE49-F238E27FC236}">
                  <a16:creationId xmlns:a16="http://schemas.microsoft.com/office/drawing/2014/main" id="{256FD929-8CCB-2CD7-78F7-97550A309F7B}"/>
                </a:ext>
              </a:extLst>
            </p:cNvPr>
            <p:cNvSpPr/>
            <p:nvPr/>
          </p:nvSpPr>
          <p:spPr>
            <a:xfrm>
              <a:off x="1811410" y="4681087"/>
              <a:ext cx="3720084" cy="1783080"/>
            </a:xfrm>
            <a:prstGeom prst="cloud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Discrete Event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Scheduler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E13AEC0-CC39-E78A-6DEC-89852EB8CAFA}"/>
                </a:ext>
              </a:extLst>
            </p:cNvPr>
            <p:cNvSpPr/>
            <p:nvPr/>
          </p:nvSpPr>
          <p:spPr>
            <a:xfrm>
              <a:off x="5204491" y="805595"/>
              <a:ext cx="1746504" cy="73152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RTL IR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BC9F427-5077-EEBF-D95E-279F2CB84A0B}"/>
                </a:ext>
              </a:extLst>
            </p:cNvPr>
            <p:cNvSpPr/>
            <p:nvPr/>
          </p:nvSpPr>
          <p:spPr>
            <a:xfrm>
              <a:off x="2795995" y="805595"/>
              <a:ext cx="1746504" cy="73152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Calyx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BC76BB5-6E9E-21C9-C9E8-311BED31C53A}"/>
                </a:ext>
              </a:extLst>
            </p:cNvPr>
            <p:cNvSpPr/>
            <p:nvPr/>
          </p:nvSpPr>
          <p:spPr>
            <a:xfrm>
              <a:off x="384059" y="805595"/>
              <a:ext cx="1746504" cy="73152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Behavioral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Model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AAACFA1-4940-0650-0283-50C528548DD9}"/>
                </a:ext>
              </a:extLst>
            </p:cNvPr>
            <p:cNvSpPr/>
            <p:nvPr/>
          </p:nvSpPr>
          <p:spPr>
            <a:xfrm>
              <a:off x="-317724" y="3394850"/>
              <a:ext cx="7978352" cy="73152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Common Transaction Scheme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086F9910-006D-334E-D648-0AA22E5DAF2B}"/>
                </a:ext>
              </a:extLst>
            </p:cNvPr>
            <p:cNvCxnSpPr>
              <a:cxnSpLocks/>
              <a:stCxn id="11" idx="2"/>
              <a:endCxn id="39" idx="0"/>
            </p:cNvCxnSpPr>
            <p:nvPr/>
          </p:nvCxnSpPr>
          <p:spPr>
            <a:xfrm flipH="1">
              <a:off x="384059" y="1537115"/>
              <a:ext cx="873252" cy="548930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082AC347-4006-BDD9-AACF-1D136530A13C}"/>
                </a:ext>
              </a:extLst>
            </p:cNvPr>
            <p:cNvCxnSpPr>
              <a:cxnSpLocks/>
              <a:stCxn id="12" idx="2"/>
              <a:endCxn id="6" idx="3"/>
            </p:cNvCxnSpPr>
            <p:nvPr/>
          </p:nvCxnSpPr>
          <p:spPr>
            <a:xfrm>
              <a:off x="3671452" y="4126370"/>
              <a:ext cx="0" cy="656666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FE75A6F5-9DDE-EAF5-22D9-7A8DA509FD19}"/>
                </a:ext>
              </a:extLst>
            </p:cNvPr>
            <p:cNvSpPr/>
            <p:nvPr/>
          </p:nvSpPr>
          <p:spPr>
            <a:xfrm>
              <a:off x="2798200" y="2108613"/>
              <a:ext cx="1746504" cy="73152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Latency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Insensitive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6B123AEF-F161-CBE4-0046-163F859BD48F}"/>
                </a:ext>
              </a:extLst>
            </p:cNvPr>
            <p:cNvSpPr/>
            <p:nvPr/>
          </p:nvSpPr>
          <p:spPr>
            <a:xfrm>
              <a:off x="4718159" y="2108613"/>
              <a:ext cx="813258" cy="73152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Wire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F736317-E36D-1846-0760-EE0FECC8E969}"/>
                </a:ext>
              </a:extLst>
            </p:cNvPr>
            <p:cNvSpPr/>
            <p:nvPr/>
          </p:nvSpPr>
          <p:spPr>
            <a:xfrm>
              <a:off x="5671114" y="2108613"/>
              <a:ext cx="813258" cy="73152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Valid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3373FD2B-B63D-37A1-AE6B-08CE320A6425}"/>
                </a:ext>
              </a:extLst>
            </p:cNvPr>
            <p:cNvSpPr/>
            <p:nvPr/>
          </p:nvSpPr>
          <p:spPr>
            <a:xfrm>
              <a:off x="6660033" y="2097620"/>
              <a:ext cx="1000595" cy="73152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Rdy</a:t>
              </a:r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/Val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BC1AE4D-E805-E78D-AAC1-23A3782FB088}"/>
                </a:ext>
              </a:extLst>
            </p:cNvPr>
            <p:cNvSpPr/>
            <p:nvPr/>
          </p:nvSpPr>
          <p:spPr>
            <a:xfrm>
              <a:off x="-317724" y="2086045"/>
              <a:ext cx="1403566" cy="73152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Various peek poke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D0444A4A-20D6-477F-AE62-F3FF807DDEF6}"/>
                </a:ext>
              </a:extLst>
            </p:cNvPr>
            <p:cNvSpPr/>
            <p:nvPr/>
          </p:nvSpPr>
          <p:spPr>
            <a:xfrm>
              <a:off x="1296063" y="2097038"/>
              <a:ext cx="1403566" cy="73152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Function Calls</a:t>
              </a:r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C1FBE061-9DBC-294D-3873-EBE314D6A501}"/>
                </a:ext>
              </a:extLst>
            </p:cNvPr>
            <p:cNvCxnSpPr>
              <a:cxnSpLocks/>
              <a:stCxn id="11" idx="2"/>
              <a:endCxn id="41" idx="0"/>
            </p:cNvCxnSpPr>
            <p:nvPr/>
          </p:nvCxnSpPr>
          <p:spPr>
            <a:xfrm>
              <a:off x="1257311" y="1537115"/>
              <a:ext cx="740535" cy="559923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BABD3361-A4B1-9087-8687-210AD3584EB0}"/>
                </a:ext>
              </a:extLst>
            </p:cNvPr>
            <p:cNvCxnSpPr>
              <a:cxnSpLocks/>
              <a:stCxn id="7" idx="2"/>
              <a:endCxn id="35" idx="0"/>
            </p:cNvCxnSpPr>
            <p:nvPr/>
          </p:nvCxnSpPr>
          <p:spPr>
            <a:xfrm flipH="1">
              <a:off x="5124788" y="1537115"/>
              <a:ext cx="952955" cy="571498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B901B38E-5BF1-52B8-BB19-D80B5775A0B3}"/>
                </a:ext>
              </a:extLst>
            </p:cNvPr>
            <p:cNvCxnSpPr>
              <a:cxnSpLocks/>
              <a:stCxn id="7" idx="2"/>
              <a:endCxn id="37" idx="0"/>
            </p:cNvCxnSpPr>
            <p:nvPr/>
          </p:nvCxnSpPr>
          <p:spPr>
            <a:xfrm>
              <a:off x="6077743" y="1537115"/>
              <a:ext cx="0" cy="571498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5B7FD80A-DAB6-C96B-2B80-5A6D233E2997}"/>
                </a:ext>
              </a:extLst>
            </p:cNvPr>
            <p:cNvCxnSpPr>
              <a:cxnSpLocks/>
              <a:stCxn id="7" idx="2"/>
              <a:endCxn id="38" idx="0"/>
            </p:cNvCxnSpPr>
            <p:nvPr/>
          </p:nvCxnSpPr>
          <p:spPr>
            <a:xfrm>
              <a:off x="6077743" y="1537115"/>
              <a:ext cx="1082588" cy="560505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23E2B5A8-932D-FF0E-1178-95F36A884AA0}"/>
                </a:ext>
              </a:extLst>
            </p:cNvPr>
            <p:cNvCxnSpPr>
              <a:cxnSpLocks/>
              <a:stCxn id="10" idx="2"/>
              <a:endCxn id="34" idx="0"/>
            </p:cNvCxnSpPr>
            <p:nvPr/>
          </p:nvCxnSpPr>
          <p:spPr>
            <a:xfrm>
              <a:off x="3669247" y="1537115"/>
              <a:ext cx="2205" cy="571498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2E3447B0-5A79-AAA0-1557-62363337A0AE}"/>
                </a:ext>
              </a:extLst>
            </p:cNvPr>
            <p:cNvCxnSpPr>
              <a:stCxn id="39" idx="2"/>
            </p:cNvCxnSpPr>
            <p:nvPr/>
          </p:nvCxnSpPr>
          <p:spPr>
            <a:xfrm>
              <a:off x="384059" y="2817565"/>
              <a:ext cx="0" cy="577285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9A72BB0B-1883-3239-2117-4F2BEF96DCB2}"/>
                </a:ext>
              </a:extLst>
            </p:cNvPr>
            <p:cNvCxnSpPr>
              <a:cxnSpLocks/>
              <a:stCxn id="41" idx="2"/>
            </p:cNvCxnSpPr>
            <p:nvPr/>
          </p:nvCxnSpPr>
          <p:spPr>
            <a:xfrm>
              <a:off x="1997846" y="2828558"/>
              <a:ext cx="0" cy="577285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FB5B0F0E-F9B8-D09E-ECB6-52699ED032E7}"/>
                </a:ext>
              </a:extLst>
            </p:cNvPr>
            <p:cNvCxnSpPr>
              <a:cxnSpLocks/>
              <a:stCxn id="34" idx="2"/>
              <a:endCxn id="12" idx="0"/>
            </p:cNvCxnSpPr>
            <p:nvPr/>
          </p:nvCxnSpPr>
          <p:spPr>
            <a:xfrm>
              <a:off x="3671452" y="2840133"/>
              <a:ext cx="0" cy="554717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7869D1F2-989F-01B1-EFDE-B645C041234C}"/>
                </a:ext>
              </a:extLst>
            </p:cNvPr>
            <p:cNvCxnSpPr>
              <a:cxnSpLocks/>
              <a:stCxn id="35" idx="2"/>
            </p:cNvCxnSpPr>
            <p:nvPr/>
          </p:nvCxnSpPr>
          <p:spPr>
            <a:xfrm>
              <a:off x="5124788" y="2840133"/>
              <a:ext cx="0" cy="565710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E5EC03FD-7BCC-39B9-B051-37DE3E3AADA4}"/>
                </a:ext>
              </a:extLst>
            </p:cNvPr>
            <p:cNvCxnSpPr>
              <a:cxnSpLocks/>
              <a:stCxn id="37" idx="2"/>
            </p:cNvCxnSpPr>
            <p:nvPr/>
          </p:nvCxnSpPr>
          <p:spPr>
            <a:xfrm>
              <a:off x="6077743" y="2840133"/>
              <a:ext cx="0" cy="543142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2A512568-A551-E4EC-9A65-E49181C245A4}"/>
                </a:ext>
              </a:extLst>
            </p:cNvPr>
            <p:cNvCxnSpPr>
              <a:cxnSpLocks/>
              <a:stCxn id="38" idx="2"/>
            </p:cNvCxnSpPr>
            <p:nvPr/>
          </p:nvCxnSpPr>
          <p:spPr>
            <a:xfrm flipH="1">
              <a:off x="7160330" y="2829140"/>
              <a:ext cx="1" cy="554135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25145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1740</TotalTime>
  <Words>459</Words>
  <Application>Microsoft Macintosh PowerPoint</Application>
  <PresentationFormat>Widescreen</PresentationFormat>
  <Paragraphs>271</Paragraphs>
  <Slides>22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Joonho Whangbo</dc:creator>
  <cp:lastModifiedBy>Joonho Whangbo</cp:lastModifiedBy>
  <cp:revision>136</cp:revision>
  <dcterms:created xsi:type="dcterms:W3CDTF">2024-04-18T06:16:51Z</dcterms:created>
  <dcterms:modified xsi:type="dcterms:W3CDTF">2024-04-24T00:53:24Z</dcterms:modified>
</cp:coreProperties>
</file>