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0" r:id="rId4"/>
    <p:sldId id="279" r:id="rId5"/>
    <p:sldId id="285" r:id="rId6"/>
    <p:sldId id="286" r:id="rId7"/>
    <p:sldId id="287" r:id="rId8"/>
    <p:sldId id="288" r:id="rId9"/>
    <p:sldId id="289" r:id="rId10"/>
    <p:sldId id="280" r:id="rId11"/>
    <p:sldId id="281" r:id="rId12"/>
    <p:sldId id="282" r:id="rId13"/>
    <p:sldId id="283" r:id="rId14"/>
    <p:sldId id="284" r:id="rId15"/>
    <p:sldId id="292" r:id="rId16"/>
    <p:sldId id="267" r:id="rId17"/>
    <p:sldId id="258" r:id="rId18"/>
    <p:sldId id="259" r:id="rId19"/>
    <p:sldId id="268" r:id="rId20"/>
    <p:sldId id="291" r:id="rId21"/>
    <p:sldId id="293" r:id="rId22"/>
    <p:sldId id="294" r:id="rId23"/>
    <p:sldId id="261" r:id="rId24"/>
    <p:sldId id="262" r:id="rId25"/>
    <p:sldId id="266" r:id="rId26"/>
    <p:sldId id="263" r:id="rId27"/>
    <p:sldId id="264" r:id="rId28"/>
    <p:sldId id="265" r:id="rId29"/>
    <p:sldId id="270" r:id="rId30"/>
    <p:sldId id="274" r:id="rId31"/>
    <p:sldId id="276" r:id="rId32"/>
    <p:sldId id="277" r:id="rId33"/>
    <p:sldId id="275" r:id="rId34"/>
    <p:sldId id="278" r:id="rId35"/>
    <p:sldId id="271" r:id="rId36"/>
    <p:sldId id="272" r:id="rId37"/>
    <p:sldId id="273" r:id="rId38"/>
    <p:sldId id="2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4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9"/>
    <p:restoredTop sz="88764"/>
  </p:normalViewPr>
  <p:slideViewPr>
    <p:cSldViewPr snapToGrid="0" showGuides="1">
      <p:cViewPr varScale="1">
        <p:scale>
          <a:sx n="134" d="100"/>
          <a:sy n="134" d="100"/>
        </p:scale>
        <p:origin x="1808" y="184"/>
      </p:cViewPr>
      <p:guideLst>
        <p:guide orient="horz" pos="264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65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0.png"/><Relationship Id="rId3" Type="http://schemas.openxmlformats.org/officeDocument/2006/relationships/image" Target="../media/image7.png"/><Relationship Id="rId21" Type="http://schemas.openxmlformats.org/officeDocument/2006/relationships/image" Target="../media/image23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6.png"/><Relationship Id="rId16" Type="http://schemas.openxmlformats.org/officeDocument/2006/relationships/image" Target="../media/image5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18AA1CCE-C1B8-1061-B1FE-603E832CB49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7" name="Google Shape;792;p20">
              <a:extLst>
                <a:ext uri="{FF2B5EF4-FFF2-40B4-BE49-F238E27FC236}">
                  <a16:creationId xmlns:a16="http://schemas.microsoft.com/office/drawing/2014/main" id="{411FE776-627A-60BA-E5A9-E07F792F89C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794;p20">
              <a:extLst>
                <a:ext uri="{FF2B5EF4-FFF2-40B4-BE49-F238E27FC236}">
                  <a16:creationId xmlns:a16="http://schemas.microsoft.com/office/drawing/2014/main" id="{AEDA2E0D-F868-AA41-93FD-211587CBBB3E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solidFill>
              <a:srgbClr val="D8D8D8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795;p20">
              <a:extLst>
                <a:ext uri="{FF2B5EF4-FFF2-40B4-BE49-F238E27FC236}">
                  <a16:creationId xmlns:a16="http://schemas.microsoft.com/office/drawing/2014/main" id="{C8A7501B-253D-CBA5-E5E1-6AA913B2CE1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96;p20">
              <a:extLst>
                <a:ext uri="{FF2B5EF4-FFF2-40B4-BE49-F238E27FC236}">
                  <a16:creationId xmlns:a16="http://schemas.microsoft.com/office/drawing/2014/main" id="{4ABBC48D-E23B-18F8-D1BD-80C8BB202711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797;p20">
              <a:extLst>
                <a:ext uri="{FF2B5EF4-FFF2-40B4-BE49-F238E27FC236}">
                  <a16:creationId xmlns:a16="http://schemas.microsoft.com/office/drawing/2014/main" id="{071A3D49-B5D0-5158-27E0-EE9C9CDBA60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798;p20">
              <a:extLst>
                <a:ext uri="{FF2B5EF4-FFF2-40B4-BE49-F238E27FC236}">
                  <a16:creationId xmlns:a16="http://schemas.microsoft.com/office/drawing/2014/main" id="{FC11ACF7-6309-5772-F449-8BB4B78FDCDC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" name="Google Shape;799;p20">
              <a:extLst>
                <a:ext uri="{FF2B5EF4-FFF2-40B4-BE49-F238E27FC236}">
                  <a16:creationId xmlns:a16="http://schemas.microsoft.com/office/drawing/2014/main" id="{4B234B8F-6DBB-6FB4-596E-2AC312B60B2C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800;p20">
              <a:extLst>
                <a:ext uri="{FF2B5EF4-FFF2-40B4-BE49-F238E27FC236}">
                  <a16:creationId xmlns:a16="http://schemas.microsoft.com/office/drawing/2014/main" id="{220240EB-CC26-19F1-C658-FCA1B7D67C18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801;p20">
              <a:extLst>
                <a:ext uri="{FF2B5EF4-FFF2-40B4-BE49-F238E27FC236}">
                  <a16:creationId xmlns:a16="http://schemas.microsoft.com/office/drawing/2014/main" id="{EB9B71CA-DC37-C4BA-D9E2-7C960ABFD7DE}"/>
                </a:ext>
              </a:extLst>
            </p:cNvPr>
            <p:cNvCxnSpPr>
              <a:stCxn id="47" idx="2"/>
              <a:endCxn id="49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3" name="Google Shape;802;p20">
              <a:extLst>
                <a:ext uri="{FF2B5EF4-FFF2-40B4-BE49-F238E27FC236}">
                  <a16:creationId xmlns:a16="http://schemas.microsoft.com/office/drawing/2014/main" id="{6350A68C-C16E-BBD8-D944-D936090BE30D}"/>
                </a:ext>
              </a:extLst>
            </p:cNvPr>
            <p:cNvCxnSpPr>
              <a:stCxn id="46" idx="2"/>
              <a:endCxn id="49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4" name="Google Shape;803;p20">
              <a:extLst>
                <a:ext uri="{FF2B5EF4-FFF2-40B4-BE49-F238E27FC236}">
                  <a16:creationId xmlns:a16="http://schemas.microsoft.com/office/drawing/2014/main" id="{AC6E892C-F81C-733A-D627-EAA01C5B5185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04;p20">
              <a:extLst>
                <a:ext uri="{FF2B5EF4-FFF2-40B4-BE49-F238E27FC236}">
                  <a16:creationId xmlns:a16="http://schemas.microsoft.com/office/drawing/2014/main" id="{7FBF79C9-58A5-9E18-7D00-712D7220F6BD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05;p20">
              <a:extLst>
                <a:ext uri="{FF2B5EF4-FFF2-40B4-BE49-F238E27FC236}">
                  <a16:creationId xmlns:a16="http://schemas.microsoft.com/office/drawing/2014/main" id="{80757994-3EBC-D62C-2A61-CEBAFF0B0892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9" name="Google Shape;823;p20">
              <a:extLst>
                <a:ext uri="{FF2B5EF4-FFF2-40B4-BE49-F238E27FC236}">
                  <a16:creationId xmlns:a16="http://schemas.microsoft.com/office/drawing/2014/main" id="{035BBCB8-7E1C-3074-F6A1-3ED384FFAE71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24;p20">
              <a:extLst>
                <a:ext uri="{FF2B5EF4-FFF2-40B4-BE49-F238E27FC236}">
                  <a16:creationId xmlns:a16="http://schemas.microsoft.com/office/drawing/2014/main" id="{52C10A91-44CC-4051-CCD0-4394C6C85C2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25;p20">
              <a:extLst>
                <a:ext uri="{FF2B5EF4-FFF2-40B4-BE49-F238E27FC236}">
                  <a16:creationId xmlns:a16="http://schemas.microsoft.com/office/drawing/2014/main" id="{081B89D7-0212-DD1A-B24F-5CC97C80C7FE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26;p20">
              <a:extLst>
                <a:ext uri="{FF2B5EF4-FFF2-40B4-BE49-F238E27FC236}">
                  <a16:creationId xmlns:a16="http://schemas.microsoft.com/office/drawing/2014/main" id="{5AD201E5-2BE0-C0B4-74A7-28AC8EBCEF28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27;p20">
              <a:extLst>
                <a:ext uri="{FF2B5EF4-FFF2-40B4-BE49-F238E27FC236}">
                  <a16:creationId xmlns:a16="http://schemas.microsoft.com/office/drawing/2014/main" id="{1F44429C-97EF-EB36-8969-2DCA350CF1ED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28;p20">
              <a:extLst>
                <a:ext uri="{FF2B5EF4-FFF2-40B4-BE49-F238E27FC236}">
                  <a16:creationId xmlns:a16="http://schemas.microsoft.com/office/drawing/2014/main" id="{A0D920D2-A677-20C3-228B-37299585769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" name="Google Shape;829;p20">
              <a:extLst>
                <a:ext uri="{FF2B5EF4-FFF2-40B4-BE49-F238E27FC236}">
                  <a16:creationId xmlns:a16="http://schemas.microsoft.com/office/drawing/2014/main" id="{0B8BB053-0A32-9140-4894-C3D6535150E3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6" name="Google Shape;830;p20">
              <a:extLst>
                <a:ext uri="{FF2B5EF4-FFF2-40B4-BE49-F238E27FC236}">
                  <a16:creationId xmlns:a16="http://schemas.microsoft.com/office/drawing/2014/main" id="{470DEC66-CEA1-53DF-509C-F197C4FAAF27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7" name="Google Shape;831;p20">
              <a:extLst>
                <a:ext uri="{FF2B5EF4-FFF2-40B4-BE49-F238E27FC236}">
                  <a16:creationId xmlns:a16="http://schemas.microsoft.com/office/drawing/2014/main" id="{C31D68E2-4C7F-E22E-6FD3-80276F3CC54A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32;p20">
              <a:extLst>
                <a:ext uri="{FF2B5EF4-FFF2-40B4-BE49-F238E27FC236}">
                  <a16:creationId xmlns:a16="http://schemas.microsoft.com/office/drawing/2014/main" id="{E8D89939-83AB-332D-01E0-C4C0F6F24C1C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" name="Google Shape;833;p20">
              <a:extLst>
                <a:ext uri="{FF2B5EF4-FFF2-40B4-BE49-F238E27FC236}">
                  <a16:creationId xmlns:a16="http://schemas.microsoft.com/office/drawing/2014/main" id="{87340D8C-E512-F649-2A3B-9108B1EC4870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834;p20">
              <a:extLst>
                <a:ext uri="{FF2B5EF4-FFF2-40B4-BE49-F238E27FC236}">
                  <a16:creationId xmlns:a16="http://schemas.microsoft.com/office/drawing/2014/main" id="{2A30A957-7300-08ED-C030-DE432A11497F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835;p20">
              <a:extLst>
                <a:ext uri="{FF2B5EF4-FFF2-40B4-BE49-F238E27FC236}">
                  <a16:creationId xmlns:a16="http://schemas.microsoft.com/office/drawing/2014/main" id="{9B9FB8F9-3ED0-22E6-FDBA-955D8472E06E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7;p20">
              <a:extLst>
                <a:ext uri="{FF2B5EF4-FFF2-40B4-BE49-F238E27FC236}">
                  <a16:creationId xmlns:a16="http://schemas.microsoft.com/office/drawing/2014/main" id="{7407C11D-D0F9-CADB-3223-4E84817C3D06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8;p20">
              <a:extLst>
                <a:ext uri="{FF2B5EF4-FFF2-40B4-BE49-F238E27FC236}">
                  <a16:creationId xmlns:a16="http://schemas.microsoft.com/office/drawing/2014/main" id="{95946478-CB1F-DC1B-EB9C-8D503649801D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839;p20">
              <a:extLst>
                <a:ext uri="{FF2B5EF4-FFF2-40B4-BE49-F238E27FC236}">
                  <a16:creationId xmlns:a16="http://schemas.microsoft.com/office/drawing/2014/main" id="{A8B73D04-5E9C-0392-BF7A-1FC6D4B9F1E6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5" name="Google Shape;840;p20">
              <a:extLst>
                <a:ext uri="{FF2B5EF4-FFF2-40B4-BE49-F238E27FC236}">
                  <a16:creationId xmlns:a16="http://schemas.microsoft.com/office/drawing/2014/main" id="{37200A9B-2DFD-EA3A-EB4E-87BA397CB970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841;p20">
              <a:extLst>
                <a:ext uri="{FF2B5EF4-FFF2-40B4-BE49-F238E27FC236}">
                  <a16:creationId xmlns:a16="http://schemas.microsoft.com/office/drawing/2014/main" id="{EAE92ED3-21F9-AE74-0F3A-069E8C7FA882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842;p20">
              <a:extLst>
                <a:ext uri="{FF2B5EF4-FFF2-40B4-BE49-F238E27FC236}">
                  <a16:creationId xmlns:a16="http://schemas.microsoft.com/office/drawing/2014/main" id="{BC1E5959-DA6D-AB48-9041-0A08692A118A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843;p20">
              <a:extLst>
                <a:ext uri="{FF2B5EF4-FFF2-40B4-BE49-F238E27FC236}">
                  <a16:creationId xmlns:a16="http://schemas.microsoft.com/office/drawing/2014/main" id="{8F48ADF1-2A24-AE0C-01A8-96C1CCAB900B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844;p20">
              <a:extLst>
                <a:ext uri="{FF2B5EF4-FFF2-40B4-BE49-F238E27FC236}">
                  <a16:creationId xmlns:a16="http://schemas.microsoft.com/office/drawing/2014/main" id="{00398F7B-8CE1-D45E-1513-56AC76309DF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" name="Google Shape;845;p20">
              <a:extLst>
                <a:ext uri="{FF2B5EF4-FFF2-40B4-BE49-F238E27FC236}">
                  <a16:creationId xmlns:a16="http://schemas.microsoft.com/office/drawing/2014/main" id="{4451E1DF-F26F-F72C-23C2-77E17D7384F1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" name="Google Shape;846;p20">
              <a:extLst>
                <a:ext uri="{FF2B5EF4-FFF2-40B4-BE49-F238E27FC236}">
                  <a16:creationId xmlns:a16="http://schemas.microsoft.com/office/drawing/2014/main" id="{4E1BF350-6BE2-A6AC-85B6-09A919CA50AF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2" name="Google Shape;847;p20">
              <a:extLst>
                <a:ext uri="{FF2B5EF4-FFF2-40B4-BE49-F238E27FC236}">
                  <a16:creationId xmlns:a16="http://schemas.microsoft.com/office/drawing/2014/main" id="{F88894D1-073E-77AF-6A90-16F8EFACC674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848;p20">
              <a:extLst>
                <a:ext uri="{FF2B5EF4-FFF2-40B4-BE49-F238E27FC236}">
                  <a16:creationId xmlns:a16="http://schemas.microsoft.com/office/drawing/2014/main" id="{C93B5721-AE52-8EE6-9786-8AE54A2E389A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" name="Google Shape;849;p20">
              <a:extLst>
                <a:ext uri="{FF2B5EF4-FFF2-40B4-BE49-F238E27FC236}">
                  <a16:creationId xmlns:a16="http://schemas.microsoft.com/office/drawing/2014/main" id="{2A726070-F880-F679-1F06-08FC192C24E6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5" name="Google Shape;850;p20">
              <a:extLst>
                <a:ext uri="{FF2B5EF4-FFF2-40B4-BE49-F238E27FC236}">
                  <a16:creationId xmlns:a16="http://schemas.microsoft.com/office/drawing/2014/main" id="{EFFC4626-C81B-73AE-3F9C-5B3F3266B0A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51;p20">
              <a:extLst>
                <a:ext uri="{FF2B5EF4-FFF2-40B4-BE49-F238E27FC236}">
                  <a16:creationId xmlns:a16="http://schemas.microsoft.com/office/drawing/2014/main" id="{FB234956-74DF-51B1-5DC0-CADFF3D63BF3}"/>
                </a:ext>
              </a:extLst>
            </p:cNvPr>
            <p:cNvCxnSpPr>
              <a:stCxn id="29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7" name="Google Shape;852;p20">
              <a:extLst>
                <a:ext uri="{FF2B5EF4-FFF2-40B4-BE49-F238E27FC236}">
                  <a16:creationId xmlns:a16="http://schemas.microsoft.com/office/drawing/2014/main" id="{5658C755-C77F-B534-ACFA-097E8ED501D1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8" name="Google Shape;853;p20">
              <a:extLst>
                <a:ext uri="{FF2B5EF4-FFF2-40B4-BE49-F238E27FC236}">
                  <a16:creationId xmlns:a16="http://schemas.microsoft.com/office/drawing/2014/main" id="{B9AA5E20-28EF-F335-F72A-1613465A676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54;p20">
              <a:extLst>
                <a:ext uri="{FF2B5EF4-FFF2-40B4-BE49-F238E27FC236}">
                  <a16:creationId xmlns:a16="http://schemas.microsoft.com/office/drawing/2014/main" id="{42CE204E-C079-EBC0-F6EA-A00FEF58F2EE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55;p20">
              <a:extLst>
                <a:ext uri="{FF2B5EF4-FFF2-40B4-BE49-F238E27FC236}">
                  <a16:creationId xmlns:a16="http://schemas.microsoft.com/office/drawing/2014/main" id="{8CACAB7B-A037-8B89-44E5-5BF6CBD70D8A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56;p20">
              <a:extLst>
                <a:ext uri="{FF2B5EF4-FFF2-40B4-BE49-F238E27FC236}">
                  <a16:creationId xmlns:a16="http://schemas.microsoft.com/office/drawing/2014/main" id="{4DD40156-716D-6090-1E40-5359C0DAA4B7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57;p20">
              <a:extLst>
                <a:ext uri="{FF2B5EF4-FFF2-40B4-BE49-F238E27FC236}">
                  <a16:creationId xmlns:a16="http://schemas.microsoft.com/office/drawing/2014/main" id="{AE8A4B08-CB8B-0157-0B60-0C53268313BA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58;p20">
              <a:extLst>
                <a:ext uri="{FF2B5EF4-FFF2-40B4-BE49-F238E27FC236}">
                  <a16:creationId xmlns:a16="http://schemas.microsoft.com/office/drawing/2014/main" id="{D45009D0-9F5B-2DB4-70B8-71693DA7699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59;p20">
              <a:extLst>
                <a:ext uri="{FF2B5EF4-FFF2-40B4-BE49-F238E27FC236}">
                  <a16:creationId xmlns:a16="http://schemas.microsoft.com/office/drawing/2014/main" id="{DF8DCEEA-C618-06E4-4619-B99615801878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7" name="Google Shape;798;p20">
              <a:extLst>
                <a:ext uri="{FF2B5EF4-FFF2-40B4-BE49-F238E27FC236}">
                  <a16:creationId xmlns:a16="http://schemas.microsoft.com/office/drawing/2014/main" id="{182FFACA-91D4-D580-D850-D64B2930087D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" name="Google Shape;837;p20">
              <a:extLst>
                <a:ext uri="{FF2B5EF4-FFF2-40B4-BE49-F238E27FC236}">
                  <a16:creationId xmlns:a16="http://schemas.microsoft.com/office/drawing/2014/main" id="{688215F9-C1B3-9CD3-EE92-694B6F1D5933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9" name="Google Shape;798;p20">
              <a:extLst>
                <a:ext uri="{FF2B5EF4-FFF2-40B4-BE49-F238E27FC236}">
                  <a16:creationId xmlns:a16="http://schemas.microsoft.com/office/drawing/2014/main" id="{4AC825D3-878C-91BA-EADF-AAFDA1BC1DC7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D9479CC-379D-DA37-D881-8ECDD697856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661346B4-FBF1-6118-2630-99C05DDB8D95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F3EB6F3E-7583-5B76-CA5A-F7341F6A2B9C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BA520797-DED7-22BD-D553-8C8BAFF61A47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741A99B0-A25F-1179-D6FC-CB543BD97F18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63A1334-D182-61BC-A31B-C85BEFBD1F6D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2D829FED-774F-2A7B-DB2B-A094BF669AE0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3D3C84A1-3A3D-6501-C7FE-8FD5F607C71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88ACBB5C-FA11-FCF2-3EC6-E5F6D3A4982F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A0410582-8B0A-74F6-CE5D-57201A30CBDE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64DE190E-19A5-7AF2-31E2-D454A6B8E2F5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44BBFDAF-4BF1-72FB-8350-FE4E3126A5D0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077C773-EE1C-5D96-9C4F-A56D243CD14B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AD17705A-4ECE-FB0D-E0AC-F92369524A94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BA3BBED2-BBD1-7968-7B6F-58DC34BEC462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47F82AA6-9433-316E-FC35-84B1E7678554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905609E6-ECB9-5192-A815-E9E7D3E8DCFF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C434FC9-334C-39DB-DC14-D549CBC7046E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8C11433-8AD7-1924-89F5-41D95AC793C5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F95D942E-1388-FC3D-7ED6-E95B456F9989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BD8EF8C4-D0BE-6C3B-00D6-31911E477C4A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1283D265-7D00-A839-CD1D-1F4247A14A19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6062754A-52AB-375C-FDCA-7E159CE12B07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F9CDA463-35E1-2594-9868-AD157C89615B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2C41D0AC-E5A0-EC3D-164B-4F3328516EB5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F00B2011-A469-4A2A-B09B-293E7141154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9BA47AB6-14EA-DFB3-0F70-B52AE23D110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4FCCE3E0-AC53-898F-6D7E-46C0B2377958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E564D823-B267-E3E8-B494-5D7255D5952F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920738E0-3D7A-090E-B7FB-249BAB803F97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4FF5FE39-A21A-DE0F-E2C4-63FFBEF6BA3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88AE79F-237C-C5D9-6E10-5A2A142C7C0B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8A6C4114-F5D4-09AF-BFC4-859724C9F24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914DBD61-96D9-83D0-A8D2-F503169A871D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3B75FF3-C409-E9D4-88C1-7801C90B3937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EB210BD-C179-80A8-B136-D4E2922A3F5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6BD86EFC-9D94-B1C7-6FF4-21D8E8294800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9F8685FC-7015-90E5-1FE6-B9F5614562A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1D3A1568-D08E-EDEF-DCC8-11AB6C2FE397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D66F549D-048D-C49B-035E-C0A8AC4F9746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0048BDF0-D747-FC1F-A3AD-CD28AC3A677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7EF2E9CA-1154-F140-26FD-20FB0A002DCD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33366FFB-75FD-1BD2-92F5-CDD7868DE415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A74F498C-19D5-04F3-933A-AC197BA29458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822872DC-7195-95EE-F863-B95F3BBFCDB1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2F4DDE62-D508-01AC-DCDB-8173386B4E0E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8D45C1DA-E43B-FD47-39B3-441BEED1DFF3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33B348A5-DD7E-DC2F-DF82-8958A690AEF2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94095E24-8575-303F-F717-910789F9F2C3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67258432-5FD7-0497-643F-2017D9FBF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967F8B36-671B-ACEA-EFEB-9DA05909B689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06270749-F813-A9EE-6C39-08FC1EA7F67C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649AE4EC-5F99-6F86-56E6-858A61A39FB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2588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5321E861-44BA-8D95-5A0F-FA7A4C368123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493E64B2-6DD0-D5D8-ABEF-8BEF4622FCBA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9A483559-0038-14B6-9022-32D42B5EFA1A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FBF20505-095D-60D3-FFDD-D7BB04983E2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C5DDA488-0317-AD78-6CF6-79259B894AB4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0F0E7BF2-81A1-5012-69AB-31F4D75FE7B6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F66BDA6F-0B6B-F4CB-814C-5ADC793741A7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0BB1438C-7840-71B0-DFA7-FBEE1577BC07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B35CD31F-C8B8-DC41-86ED-4F40C8A1D18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2AE74D05-ECD6-DACE-6E28-43AF27BF6C4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94D7B115-5718-0751-1A8B-D473904A1883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7A3F5F28-F9E7-3481-B223-78316689E9B6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B94DA324-1C75-3922-CC4F-2B3B0F283E8C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80E6A43B-9A7D-ACD5-3641-870C98DD35B5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789F74A0-BB7F-909F-C384-05C8D39B8C4A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38B33102-B60E-F619-ED2F-9BE437F3DB5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0055F92B-77F0-2677-7075-391A5E875D34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65917F11-7B65-5A10-1D55-76A325CE527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3034F070-5F4B-D7D3-D2E5-C3DB51576C51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4E4EC51A-CFF6-BB2A-26E8-C2EC1ECF2103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4D8AD01B-54AD-637D-0F3B-EC44B7731B9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31E6FCC9-D75F-CCFC-5A7C-2D15A265EBB7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72727C22-D148-7373-534C-48879FA5D5B8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1671FB61-7DB8-85A6-85B2-831BCB9C45B3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F66AE9E5-3A2C-C548-ABE6-1DDE7230FCE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53B38492-D249-D7B2-1D83-7D1E92E97D3A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ECE78A9D-CD6A-8294-2D20-0DBBDB432AFC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7C809FA8-18BD-E3FA-E60D-1A4E825289BF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3DE0CF3E-2F33-7CB0-D744-F5EA5801F18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D1682A96-96D9-3F8F-4EE6-D955131CDAD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16771C87-5924-CE44-8EB2-99CAC63ADD2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2A85F11B-E3D1-D467-C774-0BE40FFFD800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8B114C9-3315-C717-F35F-040C8E811893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5D67AC8B-2A18-5EFA-8E4D-546F32396865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29687381-81AF-25C9-A948-007719C9F896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9F40216B-6E51-6997-5711-D0580F68E5B3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CDDFD56F-CCEF-5E05-829D-EFEAA23C2EDF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FA3A5CCC-970E-8223-1444-30CE42629105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D6833201-C270-7D40-B127-C722FB88BDDA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3CB5538C-0803-9105-704B-280634B3DE54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96CE22C7-28A2-527D-F88E-E1255D6A9519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3BE57A38-CD77-06DC-183B-743A42421A4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267D48B9-7967-01DC-BBC6-C489F4B36CE8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2B5F8E2D-84EB-4CA3-8774-041DBDE8F9F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3BDEBA7B-0DD1-F0D3-B15A-63613969F19D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3CE44DC5-DD2D-15F8-0F3A-49CE0E9CB322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C168A660-4893-F068-9252-E8E4D671AFE8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616C7A6D-8AD4-D458-2E55-EA9844ABBFAE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F08E1EDB-6615-1C10-CC21-2AD1D97052BA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7CCCA103-6B8C-6DA7-FB36-AAAB367A4A81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10A3D00A-4391-6B81-7D22-20F13958F95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37;p20">
              <a:extLst>
                <a:ext uri="{FF2B5EF4-FFF2-40B4-BE49-F238E27FC236}">
                  <a16:creationId xmlns:a16="http://schemas.microsoft.com/office/drawing/2014/main" id="{F4D6B6CC-9E42-257C-F7EB-1F07F441F5CF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6" name="Google Shape;798;p20">
              <a:extLst>
                <a:ext uri="{FF2B5EF4-FFF2-40B4-BE49-F238E27FC236}">
                  <a16:creationId xmlns:a16="http://schemas.microsoft.com/office/drawing/2014/main" id="{28455B9D-B15B-D228-434D-EF5764F0E08A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82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CFD11695-1010-1F02-0B9A-8BDC5E9A3AEC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47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D28FD97-DA79-E4D9-60B2-78A3A96CE6A1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CD71DBEE-9F88-6AA0-47FC-84D784C927D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Google Shape;794;p20">
              <a:extLst>
                <a:ext uri="{FF2B5EF4-FFF2-40B4-BE49-F238E27FC236}">
                  <a16:creationId xmlns:a16="http://schemas.microsoft.com/office/drawing/2014/main" id="{395E9433-DDC7-4A3D-F072-22AB9A4932E3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5;p20">
              <a:extLst>
                <a:ext uri="{FF2B5EF4-FFF2-40B4-BE49-F238E27FC236}">
                  <a16:creationId xmlns:a16="http://schemas.microsoft.com/office/drawing/2014/main" id="{0BC1702D-8BC8-E8F6-2011-9E85E3B2945C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6;p20">
              <a:extLst>
                <a:ext uri="{FF2B5EF4-FFF2-40B4-BE49-F238E27FC236}">
                  <a16:creationId xmlns:a16="http://schemas.microsoft.com/office/drawing/2014/main" id="{68BAAD42-A9A8-2E2C-C149-B8762CD2ED9D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7;p20">
              <a:extLst>
                <a:ext uri="{FF2B5EF4-FFF2-40B4-BE49-F238E27FC236}">
                  <a16:creationId xmlns:a16="http://schemas.microsoft.com/office/drawing/2014/main" id="{DAEC7A89-9B0F-76A4-1103-0614B8F4C81B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8;p20">
              <a:extLst>
                <a:ext uri="{FF2B5EF4-FFF2-40B4-BE49-F238E27FC236}">
                  <a16:creationId xmlns:a16="http://schemas.microsoft.com/office/drawing/2014/main" id="{63E2A386-0C28-90EB-7C60-25E5F2ACDE53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799;p20">
              <a:extLst>
                <a:ext uri="{FF2B5EF4-FFF2-40B4-BE49-F238E27FC236}">
                  <a16:creationId xmlns:a16="http://schemas.microsoft.com/office/drawing/2014/main" id="{EAFDBC31-B119-F9EB-618E-28C79AC576B3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800;p20">
              <a:extLst>
                <a:ext uri="{FF2B5EF4-FFF2-40B4-BE49-F238E27FC236}">
                  <a16:creationId xmlns:a16="http://schemas.microsoft.com/office/drawing/2014/main" id="{99312533-43CD-D20F-8F4A-B5FA9FBB3C30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1;p20">
              <a:extLst>
                <a:ext uri="{FF2B5EF4-FFF2-40B4-BE49-F238E27FC236}">
                  <a16:creationId xmlns:a16="http://schemas.microsoft.com/office/drawing/2014/main" id="{4E147DEB-7BD1-E01B-E237-457BA1D2917B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2;p20">
              <a:extLst>
                <a:ext uri="{FF2B5EF4-FFF2-40B4-BE49-F238E27FC236}">
                  <a16:creationId xmlns:a16="http://schemas.microsoft.com/office/drawing/2014/main" id="{CEBD5F2A-AD05-E823-A723-D8E61AA97E92}"/>
                </a:ext>
              </a:extLst>
            </p:cNvPr>
            <p:cNvCxnSpPr>
              <a:stCxn id="4" idx="2"/>
              <a:endCxn id="7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" name="Google Shape;803;p20">
              <a:extLst>
                <a:ext uri="{FF2B5EF4-FFF2-40B4-BE49-F238E27FC236}">
                  <a16:creationId xmlns:a16="http://schemas.microsoft.com/office/drawing/2014/main" id="{8B93E02F-47FD-4E9C-A4A9-38C9A38F2D7C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804;p20">
              <a:extLst>
                <a:ext uri="{FF2B5EF4-FFF2-40B4-BE49-F238E27FC236}">
                  <a16:creationId xmlns:a16="http://schemas.microsoft.com/office/drawing/2014/main" id="{428A0253-FCA3-51BC-21F4-BC8B6AD00709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05;p20">
              <a:extLst>
                <a:ext uri="{FF2B5EF4-FFF2-40B4-BE49-F238E27FC236}">
                  <a16:creationId xmlns:a16="http://schemas.microsoft.com/office/drawing/2014/main" id="{B28E8774-05C7-4954-D674-D2E5D17EFCD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23;p20">
              <a:extLst>
                <a:ext uri="{FF2B5EF4-FFF2-40B4-BE49-F238E27FC236}">
                  <a16:creationId xmlns:a16="http://schemas.microsoft.com/office/drawing/2014/main" id="{6C12C826-FD24-1C77-F2F8-58BDB3CCA77D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24;p20">
              <a:extLst>
                <a:ext uri="{FF2B5EF4-FFF2-40B4-BE49-F238E27FC236}">
                  <a16:creationId xmlns:a16="http://schemas.microsoft.com/office/drawing/2014/main" id="{FBA10815-2947-C7F2-FA89-4ABD6237045B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5;p20">
              <a:extLst>
                <a:ext uri="{FF2B5EF4-FFF2-40B4-BE49-F238E27FC236}">
                  <a16:creationId xmlns:a16="http://schemas.microsoft.com/office/drawing/2014/main" id="{84FB190B-2408-0623-81DA-8604609FC4AB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6;p20">
              <a:extLst>
                <a:ext uri="{FF2B5EF4-FFF2-40B4-BE49-F238E27FC236}">
                  <a16:creationId xmlns:a16="http://schemas.microsoft.com/office/drawing/2014/main" id="{9CD24E45-C7FB-B52D-5E77-4CA058AAA159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7;p20">
              <a:extLst>
                <a:ext uri="{FF2B5EF4-FFF2-40B4-BE49-F238E27FC236}">
                  <a16:creationId xmlns:a16="http://schemas.microsoft.com/office/drawing/2014/main" id="{2126CC7B-1FF0-FDAF-7BA3-94A4EA8D923E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8;p20">
              <a:extLst>
                <a:ext uri="{FF2B5EF4-FFF2-40B4-BE49-F238E27FC236}">
                  <a16:creationId xmlns:a16="http://schemas.microsoft.com/office/drawing/2014/main" id="{1CF737D4-EA3E-873E-4A85-88F0FAB8EA48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" name="Google Shape;829;p20">
              <a:extLst>
                <a:ext uri="{FF2B5EF4-FFF2-40B4-BE49-F238E27FC236}">
                  <a16:creationId xmlns:a16="http://schemas.microsoft.com/office/drawing/2014/main" id="{294CE537-884B-21E2-C08B-2DCACDEB26E8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830;p20">
              <a:extLst>
                <a:ext uri="{FF2B5EF4-FFF2-40B4-BE49-F238E27FC236}">
                  <a16:creationId xmlns:a16="http://schemas.microsoft.com/office/drawing/2014/main" id="{96111587-F77D-577B-2473-E4B726990B18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831;p20">
              <a:extLst>
                <a:ext uri="{FF2B5EF4-FFF2-40B4-BE49-F238E27FC236}">
                  <a16:creationId xmlns:a16="http://schemas.microsoft.com/office/drawing/2014/main" id="{180E590F-429D-51DF-AC34-610F73495F4F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832;p20">
              <a:extLst>
                <a:ext uri="{FF2B5EF4-FFF2-40B4-BE49-F238E27FC236}">
                  <a16:creationId xmlns:a16="http://schemas.microsoft.com/office/drawing/2014/main" id="{CA723498-8C30-CA5E-2E1E-A9D75C88F828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" name="Google Shape;833;p20">
              <a:extLst>
                <a:ext uri="{FF2B5EF4-FFF2-40B4-BE49-F238E27FC236}">
                  <a16:creationId xmlns:a16="http://schemas.microsoft.com/office/drawing/2014/main" id="{77F16B15-CFCD-AF17-51A7-9176BBE81312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6" name="Google Shape;834;p20">
              <a:extLst>
                <a:ext uri="{FF2B5EF4-FFF2-40B4-BE49-F238E27FC236}">
                  <a16:creationId xmlns:a16="http://schemas.microsoft.com/office/drawing/2014/main" id="{D3DCD669-289B-3CFD-351B-82316928BDF4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5;p20">
              <a:extLst>
                <a:ext uri="{FF2B5EF4-FFF2-40B4-BE49-F238E27FC236}">
                  <a16:creationId xmlns:a16="http://schemas.microsoft.com/office/drawing/2014/main" id="{5E823A9A-C21F-88A1-830C-E1827C911D09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ECE0097B-E337-DAE2-9D58-8D98EEF6E2D2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04ABB46C-3A30-DB57-9324-6B8B35137613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F248ED68-F8AC-6DE5-9663-9A6CC5B1EB01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B5657363-4329-BA5B-9F49-E377685A1D3D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7CCDA706-5742-6DEC-C975-C1A6957DBDE4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3A21C808-EE0B-1E16-3893-12F7CBDDF98D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6D919160-F05D-D84F-090F-39649F86513F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0F0F0998-CA99-E13A-0959-1F965FC6D7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4CD05D1-AB42-526F-9790-4FD31310BBC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E15F7AB4-59AF-39F0-7EAE-DEEE2ED507E8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58DC9226-DCD5-A1BF-A671-211CE3E1654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6D56C9D8-39A0-7308-1DBC-3456593B9C83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F5918989-1D29-5C6E-6805-5B195221A51C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2447C1A9-9787-053E-10E7-D44C92A54C0B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1BE06F10-A95C-985E-2019-7784F913FAA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F3F2C531-3119-9020-94AE-C1684BF400B4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ED446C3F-EA86-A9FF-C846-E6247497C39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6603618F-BD3E-049B-811A-97392DBBA9F9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CAE54F53-ED1F-FA50-6D22-161FFF6B7D10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76B65B27-04B8-C45B-BF6D-E35238EE59F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46F4C73F-6D1E-FB9F-6E5F-CF4A4149625C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A020D32B-EE34-0509-E449-ACCF212A8526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2" name="Google Shape;837;p20">
              <a:extLst>
                <a:ext uri="{FF2B5EF4-FFF2-40B4-BE49-F238E27FC236}">
                  <a16:creationId xmlns:a16="http://schemas.microsoft.com/office/drawing/2014/main" id="{B87222EA-5189-EE01-3640-890F8F7C89C4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3" name="Google Shape;798;p20">
              <a:extLst>
                <a:ext uri="{FF2B5EF4-FFF2-40B4-BE49-F238E27FC236}">
                  <a16:creationId xmlns:a16="http://schemas.microsoft.com/office/drawing/2014/main" id="{AB78FD52-4EEC-99B7-D4CD-204D6BC176C5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837;p20">
              <a:extLst>
                <a:ext uri="{FF2B5EF4-FFF2-40B4-BE49-F238E27FC236}">
                  <a16:creationId xmlns:a16="http://schemas.microsoft.com/office/drawing/2014/main" id="{EDCE47DB-1CBC-E827-9855-9828D9EB1BF4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5" name="Google Shape;798;p20">
              <a:extLst>
                <a:ext uri="{FF2B5EF4-FFF2-40B4-BE49-F238E27FC236}">
                  <a16:creationId xmlns:a16="http://schemas.microsoft.com/office/drawing/2014/main" id="{FA646066-8A5A-D47E-3F6A-A223B69AFC3B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1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6AE26F-5868-4D1E-657A-559FC0447E6B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3" name="Google Shape;792;p20">
              <a:extLst>
                <a:ext uri="{FF2B5EF4-FFF2-40B4-BE49-F238E27FC236}">
                  <a16:creationId xmlns:a16="http://schemas.microsoft.com/office/drawing/2014/main" id="{29EA7501-174B-092C-34EE-E51D0880C8ED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794;p20">
              <a:extLst>
                <a:ext uri="{FF2B5EF4-FFF2-40B4-BE49-F238E27FC236}">
                  <a16:creationId xmlns:a16="http://schemas.microsoft.com/office/drawing/2014/main" id="{FB1349B0-6D1F-87DC-9379-ED1E7D7C63C9}"/>
                </a:ext>
              </a:extLst>
            </p:cNvPr>
            <p:cNvSpPr/>
            <p:nvPr/>
          </p:nvSpPr>
          <p:spPr>
            <a:xfrm>
              <a:off x="1423852" y="1595410"/>
              <a:ext cx="1620500" cy="176688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795;p20">
              <a:extLst>
                <a:ext uri="{FF2B5EF4-FFF2-40B4-BE49-F238E27FC236}">
                  <a16:creationId xmlns:a16="http://schemas.microsoft.com/office/drawing/2014/main" id="{AED8D7C2-3D16-6634-3F0B-A6B1AA492489}"/>
                </a:ext>
              </a:extLst>
            </p:cNvPr>
            <p:cNvSpPr/>
            <p:nvPr/>
          </p:nvSpPr>
          <p:spPr>
            <a:xfrm>
              <a:off x="1487346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796;p20">
              <a:extLst>
                <a:ext uri="{FF2B5EF4-FFF2-40B4-BE49-F238E27FC236}">
                  <a16:creationId xmlns:a16="http://schemas.microsoft.com/office/drawing/2014/main" id="{3EECCE90-F8EF-9EA3-9C8A-6D044B6ACF43}"/>
                </a:ext>
              </a:extLst>
            </p:cNvPr>
            <p:cNvSpPr/>
            <p:nvPr/>
          </p:nvSpPr>
          <p:spPr>
            <a:xfrm>
              <a:off x="2296714" y="1843574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797;p20">
              <a:extLst>
                <a:ext uri="{FF2B5EF4-FFF2-40B4-BE49-F238E27FC236}">
                  <a16:creationId xmlns:a16="http://schemas.microsoft.com/office/drawing/2014/main" id="{6610E000-C04A-E05B-5B1A-60A2565E2F49}"/>
                </a:ext>
              </a:extLst>
            </p:cNvPr>
            <p:cNvSpPr/>
            <p:nvPr/>
          </p:nvSpPr>
          <p:spPr>
            <a:xfrm>
              <a:off x="1487346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798;p20">
              <a:extLst>
                <a:ext uri="{FF2B5EF4-FFF2-40B4-BE49-F238E27FC236}">
                  <a16:creationId xmlns:a16="http://schemas.microsoft.com/office/drawing/2014/main" id="{9D850DE4-75B5-50FA-BC50-724206686F65}"/>
                </a:ext>
              </a:extLst>
            </p:cNvPr>
            <p:cNvSpPr/>
            <p:nvPr/>
          </p:nvSpPr>
          <p:spPr>
            <a:xfrm>
              <a:off x="2296714" y="2456208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799;p20">
              <a:extLst>
                <a:ext uri="{FF2B5EF4-FFF2-40B4-BE49-F238E27FC236}">
                  <a16:creationId xmlns:a16="http://schemas.microsoft.com/office/drawing/2014/main" id="{530E1B22-1B61-F8ED-359B-918B3ED634F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2169726" y="2054518"/>
              <a:ext cx="126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" name="Google Shape;800;p20">
              <a:extLst>
                <a:ext uri="{FF2B5EF4-FFF2-40B4-BE49-F238E27FC236}">
                  <a16:creationId xmlns:a16="http://schemas.microsoft.com/office/drawing/2014/main" id="{5F317C87-2B84-2376-E82B-B7EAA82AA715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1828536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1" name="Google Shape;801;p20">
              <a:extLst>
                <a:ext uri="{FF2B5EF4-FFF2-40B4-BE49-F238E27FC236}">
                  <a16:creationId xmlns:a16="http://schemas.microsoft.com/office/drawing/2014/main" id="{B3960C75-5099-A941-1782-F599098E8CF3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2637904" y="2265461"/>
              <a:ext cx="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" name="Google Shape;802;p20">
              <a:extLst>
                <a:ext uri="{FF2B5EF4-FFF2-40B4-BE49-F238E27FC236}">
                  <a16:creationId xmlns:a16="http://schemas.microsoft.com/office/drawing/2014/main" id="{A91E8516-8E71-F6F4-557A-4218A393E1EA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1828536" y="2265461"/>
              <a:ext cx="809400" cy="190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" name="Google Shape;803;p20">
              <a:extLst>
                <a:ext uri="{FF2B5EF4-FFF2-40B4-BE49-F238E27FC236}">
                  <a16:creationId xmlns:a16="http://schemas.microsoft.com/office/drawing/2014/main" id="{8ACEAD58-0D35-E346-5B7B-EFBA3E0412F3}"/>
                </a:ext>
              </a:extLst>
            </p:cNvPr>
            <p:cNvSpPr/>
            <p:nvPr/>
          </p:nvSpPr>
          <p:spPr>
            <a:xfrm>
              <a:off x="1487346" y="3068842"/>
              <a:ext cx="149174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" name="Google Shape;804;p20">
              <a:extLst>
                <a:ext uri="{FF2B5EF4-FFF2-40B4-BE49-F238E27FC236}">
                  <a16:creationId xmlns:a16="http://schemas.microsoft.com/office/drawing/2014/main" id="{33EFF061-4590-B521-17BB-699D0ED8F9BE}"/>
                </a:ext>
              </a:extLst>
            </p:cNvPr>
            <p:cNvCxnSpPr/>
            <p:nvPr/>
          </p:nvCxnSpPr>
          <p:spPr>
            <a:xfrm>
              <a:off x="1828536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" name="Google Shape;805;p20">
              <a:extLst>
                <a:ext uri="{FF2B5EF4-FFF2-40B4-BE49-F238E27FC236}">
                  <a16:creationId xmlns:a16="http://schemas.microsoft.com/office/drawing/2014/main" id="{FD8B4E07-A19D-44C3-43FB-6BCC0B8B1C23}"/>
                </a:ext>
              </a:extLst>
            </p:cNvPr>
            <p:cNvCxnSpPr/>
            <p:nvPr/>
          </p:nvCxnSpPr>
          <p:spPr>
            <a:xfrm>
              <a:off x="2637904" y="2878095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" name="Google Shape;823;p20">
              <a:extLst>
                <a:ext uri="{FF2B5EF4-FFF2-40B4-BE49-F238E27FC236}">
                  <a16:creationId xmlns:a16="http://schemas.microsoft.com/office/drawing/2014/main" id="{F5EA8AC9-E7C5-CCBD-115F-D691CCC578D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824;p20">
              <a:extLst>
                <a:ext uri="{FF2B5EF4-FFF2-40B4-BE49-F238E27FC236}">
                  <a16:creationId xmlns:a16="http://schemas.microsoft.com/office/drawing/2014/main" id="{4B93039E-BC09-0564-077D-4483A882B665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825;p20">
              <a:extLst>
                <a:ext uri="{FF2B5EF4-FFF2-40B4-BE49-F238E27FC236}">
                  <a16:creationId xmlns:a16="http://schemas.microsoft.com/office/drawing/2014/main" id="{AAFF8205-DACB-0825-E773-04E5EE601B1C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26;p20">
              <a:extLst>
                <a:ext uri="{FF2B5EF4-FFF2-40B4-BE49-F238E27FC236}">
                  <a16:creationId xmlns:a16="http://schemas.microsoft.com/office/drawing/2014/main" id="{80B638C4-7F5E-13D6-08A3-B006E4DC7135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827;p20">
              <a:extLst>
                <a:ext uri="{FF2B5EF4-FFF2-40B4-BE49-F238E27FC236}">
                  <a16:creationId xmlns:a16="http://schemas.microsoft.com/office/drawing/2014/main" id="{81CF0799-97EC-20C8-E353-B58286C60F9A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828;p20">
              <a:extLst>
                <a:ext uri="{FF2B5EF4-FFF2-40B4-BE49-F238E27FC236}">
                  <a16:creationId xmlns:a16="http://schemas.microsoft.com/office/drawing/2014/main" id="{EE44EC7B-C79D-CEA9-E0E2-F3BB879E8FC1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" name="Google Shape;829;p20">
              <a:extLst>
                <a:ext uri="{FF2B5EF4-FFF2-40B4-BE49-F238E27FC236}">
                  <a16:creationId xmlns:a16="http://schemas.microsoft.com/office/drawing/2014/main" id="{29A6A1E6-B544-392F-3893-D7E625EF6E7A}"/>
                </a:ext>
              </a:extLst>
            </p:cNvPr>
            <p:cNvCxnSpPr>
              <a:endCxn id="20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830;p20">
              <a:extLst>
                <a:ext uri="{FF2B5EF4-FFF2-40B4-BE49-F238E27FC236}">
                  <a16:creationId xmlns:a16="http://schemas.microsoft.com/office/drawing/2014/main" id="{42A425DC-9895-C3BC-D7DB-603FCE6C3FA0}"/>
                </a:ext>
              </a:extLst>
            </p:cNvPr>
            <p:cNvCxnSpPr>
              <a:endCxn id="21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831;p20">
              <a:extLst>
                <a:ext uri="{FF2B5EF4-FFF2-40B4-BE49-F238E27FC236}">
                  <a16:creationId xmlns:a16="http://schemas.microsoft.com/office/drawing/2014/main" id="{EB3A54DE-A939-91DB-46E3-A5BE9F49405E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832;p20">
              <a:extLst>
                <a:ext uri="{FF2B5EF4-FFF2-40B4-BE49-F238E27FC236}">
                  <a16:creationId xmlns:a16="http://schemas.microsoft.com/office/drawing/2014/main" id="{5D35B707-1C27-CD2F-EE73-8F3206E179C2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833;p20">
              <a:extLst>
                <a:ext uri="{FF2B5EF4-FFF2-40B4-BE49-F238E27FC236}">
                  <a16:creationId xmlns:a16="http://schemas.microsoft.com/office/drawing/2014/main" id="{585DCD32-5B14-3F2F-64D0-F6DEB313318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834;p20">
              <a:extLst>
                <a:ext uri="{FF2B5EF4-FFF2-40B4-BE49-F238E27FC236}">
                  <a16:creationId xmlns:a16="http://schemas.microsoft.com/office/drawing/2014/main" id="{BCA94F4E-D886-4154-7075-A4378917460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8" name="Google Shape;835;p20">
              <a:extLst>
                <a:ext uri="{FF2B5EF4-FFF2-40B4-BE49-F238E27FC236}">
                  <a16:creationId xmlns:a16="http://schemas.microsoft.com/office/drawing/2014/main" id="{68360C25-834D-B92A-C60C-87C51D8DFE34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838;p20">
              <a:extLst>
                <a:ext uri="{FF2B5EF4-FFF2-40B4-BE49-F238E27FC236}">
                  <a16:creationId xmlns:a16="http://schemas.microsoft.com/office/drawing/2014/main" id="{048D3CF7-1F5C-1050-1961-387D9D8CC7F0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839;p20">
              <a:extLst>
                <a:ext uri="{FF2B5EF4-FFF2-40B4-BE49-F238E27FC236}">
                  <a16:creationId xmlns:a16="http://schemas.microsoft.com/office/drawing/2014/main" id="{9A0969ED-F5D5-7F2A-15B7-C49AEE31A6D1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840;p20">
              <a:extLst>
                <a:ext uri="{FF2B5EF4-FFF2-40B4-BE49-F238E27FC236}">
                  <a16:creationId xmlns:a16="http://schemas.microsoft.com/office/drawing/2014/main" id="{CE0CE167-5248-3E60-273D-D555B92D1F65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841;p20">
              <a:extLst>
                <a:ext uri="{FF2B5EF4-FFF2-40B4-BE49-F238E27FC236}">
                  <a16:creationId xmlns:a16="http://schemas.microsoft.com/office/drawing/2014/main" id="{3674A680-9963-2AA9-B0BF-6BD24DC7B216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42;p20">
              <a:extLst>
                <a:ext uri="{FF2B5EF4-FFF2-40B4-BE49-F238E27FC236}">
                  <a16:creationId xmlns:a16="http://schemas.microsoft.com/office/drawing/2014/main" id="{D545BD8F-4E24-E5D9-911F-1515CC12A7A5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43;p20">
              <a:extLst>
                <a:ext uri="{FF2B5EF4-FFF2-40B4-BE49-F238E27FC236}">
                  <a16:creationId xmlns:a16="http://schemas.microsoft.com/office/drawing/2014/main" id="{AC9F33BC-471B-B723-763F-4DAED1D25617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44;p20">
              <a:extLst>
                <a:ext uri="{FF2B5EF4-FFF2-40B4-BE49-F238E27FC236}">
                  <a16:creationId xmlns:a16="http://schemas.microsoft.com/office/drawing/2014/main" id="{1BC92C0F-E84D-CD06-5EAF-BC1D2A361250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" name="Google Shape;845;p20">
              <a:extLst>
                <a:ext uri="{FF2B5EF4-FFF2-40B4-BE49-F238E27FC236}">
                  <a16:creationId xmlns:a16="http://schemas.microsoft.com/office/drawing/2014/main" id="{37921381-5CB0-CFAB-34D4-FA0C35E1B839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" name="Google Shape;846;p20">
              <a:extLst>
                <a:ext uri="{FF2B5EF4-FFF2-40B4-BE49-F238E27FC236}">
                  <a16:creationId xmlns:a16="http://schemas.microsoft.com/office/drawing/2014/main" id="{DF156DCE-01D0-5D51-42F5-B9D69BF768E4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8" name="Google Shape;847;p20">
              <a:extLst>
                <a:ext uri="{FF2B5EF4-FFF2-40B4-BE49-F238E27FC236}">
                  <a16:creationId xmlns:a16="http://schemas.microsoft.com/office/drawing/2014/main" id="{B3732AB6-FF9A-3A6C-40B7-FAE1697925E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" name="Google Shape;848;p20">
              <a:extLst>
                <a:ext uri="{FF2B5EF4-FFF2-40B4-BE49-F238E27FC236}">
                  <a16:creationId xmlns:a16="http://schemas.microsoft.com/office/drawing/2014/main" id="{345C0837-BC99-6A8B-9258-396F441DF738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" name="Google Shape;849;p20">
              <a:extLst>
                <a:ext uri="{FF2B5EF4-FFF2-40B4-BE49-F238E27FC236}">
                  <a16:creationId xmlns:a16="http://schemas.microsoft.com/office/drawing/2014/main" id="{BDF72067-CB1F-D9B0-4688-B087EF5177AB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1" name="Google Shape;850;p20">
              <a:extLst>
                <a:ext uri="{FF2B5EF4-FFF2-40B4-BE49-F238E27FC236}">
                  <a16:creationId xmlns:a16="http://schemas.microsoft.com/office/drawing/2014/main" id="{C1B4C404-A1D7-0DE3-6F55-25487C23BDCB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851;p20">
              <a:extLst>
                <a:ext uri="{FF2B5EF4-FFF2-40B4-BE49-F238E27FC236}">
                  <a16:creationId xmlns:a16="http://schemas.microsoft.com/office/drawing/2014/main" id="{5B2BFBF6-FC34-BDB3-B9DA-3D1014132082}"/>
                </a:ext>
              </a:extLst>
            </p:cNvPr>
            <p:cNvCxnSpPr>
              <a:stCxn id="35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852;p20">
              <a:extLst>
                <a:ext uri="{FF2B5EF4-FFF2-40B4-BE49-F238E27FC236}">
                  <a16:creationId xmlns:a16="http://schemas.microsoft.com/office/drawing/2014/main" id="{E3FA813B-5B74-4063-7BD2-323528185F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4" name="Google Shape;853;p20">
              <a:extLst>
                <a:ext uri="{FF2B5EF4-FFF2-40B4-BE49-F238E27FC236}">
                  <a16:creationId xmlns:a16="http://schemas.microsoft.com/office/drawing/2014/main" id="{5975462E-6D39-100E-166C-643249B1967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" name="Google Shape;854;p20">
              <a:extLst>
                <a:ext uri="{FF2B5EF4-FFF2-40B4-BE49-F238E27FC236}">
                  <a16:creationId xmlns:a16="http://schemas.microsoft.com/office/drawing/2014/main" id="{DB20A6B2-69A1-15F8-A293-E724AE9AB2C5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6" name="Google Shape;855;p20">
              <a:extLst>
                <a:ext uri="{FF2B5EF4-FFF2-40B4-BE49-F238E27FC236}">
                  <a16:creationId xmlns:a16="http://schemas.microsoft.com/office/drawing/2014/main" id="{12E05F62-4025-767A-BCDD-D5EB7EF1D0A6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7" name="Google Shape;856;p20">
              <a:extLst>
                <a:ext uri="{FF2B5EF4-FFF2-40B4-BE49-F238E27FC236}">
                  <a16:creationId xmlns:a16="http://schemas.microsoft.com/office/drawing/2014/main" id="{F32C9ED0-9106-7008-A1A7-25216D03B51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857;p20">
              <a:extLst>
                <a:ext uri="{FF2B5EF4-FFF2-40B4-BE49-F238E27FC236}">
                  <a16:creationId xmlns:a16="http://schemas.microsoft.com/office/drawing/2014/main" id="{622056C8-81EC-B83C-9E87-FC66A7FBF99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858;p20">
              <a:extLst>
                <a:ext uri="{FF2B5EF4-FFF2-40B4-BE49-F238E27FC236}">
                  <a16:creationId xmlns:a16="http://schemas.microsoft.com/office/drawing/2014/main" id="{53E95377-D5EF-0E19-8446-E378D11A7C34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59;p20">
              <a:extLst>
                <a:ext uri="{FF2B5EF4-FFF2-40B4-BE49-F238E27FC236}">
                  <a16:creationId xmlns:a16="http://schemas.microsoft.com/office/drawing/2014/main" id="{BC5268A9-1A91-B393-F381-62FC4C3A335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1" name="Google Shape;837;p20">
              <a:extLst>
                <a:ext uri="{FF2B5EF4-FFF2-40B4-BE49-F238E27FC236}">
                  <a16:creationId xmlns:a16="http://schemas.microsoft.com/office/drawing/2014/main" id="{F0B23B81-01E4-2166-FD1B-BA7C0F076D93}"/>
                </a:ext>
              </a:extLst>
            </p:cNvPr>
            <p:cNvCxnSpPr>
              <a:cxnSpLocks/>
            </p:cNvCxnSpPr>
            <p:nvPr/>
          </p:nvCxnSpPr>
          <p:spPr>
            <a:xfrm>
              <a:off x="3995925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2" name="Google Shape;798;p20">
              <a:extLst>
                <a:ext uri="{FF2B5EF4-FFF2-40B4-BE49-F238E27FC236}">
                  <a16:creationId xmlns:a16="http://schemas.microsoft.com/office/drawing/2014/main" id="{782012C8-26F2-6521-19F3-60E219BCD8E2}"/>
                </a:ext>
              </a:extLst>
            </p:cNvPr>
            <p:cNvSpPr/>
            <p:nvPr/>
          </p:nvSpPr>
          <p:spPr>
            <a:xfrm>
              <a:off x="3190482" y="1595411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Dataflow Accelerator</a:t>
              </a: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" name="Google Shape;837;p20">
              <a:extLst>
                <a:ext uri="{FF2B5EF4-FFF2-40B4-BE49-F238E27FC236}">
                  <a16:creationId xmlns:a16="http://schemas.microsoft.com/office/drawing/2014/main" id="{A8B6AB82-0F21-E1F8-9AE3-82797D8D031B}"/>
                </a:ext>
              </a:extLst>
            </p:cNvPr>
            <p:cNvCxnSpPr>
              <a:cxnSpLocks/>
            </p:cNvCxnSpPr>
            <p:nvPr/>
          </p:nvCxnSpPr>
          <p:spPr>
            <a:xfrm>
              <a:off x="5345097" y="3416161"/>
              <a:ext cx="0" cy="58927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" name="Google Shape;798;p20">
              <a:extLst>
                <a:ext uri="{FF2B5EF4-FFF2-40B4-BE49-F238E27FC236}">
                  <a16:creationId xmlns:a16="http://schemas.microsoft.com/office/drawing/2014/main" id="{26B0ACE2-11B5-B8EC-9672-3F89A77DB190}"/>
                </a:ext>
              </a:extLst>
            </p:cNvPr>
            <p:cNvSpPr/>
            <p:nvPr/>
          </p:nvSpPr>
          <p:spPr>
            <a:xfrm>
              <a:off x="4957097" y="1596814"/>
              <a:ext cx="1620485" cy="1816028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Systolic Array Based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085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A1431E0-2415-C743-0766-04E591E71B1A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6840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CF52427F-83D7-B217-503B-1CB13A3CE7E5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1171169" y="1323208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1171169" y="1323208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5" name="Google Shape;114;p5">
              <a:extLst>
                <a:ext uri="{FF2B5EF4-FFF2-40B4-BE49-F238E27FC236}">
                  <a16:creationId xmlns:a16="http://schemas.microsoft.com/office/drawing/2014/main" id="{217C8C89-B37E-1571-B227-01B69E5793EA}"/>
                </a:ext>
              </a:extLst>
            </p:cNvPr>
            <p:cNvGrpSpPr/>
            <p:nvPr/>
          </p:nvGrpSpPr>
          <p:grpSpPr>
            <a:xfrm>
              <a:off x="3171340" y="1595410"/>
              <a:ext cx="2395539" cy="1766888"/>
              <a:chOff x="19049" y="1333501"/>
              <a:chExt cx="2395539" cy="1766888"/>
            </a:xfrm>
            <a:solidFill>
              <a:schemeClr val="bg1"/>
            </a:solidFill>
          </p:grpSpPr>
          <p:sp>
            <p:nvSpPr>
              <p:cNvPr id="44" name="Google Shape;115;p5">
                <a:extLst>
                  <a:ext uri="{FF2B5EF4-FFF2-40B4-BE49-F238E27FC236}">
                    <a16:creationId xmlns:a16="http://schemas.microsoft.com/office/drawing/2014/main" id="{4A564813-4136-D3A1-188B-2279E11CB9B7}"/>
                  </a:ext>
                </a:extLst>
              </p:cNvPr>
              <p:cNvSpPr/>
              <p:nvPr/>
            </p:nvSpPr>
            <p:spPr>
              <a:xfrm>
                <a:off x="19049" y="1333501"/>
                <a:ext cx="2395539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6;p5">
                <a:extLst>
                  <a:ext uri="{FF2B5EF4-FFF2-40B4-BE49-F238E27FC236}">
                    <a16:creationId xmlns:a16="http://schemas.microsoft.com/office/drawing/2014/main" id="{93958216-732C-8002-3785-12FDBBF6B54D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117;p5">
                <a:extLst>
                  <a:ext uri="{FF2B5EF4-FFF2-40B4-BE49-F238E27FC236}">
                    <a16:creationId xmlns:a16="http://schemas.microsoft.com/office/drawing/2014/main" id="{4C07A0EF-9B7E-904B-E1D0-4F754992DB9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118;p5">
                <a:extLst>
                  <a:ext uri="{FF2B5EF4-FFF2-40B4-BE49-F238E27FC236}">
                    <a16:creationId xmlns:a16="http://schemas.microsoft.com/office/drawing/2014/main" id="{A44ADFFB-DD66-1FD3-CAB7-ECFB4BFFCA1B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119;p5">
                <a:extLst>
                  <a:ext uri="{FF2B5EF4-FFF2-40B4-BE49-F238E27FC236}">
                    <a16:creationId xmlns:a16="http://schemas.microsoft.com/office/drawing/2014/main" id="{05A97B17-5DE2-E03A-487E-7E6F14FB3C14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9" name="Google Shape;120;p5">
                <a:extLst>
                  <a:ext uri="{FF2B5EF4-FFF2-40B4-BE49-F238E27FC236}">
                    <a16:creationId xmlns:a16="http://schemas.microsoft.com/office/drawing/2014/main" id="{B17629EB-6687-2FAC-1F14-1CE0F83D8275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0" name="Google Shape;121;p5">
                <a:extLst>
                  <a:ext uri="{FF2B5EF4-FFF2-40B4-BE49-F238E27FC236}">
                    <a16:creationId xmlns:a16="http://schemas.microsoft.com/office/drawing/2014/main" id="{560ED1C2-D542-A924-9AB5-9C430007B972}"/>
                  </a:ext>
                </a:extLst>
              </p:cNvPr>
              <p:cNvCxnSpPr>
                <a:stCxn id="45" idx="2"/>
                <a:endCxn id="4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1" name="Google Shape;122;p5">
                <a:extLst>
                  <a:ext uri="{FF2B5EF4-FFF2-40B4-BE49-F238E27FC236}">
                    <a16:creationId xmlns:a16="http://schemas.microsoft.com/office/drawing/2014/main" id="{66E8EA38-469A-3DF0-2FF5-8D6C31B72E61}"/>
                  </a:ext>
                </a:extLst>
              </p:cNvPr>
              <p:cNvCxnSpPr>
                <a:stCxn id="46" idx="2"/>
                <a:endCxn id="4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2" name="Google Shape;123;p5">
                <a:extLst>
                  <a:ext uri="{FF2B5EF4-FFF2-40B4-BE49-F238E27FC236}">
                    <a16:creationId xmlns:a16="http://schemas.microsoft.com/office/drawing/2014/main" id="{77AC25F9-7B56-FE7A-BD1A-9A2F27B08D31}"/>
                  </a:ext>
                </a:extLst>
              </p:cNvPr>
              <p:cNvCxnSpPr>
                <a:stCxn id="45" idx="2"/>
                <a:endCxn id="4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3" name="Google Shape;124;p5">
                <a:extLst>
                  <a:ext uri="{FF2B5EF4-FFF2-40B4-BE49-F238E27FC236}">
                    <a16:creationId xmlns:a16="http://schemas.microsoft.com/office/drawing/2014/main" id="{39E89B1A-6806-F23E-8E2F-27AF0A3DD045}"/>
                  </a:ext>
                </a:extLst>
              </p:cNvPr>
              <p:cNvSpPr/>
              <p:nvPr/>
            </p:nvSpPr>
            <p:spPr>
              <a:xfrm>
                <a:off x="72809" y="2806933"/>
                <a:ext cx="2276521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4" name="Google Shape;125;p5">
                <a:extLst>
                  <a:ext uri="{FF2B5EF4-FFF2-40B4-BE49-F238E27FC236}">
                    <a16:creationId xmlns:a16="http://schemas.microsoft.com/office/drawing/2014/main" id="{EFDCA226-32C7-A0FD-D3D3-9DF126543394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5" name="Google Shape;126;p5">
                <a:extLst>
                  <a:ext uri="{FF2B5EF4-FFF2-40B4-BE49-F238E27FC236}">
                    <a16:creationId xmlns:a16="http://schemas.microsoft.com/office/drawing/2014/main" id="{7CAAAEDD-C90F-9455-7A07-2E4469283A08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56" name="Google Shape;127;p5">
                <a:extLst>
                  <a:ext uri="{FF2B5EF4-FFF2-40B4-BE49-F238E27FC236}">
                    <a16:creationId xmlns:a16="http://schemas.microsoft.com/office/drawing/2014/main" id="{2E50BF9A-50BC-88B8-F191-10793536D733}"/>
                  </a:ext>
                </a:extLst>
              </p:cNvPr>
              <p:cNvSpPr/>
              <p:nvPr/>
            </p:nvSpPr>
            <p:spPr>
              <a:xfrm rot="5400000">
                <a:off x="-103262" y="1757735"/>
                <a:ext cx="1034521" cy="682380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Accelerator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7" name="Google Shape;128;p5">
                <a:extLst>
                  <a:ext uri="{FF2B5EF4-FFF2-40B4-BE49-F238E27FC236}">
                    <a16:creationId xmlns:a16="http://schemas.microsoft.com/office/drawing/2014/main" id="{5F83236F-1351-439E-F5A4-2B7F02CD5E8E}"/>
                  </a:ext>
                </a:extLst>
              </p:cNvPr>
              <p:cNvCxnSpPr/>
              <p:nvPr/>
            </p:nvCxnSpPr>
            <p:spPr>
              <a:xfrm>
                <a:off x="403097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129;p5">
                <a:extLst>
                  <a:ext uri="{FF2B5EF4-FFF2-40B4-BE49-F238E27FC236}">
                    <a16:creationId xmlns:a16="http://schemas.microsoft.com/office/drawing/2014/main" id="{EE0251EF-2300-93F8-5667-8FFB3A486698}"/>
                  </a:ext>
                </a:extLst>
              </p:cNvPr>
              <p:cNvCxnSpPr/>
              <p:nvPr/>
            </p:nvCxnSpPr>
            <p:spPr>
              <a:xfrm>
                <a:off x="762645" y="1792609"/>
                <a:ext cx="94937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</p:grp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5669272" y="2568132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4343875" y="3294954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6166325" y="3362298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727ECC4-1E4E-B7E6-8ACC-D42D14BE362B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02;p5">
              <a:extLst>
                <a:ext uri="{FF2B5EF4-FFF2-40B4-BE49-F238E27FC236}">
                  <a16:creationId xmlns:a16="http://schemas.microsoft.com/office/drawing/2014/main" id="{85025B6B-5CC3-FF16-F75E-91D10DCCEF37}"/>
                </a:ext>
              </a:extLst>
            </p:cNvPr>
            <p:cNvSpPr/>
            <p:nvPr/>
          </p:nvSpPr>
          <p:spPr>
            <a:xfrm>
              <a:off x="5946550" y="1500279"/>
              <a:ext cx="1620500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03;p5">
              <a:extLst>
                <a:ext uri="{FF2B5EF4-FFF2-40B4-BE49-F238E27FC236}">
                  <a16:creationId xmlns:a16="http://schemas.microsoft.com/office/drawing/2014/main" id="{E3182049-16B2-C73A-BA47-162954F3E389}"/>
                </a:ext>
              </a:extLst>
            </p:cNvPr>
            <p:cNvSpPr/>
            <p:nvPr/>
          </p:nvSpPr>
          <p:spPr>
            <a:xfrm>
              <a:off x="6010044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Rocket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04;p5">
              <a:extLst>
                <a:ext uri="{FF2B5EF4-FFF2-40B4-BE49-F238E27FC236}">
                  <a16:creationId xmlns:a16="http://schemas.microsoft.com/office/drawing/2014/main" id="{D32EEBDA-C1A1-0FCD-0C35-9A45F5EE1DAC}"/>
                </a:ext>
              </a:extLst>
            </p:cNvPr>
            <p:cNvSpPr/>
            <p:nvPr/>
          </p:nvSpPr>
          <p:spPr>
            <a:xfrm>
              <a:off x="6819412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05;p5">
              <a:extLst>
                <a:ext uri="{FF2B5EF4-FFF2-40B4-BE49-F238E27FC236}">
                  <a16:creationId xmlns:a16="http://schemas.microsoft.com/office/drawing/2014/main" id="{834AF700-3191-56F8-2611-BA11AA0FA79D}"/>
                </a:ext>
              </a:extLst>
            </p:cNvPr>
            <p:cNvSpPr/>
            <p:nvPr/>
          </p:nvSpPr>
          <p:spPr>
            <a:xfrm>
              <a:off x="6010044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06;p5">
              <a:extLst>
                <a:ext uri="{FF2B5EF4-FFF2-40B4-BE49-F238E27FC236}">
                  <a16:creationId xmlns:a16="http://schemas.microsoft.com/office/drawing/2014/main" id="{90222517-62BA-EF58-668C-AC055360EBAA}"/>
                </a:ext>
              </a:extLst>
            </p:cNvPr>
            <p:cNvSpPr/>
            <p:nvPr/>
          </p:nvSpPr>
          <p:spPr>
            <a:xfrm>
              <a:off x="6819412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07;p5">
              <a:extLst>
                <a:ext uri="{FF2B5EF4-FFF2-40B4-BE49-F238E27FC236}">
                  <a16:creationId xmlns:a16="http://schemas.microsoft.com/office/drawing/2014/main" id="{0D7CA193-36BA-343F-F799-CBA069512362}"/>
                </a:ext>
              </a:extLst>
            </p:cNvPr>
            <p:cNvCxnSpPr>
              <a:stCxn id="130" idx="3"/>
              <a:endCxn id="131" idx="1"/>
            </p:cNvCxnSpPr>
            <p:nvPr/>
          </p:nvCxnSpPr>
          <p:spPr>
            <a:xfrm>
              <a:off x="6692424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5" name="Google Shape;108;p5">
              <a:extLst>
                <a:ext uri="{FF2B5EF4-FFF2-40B4-BE49-F238E27FC236}">
                  <a16:creationId xmlns:a16="http://schemas.microsoft.com/office/drawing/2014/main" id="{306324FB-E622-3889-7F75-C0CF201CE43B}"/>
                </a:ext>
              </a:extLst>
            </p:cNvPr>
            <p:cNvCxnSpPr>
              <a:stCxn id="130" idx="2"/>
              <a:endCxn id="132" idx="0"/>
            </p:cNvCxnSpPr>
            <p:nvPr/>
          </p:nvCxnSpPr>
          <p:spPr>
            <a:xfrm>
              <a:off x="6351234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6" name="Google Shape;109;p5">
              <a:extLst>
                <a:ext uri="{FF2B5EF4-FFF2-40B4-BE49-F238E27FC236}">
                  <a16:creationId xmlns:a16="http://schemas.microsoft.com/office/drawing/2014/main" id="{6DEF4B9F-2C47-D8B3-6E51-0A51779E91EC}"/>
                </a:ext>
              </a:extLst>
            </p:cNvPr>
            <p:cNvCxnSpPr>
              <a:stCxn id="131" idx="2"/>
              <a:endCxn id="133" idx="0"/>
            </p:cNvCxnSpPr>
            <p:nvPr/>
          </p:nvCxnSpPr>
          <p:spPr>
            <a:xfrm>
              <a:off x="7160602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7" name="Google Shape;110;p5">
              <a:extLst>
                <a:ext uri="{FF2B5EF4-FFF2-40B4-BE49-F238E27FC236}">
                  <a16:creationId xmlns:a16="http://schemas.microsoft.com/office/drawing/2014/main" id="{E22A112E-6417-0A62-C35C-C2BEBA8913FB}"/>
                </a:ext>
              </a:extLst>
            </p:cNvPr>
            <p:cNvCxnSpPr>
              <a:stCxn id="130" idx="2"/>
              <a:endCxn id="133" idx="0"/>
            </p:cNvCxnSpPr>
            <p:nvPr/>
          </p:nvCxnSpPr>
          <p:spPr>
            <a:xfrm>
              <a:off x="6351234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8" name="Google Shape;111;p5">
              <a:extLst>
                <a:ext uri="{FF2B5EF4-FFF2-40B4-BE49-F238E27FC236}">
                  <a16:creationId xmlns:a16="http://schemas.microsoft.com/office/drawing/2014/main" id="{D9CE46F3-EF18-648F-F7B7-655992111932}"/>
                </a:ext>
              </a:extLst>
            </p:cNvPr>
            <p:cNvSpPr/>
            <p:nvPr/>
          </p:nvSpPr>
          <p:spPr>
            <a:xfrm>
              <a:off x="6010044" y="2973711"/>
              <a:ext cx="1491748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12;p5">
              <a:extLst>
                <a:ext uri="{FF2B5EF4-FFF2-40B4-BE49-F238E27FC236}">
                  <a16:creationId xmlns:a16="http://schemas.microsoft.com/office/drawing/2014/main" id="{0B22777E-AFE4-85EE-90B5-94B6E14A4AED}"/>
                </a:ext>
              </a:extLst>
            </p:cNvPr>
            <p:cNvCxnSpPr/>
            <p:nvPr/>
          </p:nvCxnSpPr>
          <p:spPr>
            <a:xfrm>
              <a:off x="6351234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0" name="Google Shape;113;p5">
              <a:extLst>
                <a:ext uri="{FF2B5EF4-FFF2-40B4-BE49-F238E27FC236}">
                  <a16:creationId xmlns:a16="http://schemas.microsoft.com/office/drawing/2014/main" id="{829808D1-5C77-4B0E-D4C3-51416DC9B82D}"/>
                </a:ext>
              </a:extLst>
            </p:cNvPr>
            <p:cNvCxnSpPr/>
            <p:nvPr/>
          </p:nvCxnSpPr>
          <p:spPr>
            <a:xfrm>
              <a:off x="7160602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3368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0BE996-5875-880F-69C0-BA1738B86C14}"/>
              </a:ext>
            </a:extLst>
          </p:cNvPr>
          <p:cNvGrpSpPr/>
          <p:nvPr/>
        </p:nvGrpSpPr>
        <p:grpSpPr>
          <a:xfrm>
            <a:off x="-877428" y="1228077"/>
            <a:ext cx="5946900" cy="5185500"/>
            <a:chOff x="-877428" y="1228077"/>
            <a:chExt cx="5946900" cy="5185500"/>
          </a:xfrm>
        </p:grpSpPr>
        <p:sp>
          <p:nvSpPr>
            <p:cNvPr id="3" name="Google Shape;100;p5">
              <a:extLst>
                <a:ext uri="{FF2B5EF4-FFF2-40B4-BE49-F238E27FC236}">
                  <a16:creationId xmlns:a16="http://schemas.microsoft.com/office/drawing/2014/main" id="{24F31AE5-66E1-9FCA-986C-9B3793763D77}"/>
                </a:ext>
              </a:extLst>
            </p:cNvPr>
            <p:cNvSpPr/>
            <p:nvPr/>
          </p:nvSpPr>
          <p:spPr>
            <a:xfrm>
              <a:off x="-877428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" name="Google Shape;101;p5">
              <a:extLst>
                <a:ext uri="{FF2B5EF4-FFF2-40B4-BE49-F238E27FC236}">
                  <a16:creationId xmlns:a16="http://schemas.microsoft.com/office/drawing/2014/main" id="{8FAB21D0-A625-11E5-0C6D-C31C793C78FB}"/>
                </a:ext>
              </a:extLst>
            </p:cNvPr>
            <p:cNvGrpSpPr/>
            <p:nvPr/>
          </p:nvGrpSpPr>
          <p:grpSpPr>
            <a:xfrm>
              <a:off x="-624745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59" name="Google Shape;102;p5">
                <a:extLst>
                  <a:ext uri="{FF2B5EF4-FFF2-40B4-BE49-F238E27FC236}">
                    <a16:creationId xmlns:a16="http://schemas.microsoft.com/office/drawing/2014/main" id="{D8DB565B-C54E-EB0E-FE37-EDA6DD22A5C6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103;p5">
                <a:extLst>
                  <a:ext uri="{FF2B5EF4-FFF2-40B4-BE49-F238E27FC236}">
                    <a16:creationId xmlns:a16="http://schemas.microsoft.com/office/drawing/2014/main" id="{4AEFB8D5-18AA-634A-3320-7538440EE332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104;p5">
                <a:extLst>
                  <a:ext uri="{FF2B5EF4-FFF2-40B4-BE49-F238E27FC236}">
                    <a16:creationId xmlns:a16="http://schemas.microsoft.com/office/drawing/2014/main" id="{30DA68B4-DDDA-2E8A-72B3-5082916C9151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105;p5">
                <a:extLst>
                  <a:ext uri="{FF2B5EF4-FFF2-40B4-BE49-F238E27FC236}">
                    <a16:creationId xmlns:a16="http://schemas.microsoft.com/office/drawing/2014/main" id="{B21EBB73-7275-A2E3-347C-6C4A5D816816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106;p5">
                <a:extLst>
                  <a:ext uri="{FF2B5EF4-FFF2-40B4-BE49-F238E27FC236}">
                    <a16:creationId xmlns:a16="http://schemas.microsoft.com/office/drawing/2014/main" id="{03E32773-D56C-E482-8C6B-7D35C9E3C8A5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107;p5">
                <a:extLst>
                  <a:ext uri="{FF2B5EF4-FFF2-40B4-BE49-F238E27FC236}">
                    <a16:creationId xmlns:a16="http://schemas.microsoft.com/office/drawing/2014/main" id="{398C45E4-8BE1-C5B3-14C7-385FE6229C26}"/>
                  </a:ext>
                </a:extLst>
              </p:cNvPr>
              <p:cNvCxnSpPr>
                <a:stCxn id="60" idx="3"/>
                <a:endCxn id="6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5" name="Google Shape;108;p5">
                <a:extLst>
                  <a:ext uri="{FF2B5EF4-FFF2-40B4-BE49-F238E27FC236}">
                    <a16:creationId xmlns:a16="http://schemas.microsoft.com/office/drawing/2014/main" id="{AFFCAF34-621A-B52C-D0E0-A21FB806A7B7}"/>
                  </a:ext>
                </a:extLst>
              </p:cNvPr>
              <p:cNvCxnSpPr>
                <a:stCxn id="60" idx="2"/>
                <a:endCxn id="6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6" name="Google Shape;109;p5">
                <a:extLst>
                  <a:ext uri="{FF2B5EF4-FFF2-40B4-BE49-F238E27FC236}">
                    <a16:creationId xmlns:a16="http://schemas.microsoft.com/office/drawing/2014/main" id="{D1721E86-F176-15FF-3EE8-9320B99D4702}"/>
                  </a:ext>
                </a:extLst>
              </p:cNvPr>
              <p:cNvCxnSpPr>
                <a:stCxn id="61" idx="2"/>
                <a:endCxn id="6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67" name="Google Shape;110;p5">
                <a:extLst>
                  <a:ext uri="{FF2B5EF4-FFF2-40B4-BE49-F238E27FC236}">
                    <a16:creationId xmlns:a16="http://schemas.microsoft.com/office/drawing/2014/main" id="{C256BC1A-4EB3-4FF3-B358-592F9D317016}"/>
                  </a:ext>
                </a:extLst>
              </p:cNvPr>
              <p:cNvCxnSpPr>
                <a:stCxn id="60" idx="2"/>
                <a:endCxn id="6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8" name="Google Shape;111;p5">
                <a:extLst>
                  <a:ext uri="{FF2B5EF4-FFF2-40B4-BE49-F238E27FC236}">
                    <a16:creationId xmlns:a16="http://schemas.microsoft.com/office/drawing/2014/main" id="{0C204A7F-1075-5FDE-CF4F-EE3125CB647A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9" name="Google Shape;112;p5">
                <a:extLst>
                  <a:ext uri="{FF2B5EF4-FFF2-40B4-BE49-F238E27FC236}">
                    <a16:creationId xmlns:a16="http://schemas.microsoft.com/office/drawing/2014/main" id="{CF834E13-0962-754A-AC5F-DB09F4E6DD0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70" name="Google Shape;113;p5">
                <a:extLst>
                  <a:ext uri="{FF2B5EF4-FFF2-40B4-BE49-F238E27FC236}">
                    <a16:creationId xmlns:a16="http://schemas.microsoft.com/office/drawing/2014/main" id="{4C3FFB4F-52EC-39DF-31A6-8CC6D820F026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44" name="Google Shape;115;p5">
              <a:extLst>
                <a:ext uri="{FF2B5EF4-FFF2-40B4-BE49-F238E27FC236}">
                  <a16:creationId xmlns:a16="http://schemas.microsoft.com/office/drawing/2014/main" id="{4A564813-4136-D3A1-188B-2279E11CB9B7}"/>
                </a:ext>
              </a:extLst>
            </p:cNvPr>
            <p:cNvSpPr/>
            <p:nvPr/>
          </p:nvSpPr>
          <p:spPr>
            <a:xfrm>
              <a:off x="1122743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16;p5">
              <a:extLst>
                <a:ext uri="{FF2B5EF4-FFF2-40B4-BE49-F238E27FC236}">
                  <a16:creationId xmlns:a16="http://schemas.microsoft.com/office/drawing/2014/main" id="{93958216-732C-8002-3785-12FDBBF6B54D}"/>
                </a:ext>
              </a:extLst>
            </p:cNvPr>
            <p:cNvSpPr/>
            <p:nvPr/>
          </p:nvSpPr>
          <p:spPr>
            <a:xfrm>
              <a:off x="1961276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17;p5">
              <a:extLst>
                <a:ext uri="{FF2B5EF4-FFF2-40B4-BE49-F238E27FC236}">
                  <a16:creationId xmlns:a16="http://schemas.microsoft.com/office/drawing/2014/main" id="{4C07A0EF-9B7E-904B-E1D0-4F754992DB91}"/>
                </a:ext>
              </a:extLst>
            </p:cNvPr>
            <p:cNvSpPr/>
            <p:nvPr/>
          </p:nvSpPr>
          <p:spPr>
            <a:xfrm>
              <a:off x="2770644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18;p5">
              <a:extLst>
                <a:ext uri="{FF2B5EF4-FFF2-40B4-BE49-F238E27FC236}">
                  <a16:creationId xmlns:a16="http://schemas.microsoft.com/office/drawing/2014/main" id="{A44ADFFB-DD66-1FD3-CAB7-ECFB4BFFCA1B}"/>
                </a:ext>
              </a:extLst>
            </p:cNvPr>
            <p:cNvSpPr/>
            <p:nvPr/>
          </p:nvSpPr>
          <p:spPr>
            <a:xfrm>
              <a:off x="1961276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19;p5">
              <a:extLst>
                <a:ext uri="{FF2B5EF4-FFF2-40B4-BE49-F238E27FC236}">
                  <a16:creationId xmlns:a16="http://schemas.microsoft.com/office/drawing/2014/main" id="{05A97B17-5DE2-E03A-487E-7E6F14FB3C14}"/>
                </a:ext>
              </a:extLst>
            </p:cNvPr>
            <p:cNvSpPr/>
            <p:nvPr/>
          </p:nvSpPr>
          <p:spPr>
            <a:xfrm>
              <a:off x="2770644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120;p5">
              <a:extLst>
                <a:ext uri="{FF2B5EF4-FFF2-40B4-BE49-F238E27FC236}">
                  <a16:creationId xmlns:a16="http://schemas.microsoft.com/office/drawing/2014/main" id="{B17629EB-6687-2FAC-1F14-1CE0F83D8275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>
              <a:off x="2643656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0" name="Google Shape;121;p5">
              <a:extLst>
                <a:ext uri="{FF2B5EF4-FFF2-40B4-BE49-F238E27FC236}">
                  <a16:creationId xmlns:a16="http://schemas.microsoft.com/office/drawing/2014/main" id="{560ED1C2-D542-A924-9AB5-9C430007B972}"/>
                </a:ext>
              </a:extLst>
            </p:cNvPr>
            <p:cNvCxnSpPr>
              <a:stCxn id="45" idx="2"/>
              <a:endCxn id="47" idx="0"/>
            </p:cNvCxnSpPr>
            <p:nvPr/>
          </p:nvCxnSpPr>
          <p:spPr>
            <a:xfrm>
              <a:off x="2302466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1" name="Google Shape;122;p5">
              <a:extLst>
                <a:ext uri="{FF2B5EF4-FFF2-40B4-BE49-F238E27FC236}">
                  <a16:creationId xmlns:a16="http://schemas.microsoft.com/office/drawing/2014/main" id="{66E8EA38-469A-3DF0-2FF5-8D6C31B72E61}"/>
                </a:ext>
              </a:extLst>
            </p:cNvPr>
            <p:cNvCxnSpPr>
              <a:stCxn id="46" idx="2"/>
              <a:endCxn id="48" idx="0"/>
            </p:cNvCxnSpPr>
            <p:nvPr/>
          </p:nvCxnSpPr>
          <p:spPr>
            <a:xfrm>
              <a:off x="3111834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2" name="Google Shape;123;p5">
              <a:extLst>
                <a:ext uri="{FF2B5EF4-FFF2-40B4-BE49-F238E27FC236}">
                  <a16:creationId xmlns:a16="http://schemas.microsoft.com/office/drawing/2014/main" id="{77AC25F9-7B56-FE7A-BD1A-9A2F27B08D31}"/>
                </a:ext>
              </a:extLst>
            </p:cNvPr>
            <p:cNvCxnSpPr>
              <a:stCxn id="45" idx="2"/>
              <a:endCxn id="48" idx="0"/>
            </p:cNvCxnSpPr>
            <p:nvPr/>
          </p:nvCxnSpPr>
          <p:spPr>
            <a:xfrm>
              <a:off x="2302466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3" name="Google Shape;124;p5">
              <a:extLst>
                <a:ext uri="{FF2B5EF4-FFF2-40B4-BE49-F238E27FC236}">
                  <a16:creationId xmlns:a16="http://schemas.microsoft.com/office/drawing/2014/main" id="{39E89B1A-6806-F23E-8E2F-27AF0A3DD045}"/>
                </a:ext>
              </a:extLst>
            </p:cNvPr>
            <p:cNvSpPr/>
            <p:nvPr/>
          </p:nvSpPr>
          <p:spPr>
            <a:xfrm>
              <a:off x="1176503" y="2973711"/>
              <a:ext cx="2276521" cy="2363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" name="Google Shape;125;p5">
              <a:extLst>
                <a:ext uri="{FF2B5EF4-FFF2-40B4-BE49-F238E27FC236}">
                  <a16:creationId xmlns:a16="http://schemas.microsoft.com/office/drawing/2014/main" id="{EFDCA226-32C7-A0FD-D3D3-9DF126543394}"/>
                </a:ext>
              </a:extLst>
            </p:cNvPr>
            <p:cNvCxnSpPr/>
            <p:nvPr/>
          </p:nvCxnSpPr>
          <p:spPr>
            <a:xfrm>
              <a:off x="230246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5" name="Google Shape;126;p5">
              <a:extLst>
                <a:ext uri="{FF2B5EF4-FFF2-40B4-BE49-F238E27FC236}">
                  <a16:creationId xmlns:a16="http://schemas.microsoft.com/office/drawing/2014/main" id="{7CAAAEDD-C90F-9455-7A07-2E4469283A08}"/>
                </a:ext>
              </a:extLst>
            </p:cNvPr>
            <p:cNvCxnSpPr/>
            <p:nvPr/>
          </p:nvCxnSpPr>
          <p:spPr>
            <a:xfrm>
              <a:off x="3111834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56" name="Google Shape;127;p5">
              <a:extLst>
                <a:ext uri="{FF2B5EF4-FFF2-40B4-BE49-F238E27FC236}">
                  <a16:creationId xmlns:a16="http://schemas.microsoft.com/office/drawing/2014/main" id="{2E50BF9A-50BC-88B8-F191-10793536D733}"/>
                </a:ext>
              </a:extLst>
            </p:cNvPr>
            <p:cNvSpPr/>
            <p:nvPr/>
          </p:nvSpPr>
          <p:spPr>
            <a:xfrm rot="5400000">
              <a:off x="1000432" y="1924513"/>
              <a:ext cx="1034521" cy="6823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" name="Google Shape;128;p5">
              <a:extLst>
                <a:ext uri="{FF2B5EF4-FFF2-40B4-BE49-F238E27FC236}">
                  <a16:creationId xmlns:a16="http://schemas.microsoft.com/office/drawing/2014/main" id="{5F83236F-1351-439E-F5A4-2B7F02CD5E8E}"/>
                </a:ext>
              </a:extLst>
            </p:cNvPr>
            <p:cNvCxnSpPr/>
            <p:nvPr/>
          </p:nvCxnSpPr>
          <p:spPr>
            <a:xfrm>
              <a:off x="150679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129;p5">
              <a:extLst>
                <a:ext uri="{FF2B5EF4-FFF2-40B4-BE49-F238E27FC236}">
                  <a16:creationId xmlns:a16="http://schemas.microsoft.com/office/drawing/2014/main" id="{EE0251EF-2300-93F8-5667-8FFB3A486698}"/>
                </a:ext>
              </a:extLst>
            </p:cNvPr>
            <p:cNvCxnSpPr/>
            <p:nvPr/>
          </p:nvCxnSpPr>
          <p:spPr>
            <a:xfrm>
              <a:off x="1866339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6" name="Google Shape;130;p5">
              <a:extLst>
                <a:ext uri="{FF2B5EF4-FFF2-40B4-BE49-F238E27FC236}">
                  <a16:creationId xmlns:a16="http://schemas.microsoft.com/office/drawing/2014/main" id="{BA82C284-BF1D-3BF1-40D9-FE1F5646B801}"/>
                </a:ext>
              </a:extLst>
            </p:cNvPr>
            <p:cNvSpPr/>
            <p:nvPr/>
          </p:nvSpPr>
          <p:spPr>
            <a:xfrm>
              <a:off x="3620675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1;p5">
              <a:extLst>
                <a:ext uri="{FF2B5EF4-FFF2-40B4-BE49-F238E27FC236}">
                  <a16:creationId xmlns:a16="http://schemas.microsoft.com/office/drawing/2014/main" id="{4A783C55-4472-F842-F93C-1FE58163588F}"/>
                </a:ext>
              </a:extLst>
            </p:cNvPr>
            <p:cNvSpPr/>
            <p:nvPr/>
          </p:nvSpPr>
          <p:spPr>
            <a:xfrm>
              <a:off x="-669195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32;p5">
              <a:extLst>
                <a:ext uri="{FF2B5EF4-FFF2-40B4-BE49-F238E27FC236}">
                  <a16:creationId xmlns:a16="http://schemas.microsoft.com/office/drawing/2014/main" id="{A0BBD3C1-AB0C-33D5-A82A-BA8E43C7A528}"/>
                </a:ext>
              </a:extLst>
            </p:cNvPr>
            <p:cNvSpPr/>
            <p:nvPr/>
          </p:nvSpPr>
          <p:spPr>
            <a:xfrm>
              <a:off x="930497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33;p5">
              <a:extLst>
                <a:ext uri="{FF2B5EF4-FFF2-40B4-BE49-F238E27FC236}">
                  <a16:creationId xmlns:a16="http://schemas.microsoft.com/office/drawing/2014/main" id="{A3DC4B1E-BAF2-19E9-A591-926103AA3ED2}"/>
                </a:ext>
              </a:extLst>
            </p:cNvPr>
            <p:cNvSpPr/>
            <p:nvPr/>
          </p:nvSpPr>
          <p:spPr>
            <a:xfrm>
              <a:off x="2498003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34;p5">
              <a:extLst>
                <a:ext uri="{FF2B5EF4-FFF2-40B4-BE49-F238E27FC236}">
                  <a16:creationId xmlns:a16="http://schemas.microsoft.com/office/drawing/2014/main" id="{862E434D-19AE-4811-D34A-0D1962F6DE1A}"/>
                </a:ext>
              </a:extLst>
            </p:cNvPr>
            <p:cNvSpPr/>
            <p:nvPr/>
          </p:nvSpPr>
          <p:spPr>
            <a:xfrm>
              <a:off x="3633086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5;p5">
              <a:extLst>
                <a:ext uri="{FF2B5EF4-FFF2-40B4-BE49-F238E27FC236}">
                  <a16:creationId xmlns:a16="http://schemas.microsoft.com/office/drawing/2014/main" id="{E9AC4E45-9C0F-19AE-0C46-9490510AF292}"/>
                </a:ext>
              </a:extLst>
            </p:cNvPr>
            <p:cNvSpPr/>
            <p:nvPr/>
          </p:nvSpPr>
          <p:spPr>
            <a:xfrm>
              <a:off x="928129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6;p5">
              <a:extLst>
                <a:ext uri="{FF2B5EF4-FFF2-40B4-BE49-F238E27FC236}">
                  <a16:creationId xmlns:a16="http://schemas.microsoft.com/office/drawing/2014/main" id="{5CB36FE9-481D-707D-AA3F-9AEDCBBD6FFA}"/>
                </a:ext>
              </a:extLst>
            </p:cNvPr>
            <p:cNvSpPr/>
            <p:nvPr/>
          </p:nvSpPr>
          <p:spPr>
            <a:xfrm>
              <a:off x="1711421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" name="Google Shape;137;p5">
              <a:extLst>
                <a:ext uri="{FF2B5EF4-FFF2-40B4-BE49-F238E27FC236}">
                  <a16:creationId xmlns:a16="http://schemas.microsoft.com/office/drawing/2014/main" id="{143CD01D-36FB-02A8-DC61-C9BEC41BD592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1269319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4" name="Google Shape;138;p5">
              <a:extLst>
                <a:ext uri="{FF2B5EF4-FFF2-40B4-BE49-F238E27FC236}">
                  <a16:creationId xmlns:a16="http://schemas.microsoft.com/office/drawing/2014/main" id="{899C22A1-EB15-CC20-665A-D084B3C9AEBB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2052611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5" name="Google Shape;139;p5">
              <a:extLst>
                <a:ext uri="{FF2B5EF4-FFF2-40B4-BE49-F238E27FC236}">
                  <a16:creationId xmlns:a16="http://schemas.microsoft.com/office/drawing/2014/main" id="{3ABCB3FF-042D-5257-C574-1E57BC81500C}"/>
                </a:ext>
              </a:extLst>
            </p:cNvPr>
            <p:cNvSpPr/>
            <p:nvPr/>
          </p:nvSpPr>
          <p:spPr>
            <a:xfrm>
              <a:off x="-612261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40;p5">
              <a:extLst>
                <a:ext uri="{FF2B5EF4-FFF2-40B4-BE49-F238E27FC236}">
                  <a16:creationId xmlns:a16="http://schemas.microsoft.com/office/drawing/2014/main" id="{9F171D0F-B276-48CD-16CF-B5C9B95A2E60}"/>
                </a:ext>
              </a:extLst>
            </p:cNvPr>
            <p:cNvSpPr/>
            <p:nvPr/>
          </p:nvSpPr>
          <p:spPr>
            <a:xfrm>
              <a:off x="144838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141;p5">
              <a:extLst>
                <a:ext uri="{FF2B5EF4-FFF2-40B4-BE49-F238E27FC236}">
                  <a16:creationId xmlns:a16="http://schemas.microsoft.com/office/drawing/2014/main" id="{A83FAE72-354B-CB5D-6DCD-8912387A8D66}"/>
                </a:ext>
              </a:extLst>
            </p:cNvPr>
            <p:cNvCxnSpPr/>
            <p:nvPr/>
          </p:nvCxnSpPr>
          <p:spPr>
            <a:xfrm>
              <a:off x="-271071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8" name="Google Shape;142;p5">
              <a:extLst>
                <a:ext uri="{FF2B5EF4-FFF2-40B4-BE49-F238E27FC236}">
                  <a16:creationId xmlns:a16="http://schemas.microsoft.com/office/drawing/2014/main" id="{B392F7C1-E880-E2A9-F558-1D358B0F8EB6}"/>
                </a:ext>
              </a:extLst>
            </p:cNvPr>
            <p:cNvCxnSpPr/>
            <p:nvPr/>
          </p:nvCxnSpPr>
          <p:spPr>
            <a:xfrm>
              <a:off x="486028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9" name="Google Shape;143;p5">
              <a:extLst>
                <a:ext uri="{FF2B5EF4-FFF2-40B4-BE49-F238E27FC236}">
                  <a16:creationId xmlns:a16="http://schemas.microsoft.com/office/drawing/2014/main" id="{45977185-2C91-CB54-8819-0E502B094827}"/>
                </a:ext>
              </a:extLst>
            </p:cNvPr>
            <p:cNvCxnSpPr/>
            <p:nvPr/>
          </p:nvCxnSpPr>
          <p:spPr>
            <a:xfrm>
              <a:off x="198465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144;p5">
              <a:extLst>
                <a:ext uri="{FF2B5EF4-FFF2-40B4-BE49-F238E27FC236}">
                  <a16:creationId xmlns:a16="http://schemas.microsoft.com/office/drawing/2014/main" id="{63869105-ACAF-7A23-E6BD-3846F6F9FECF}"/>
                </a:ext>
              </a:extLst>
            </p:cNvPr>
            <p:cNvCxnSpPr/>
            <p:nvPr/>
          </p:nvCxnSpPr>
          <p:spPr>
            <a:xfrm>
              <a:off x="2295278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145;p5">
              <a:extLst>
                <a:ext uri="{FF2B5EF4-FFF2-40B4-BE49-F238E27FC236}">
                  <a16:creationId xmlns:a16="http://schemas.microsoft.com/office/drawing/2014/main" id="{D7837070-4CC6-C774-66B2-96283D874D6D}"/>
                </a:ext>
              </a:extLst>
            </p:cNvPr>
            <p:cNvCxnSpPr/>
            <p:nvPr/>
          </p:nvCxnSpPr>
          <p:spPr>
            <a:xfrm>
              <a:off x="4117728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146;p5">
              <a:extLst>
                <a:ext uri="{FF2B5EF4-FFF2-40B4-BE49-F238E27FC236}">
                  <a16:creationId xmlns:a16="http://schemas.microsoft.com/office/drawing/2014/main" id="{80ACB148-9148-C1A1-5E74-A20680E60669}"/>
                </a:ext>
              </a:extLst>
            </p:cNvPr>
            <p:cNvCxnSpPr/>
            <p:nvPr/>
          </p:nvCxnSpPr>
          <p:spPr>
            <a:xfrm>
              <a:off x="2321588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147;p5">
              <a:extLst>
                <a:ext uri="{FF2B5EF4-FFF2-40B4-BE49-F238E27FC236}">
                  <a16:creationId xmlns:a16="http://schemas.microsoft.com/office/drawing/2014/main" id="{74BCFC1A-E981-BC5D-A5B7-60FA42FC5358}"/>
                </a:ext>
              </a:extLst>
            </p:cNvPr>
            <p:cNvCxnSpPr/>
            <p:nvPr/>
          </p:nvCxnSpPr>
          <p:spPr>
            <a:xfrm>
              <a:off x="4135024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" name="Google Shape;148;p5">
              <a:extLst>
                <a:ext uri="{FF2B5EF4-FFF2-40B4-BE49-F238E27FC236}">
                  <a16:creationId xmlns:a16="http://schemas.microsoft.com/office/drawing/2014/main" id="{F80BE35B-4E3E-44D7-2797-0C152B109CE4}"/>
                </a:ext>
              </a:extLst>
            </p:cNvPr>
            <p:cNvCxnSpPr/>
            <p:nvPr/>
          </p:nvCxnSpPr>
          <p:spPr>
            <a:xfrm>
              <a:off x="3013213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5" name="Google Shape;149;p5">
              <a:extLst>
                <a:ext uri="{FF2B5EF4-FFF2-40B4-BE49-F238E27FC236}">
                  <a16:creationId xmlns:a16="http://schemas.microsoft.com/office/drawing/2014/main" id="{2B011C25-2930-7384-D53D-16E60EC89FB4}"/>
                </a:ext>
              </a:extLst>
            </p:cNvPr>
            <p:cNvSpPr/>
            <p:nvPr/>
          </p:nvSpPr>
          <p:spPr>
            <a:xfrm>
              <a:off x="2666575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0;p5">
              <a:extLst>
                <a:ext uri="{FF2B5EF4-FFF2-40B4-BE49-F238E27FC236}">
                  <a16:creationId xmlns:a16="http://schemas.microsoft.com/office/drawing/2014/main" id="{278C2DB6-C6FD-DD99-E537-C187ED95ED91}"/>
                </a:ext>
              </a:extLst>
            </p:cNvPr>
            <p:cNvSpPr/>
            <p:nvPr/>
          </p:nvSpPr>
          <p:spPr>
            <a:xfrm>
              <a:off x="2666575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1;p5">
              <a:extLst>
                <a:ext uri="{FF2B5EF4-FFF2-40B4-BE49-F238E27FC236}">
                  <a16:creationId xmlns:a16="http://schemas.microsoft.com/office/drawing/2014/main" id="{C8333564-4C1E-37F3-7A8F-E3ED10E607C4}"/>
                </a:ext>
              </a:extLst>
            </p:cNvPr>
            <p:cNvSpPr/>
            <p:nvPr/>
          </p:nvSpPr>
          <p:spPr>
            <a:xfrm>
              <a:off x="2677481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2;p5">
              <a:extLst>
                <a:ext uri="{FF2B5EF4-FFF2-40B4-BE49-F238E27FC236}">
                  <a16:creationId xmlns:a16="http://schemas.microsoft.com/office/drawing/2014/main" id="{20474C8C-F14E-D52C-1C3F-F3A1B1852B54}"/>
                </a:ext>
              </a:extLst>
            </p:cNvPr>
            <p:cNvSpPr/>
            <p:nvPr/>
          </p:nvSpPr>
          <p:spPr>
            <a:xfrm>
              <a:off x="2677481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" name="Google Shape;153;p5">
              <a:extLst>
                <a:ext uri="{FF2B5EF4-FFF2-40B4-BE49-F238E27FC236}">
                  <a16:creationId xmlns:a16="http://schemas.microsoft.com/office/drawing/2014/main" id="{268EFB67-17BE-DF49-ACDC-BE843322D39C}"/>
                </a:ext>
              </a:extLst>
            </p:cNvPr>
            <p:cNvCxnSpPr/>
            <p:nvPr/>
          </p:nvCxnSpPr>
          <p:spPr>
            <a:xfrm>
              <a:off x="2560824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0" name="Google Shape;154;p5">
              <a:extLst>
                <a:ext uri="{FF2B5EF4-FFF2-40B4-BE49-F238E27FC236}">
                  <a16:creationId xmlns:a16="http://schemas.microsoft.com/office/drawing/2014/main" id="{222664BD-8C68-EEB2-EE6B-3E154918E0A5}"/>
                </a:ext>
              </a:extLst>
            </p:cNvPr>
            <p:cNvCxnSpPr/>
            <p:nvPr/>
          </p:nvCxnSpPr>
          <p:spPr>
            <a:xfrm>
              <a:off x="2558216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31" name="Google Shape;155;p5">
              <a:extLst>
                <a:ext uri="{FF2B5EF4-FFF2-40B4-BE49-F238E27FC236}">
                  <a16:creationId xmlns:a16="http://schemas.microsoft.com/office/drawing/2014/main" id="{5F577686-4F39-AE02-580D-D526E99F0EF2}"/>
                </a:ext>
              </a:extLst>
            </p:cNvPr>
            <p:cNvCxnSpPr/>
            <p:nvPr/>
          </p:nvCxnSpPr>
          <p:spPr>
            <a:xfrm>
              <a:off x="2560824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" name="Google Shape;156;p5">
              <a:extLst>
                <a:ext uri="{FF2B5EF4-FFF2-40B4-BE49-F238E27FC236}">
                  <a16:creationId xmlns:a16="http://schemas.microsoft.com/office/drawing/2014/main" id="{20D1127E-584B-D353-EB9A-4B893415BE4F}"/>
                </a:ext>
              </a:extLst>
            </p:cNvPr>
            <p:cNvCxnSpPr/>
            <p:nvPr/>
          </p:nvCxnSpPr>
          <p:spPr>
            <a:xfrm>
              <a:off x="2560824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3" name="Google Shape;157;p5">
              <a:extLst>
                <a:ext uri="{FF2B5EF4-FFF2-40B4-BE49-F238E27FC236}">
                  <a16:creationId xmlns:a16="http://schemas.microsoft.com/office/drawing/2014/main" id="{3D0DDEDA-C853-5E4D-53CA-9EA423301951}"/>
                </a:ext>
              </a:extLst>
            </p:cNvPr>
            <p:cNvCxnSpPr/>
            <p:nvPr/>
          </p:nvCxnSpPr>
          <p:spPr>
            <a:xfrm>
              <a:off x="2560824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4" name="Google Shape;158;p5">
              <a:extLst>
                <a:ext uri="{FF2B5EF4-FFF2-40B4-BE49-F238E27FC236}">
                  <a16:creationId xmlns:a16="http://schemas.microsoft.com/office/drawing/2014/main" id="{3FDB5E2A-D87F-960A-A1C6-542739263510}"/>
                </a:ext>
              </a:extLst>
            </p:cNvPr>
            <p:cNvSpPr/>
            <p:nvPr/>
          </p:nvSpPr>
          <p:spPr>
            <a:xfrm>
              <a:off x="3979478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Google Shape;159;p5">
              <a:extLst>
                <a:ext uri="{FF2B5EF4-FFF2-40B4-BE49-F238E27FC236}">
                  <a16:creationId xmlns:a16="http://schemas.microsoft.com/office/drawing/2014/main" id="{FC0095A3-4F13-2FAC-EEC4-965764F4F843}"/>
                </a:ext>
              </a:extLst>
            </p:cNvPr>
            <p:cNvCxnSpPr>
              <a:stCxn id="28" idx="3"/>
            </p:cNvCxnSpPr>
            <p:nvPr/>
          </p:nvCxnSpPr>
          <p:spPr>
            <a:xfrm rot="10800000" flipH="1">
              <a:off x="3518923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6" name="Google Shape;160;p5">
              <a:extLst>
                <a:ext uri="{FF2B5EF4-FFF2-40B4-BE49-F238E27FC236}">
                  <a16:creationId xmlns:a16="http://schemas.microsoft.com/office/drawing/2014/main" id="{8255490E-1997-BAF4-F67C-5176AB807190}"/>
                </a:ext>
              </a:extLst>
            </p:cNvPr>
            <p:cNvCxnSpPr/>
            <p:nvPr/>
          </p:nvCxnSpPr>
          <p:spPr>
            <a:xfrm>
              <a:off x="4320668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7" name="Google Shape;161;p5">
              <a:extLst>
                <a:ext uri="{FF2B5EF4-FFF2-40B4-BE49-F238E27FC236}">
                  <a16:creationId xmlns:a16="http://schemas.microsoft.com/office/drawing/2014/main" id="{B5C8AD7B-F375-CE3B-597F-5B955ED3A249}"/>
                </a:ext>
              </a:extLst>
            </p:cNvPr>
            <p:cNvSpPr/>
            <p:nvPr/>
          </p:nvSpPr>
          <p:spPr>
            <a:xfrm>
              <a:off x="-624745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Google Shape;162;p5">
              <a:extLst>
                <a:ext uri="{FF2B5EF4-FFF2-40B4-BE49-F238E27FC236}">
                  <a16:creationId xmlns:a16="http://schemas.microsoft.com/office/drawing/2014/main" id="{6B2B6586-050D-9DA5-5CDC-551FE1DAC227}"/>
                </a:ext>
              </a:extLst>
            </p:cNvPr>
            <p:cNvCxnSpPr/>
            <p:nvPr/>
          </p:nvCxnSpPr>
          <p:spPr>
            <a:xfrm>
              <a:off x="-310164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9" name="Google Shape;163;p5">
              <a:extLst>
                <a:ext uri="{FF2B5EF4-FFF2-40B4-BE49-F238E27FC236}">
                  <a16:creationId xmlns:a16="http://schemas.microsoft.com/office/drawing/2014/main" id="{0C66AC23-8EAA-879C-79B5-FAF41FFC1E87}"/>
                </a:ext>
              </a:extLst>
            </p:cNvPr>
            <p:cNvCxnSpPr/>
            <p:nvPr/>
          </p:nvCxnSpPr>
          <p:spPr>
            <a:xfrm>
              <a:off x="499204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0" name="Google Shape;164;p5">
              <a:extLst>
                <a:ext uri="{FF2B5EF4-FFF2-40B4-BE49-F238E27FC236}">
                  <a16:creationId xmlns:a16="http://schemas.microsoft.com/office/drawing/2014/main" id="{DC541071-65D7-61AE-5D91-033E5E92D30F}"/>
                </a:ext>
              </a:extLst>
            </p:cNvPr>
            <p:cNvSpPr/>
            <p:nvPr/>
          </p:nvSpPr>
          <p:spPr>
            <a:xfrm>
              <a:off x="144838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5;p5">
              <a:extLst>
                <a:ext uri="{FF2B5EF4-FFF2-40B4-BE49-F238E27FC236}">
                  <a16:creationId xmlns:a16="http://schemas.microsoft.com/office/drawing/2014/main" id="{38DF0216-765A-AAB7-BC63-9D0DD35B5815}"/>
                </a:ext>
              </a:extLst>
            </p:cNvPr>
            <p:cNvSpPr/>
            <p:nvPr/>
          </p:nvSpPr>
          <p:spPr>
            <a:xfrm>
              <a:off x="-624745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166;p5">
              <a:extLst>
                <a:ext uri="{FF2B5EF4-FFF2-40B4-BE49-F238E27FC236}">
                  <a16:creationId xmlns:a16="http://schemas.microsoft.com/office/drawing/2014/main" id="{56245F44-7EF2-CC8E-EE04-ACD8359CDA5F}"/>
                </a:ext>
              </a:extLst>
            </p:cNvPr>
            <p:cNvCxnSpPr/>
            <p:nvPr/>
          </p:nvCxnSpPr>
          <p:spPr>
            <a:xfrm>
              <a:off x="-310164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3" name="Google Shape;167;p5">
              <a:extLst>
                <a:ext uri="{FF2B5EF4-FFF2-40B4-BE49-F238E27FC236}">
                  <a16:creationId xmlns:a16="http://schemas.microsoft.com/office/drawing/2014/main" id="{47C1A5BC-00F9-4520-4B4E-78A45A75B541}"/>
                </a:ext>
              </a:extLst>
            </p:cNvPr>
            <p:cNvCxnSpPr/>
            <p:nvPr/>
          </p:nvCxnSpPr>
          <p:spPr>
            <a:xfrm>
              <a:off x="499204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F3AD247-C7D9-E014-DDF8-4DCBEC714269}"/>
              </a:ext>
            </a:extLst>
          </p:cNvPr>
          <p:cNvGrpSpPr/>
          <p:nvPr/>
        </p:nvGrpSpPr>
        <p:grpSpPr>
          <a:xfrm>
            <a:off x="5693867" y="1228077"/>
            <a:ext cx="5946900" cy="5185500"/>
            <a:chOff x="5693867" y="1228077"/>
            <a:chExt cx="5946900" cy="5185500"/>
          </a:xfrm>
        </p:grpSpPr>
        <p:sp>
          <p:nvSpPr>
            <p:cNvPr id="73" name="Google Shape;100;p5">
              <a:extLst>
                <a:ext uri="{FF2B5EF4-FFF2-40B4-BE49-F238E27FC236}">
                  <a16:creationId xmlns:a16="http://schemas.microsoft.com/office/drawing/2014/main" id="{BD9BB103-EE40-2625-22F7-94E2FBE386E6}"/>
                </a:ext>
              </a:extLst>
            </p:cNvPr>
            <p:cNvSpPr/>
            <p:nvPr/>
          </p:nvSpPr>
          <p:spPr>
            <a:xfrm>
              <a:off x="5693867" y="1228077"/>
              <a:ext cx="5946900" cy="518550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" name="Google Shape;101;p5">
              <a:extLst>
                <a:ext uri="{FF2B5EF4-FFF2-40B4-BE49-F238E27FC236}">
                  <a16:creationId xmlns:a16="http://schemas.microsoft.com/office/drawing/2014/main" id="{F92A8AE8-F012-72A9-DAA0-CCAECEEE955A}"/>
                </a:ext>
              </a:extLst>
            </p:cNvPr>
            <p:cNvGrpSpPr/>
            <p:nvPr/>
          </p:nvGrpSpPr>
          <p:grpSpPr>
            <a:xfrm>
              <a:off x="5946550" y="1500279"/>
              <a:ext cx="1620500" cy="1766888"/>
              <a:chOff x="794088" y="1333501"/>
              <a:chExt cx="1620500" cy="1766888"/>
            </a:xfrm>
            <a:solidFill>
              <a:schemeClr val="bg1"/>
            </a:solidFill>
          </p:grpSpPr>
          <p:sp>
            <p:nvSpPr>
              <p:cNvPr id="129" name="Google Shape;102;p5">
                <a:extLst>
                  <a:ext uri="{FF2B5EF4-FFF2-40B4-BE49-F238E27FC236}">
                    <a16:creationId xmlns:a16="http://schemas.microsoft.com/office/drawing/2014/main" id="{85025B6B-5CC3-FF16-F75E-91D10DCCEF37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grp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03;p5">
                <a:extLst>
                  <a:ext uri="{FF2B5EF4-FFF2-40B4-BE49-F238E27FC236}">
                    <a16:creationId xmlns:a16="http://schemas.microsoft.com/office/drawing/2014/main" id="{E3182049-16B2-C73A-BA47-162954F3E389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04;p5">
                <a:extLst>
                  <a:ext uri="{FF2B5EF4-FFF2-40B4-BE49-F238E27FC236}">
                    <a16:creationId xmlns:a16="http://schemas.microsoft.com/office/drawing/2014/main" id="{D32EEBDA-C1A1-0FCD-0C35-9A45F5EE1DAC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05;p5">
                <a:extLst>
                  <a:ext uri="{FF2B5EF4-FFF2-40B4-BE49-F238E27FC236}">
                    <a16:creationId xmlns:a16="http://schemas.microsoft.com/office/drawing/2014/main" id="{834AF700-3191-56F8-2611-BA11AA0FA79D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06;p5">
                <a:extLst>
                  <a:ext uri="{FF2B5EF4-FFF2-40B4-BE49-F238E27FC236}">
                    <a16:creationId xmlns:a16="http://schemas.microsoft.com/office/drawing/2014/main" id="{90222517-62BA-EF58-668C-AC055360EBAA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4" name="Google Shape;107;p5">
                <a:extLst>
                  <a:ext uri="{FF2B5EF4-FFF2-40B4-BE49-F238E27FC236}">
                    <a16:creationId xmlns:a16="http://schemas.microsoft.com/office/drawing/2014/main" id="{0D7CA193-36BA-343F-F799-CBA069512362}"/>
                  </a:ext>
                </a:extLst>
              </p:cNvPr>
              <p:cNvCxnSpPr>
                <a:stCxn id="130" idx="3"/>
                <a:endCxn id="131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5" name="Google Shape;108;p5">
                <a:extLst>
                  <a:ext uri="{FF2B5EF4-FFF2-40B4-BE49-F238E27FC236}">
                    <a16:creationId xmlns:a16="http://schemas.microsoft.com/office/drawing/2014/main" id="{306324FB-E622-3889-7F75-C0CF201CE43B}"/>
                  </a:ext>
                </a:extLst>
              </p:cNvPr>
              <p:cNvCxnSpPr>
                <a:stCxn id="130" idx="2"/>
                <a:endCxn id="132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6" name="Google Shape;109;p5">
                <a:extLst>
                  <a:ext uri="{FF2B5EF4-FFF2-40B4-BE49-F238E27FC236}">
                    <a16:creationId xmlns:a16="http://schemas.microsoft.com/office/drawing/2014/main" id="{6DEF4B9F-2C47-D8B3-6E51-0A51779E91EC}"/>
                  </a:ext>
                </a:extLst>
              </p:cNvPr>
              <p:cNvCxnSpPr>
                <a:stCxn id="131" idx="2"/>
                <a:endCxn id="133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37" name="Google Shape;110;p5">
                <a:extLst>
                  <a:ext uri="{FF2B5EF4-FFF2-40B4-BE49-F238E27FC236}">
                    <a16:creationId xmlns:a16="http://schemas.microsoft.com/office/drawing/2014/main" id="{E22A112E-6417-0A62-C35C-C2BEBA8913FB}"/>
                  </a:ext>
                </a:extLst>
              </p:cNvPr>
              <p:cNvCxnSpPr>
                <a:stCxn id="130" idx="2"/>
                <a:endCxn id="133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8" name="Google Shape;111;p5">
                <a:extLst>
                  <a:ext uri="{FF2B5EF4-FFF2-40B4-BE49-F238E27FC236}">
                    <a16:creationId xmlns:a16="http://schemas.microsoft.com/office/drawing/2014/main" id="{D9CE46F3-EF18-648F-F7B7-655992111932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grp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9" name="Google Shape;112;p5">
                <a:extLst>
                  <a:ext uri="{FF2B5EF4-FFF2-40B4-BE49-F238E27FC236}">
                    <a16:creationId xmlns:a16="http://schemas.microsoft.com/office/drawing/2014/main" id="{0B22777E-AFE4-85EE-90B5-94B6E14A4AED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40" name="Google Shape;113;p5">
                <a:extLst>
                  <a:ext uri="{FF2B5EF4-FFF2-40B4-BE49-F238E27FC236}">
                    <a16:creationId xmlns:a16="http://schemas.microsoft.com/office/drawing/2014/main" id="{829808D1-5C77-4B0E-D4C3-51416DC9B82D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14" name="Google Shape;115;p5">
              <a:extLst>
                <a:ext uri="{FF2B5EF4-FFF2-40B4-BE49-F238E27FC236}">
                  <a16:creationId xmlns:a16="http://schemas.microsoft.com/office/drawing/2014/main" id="{DEC1F482-4468-8BBA-BAD2-88B407AC9CDC}"/>
                </a:ext>
              </a:extLst>
            </p:cNvPr>
            <p:cNvSpPr/>
            <p:nvPr/>
          </p:nvSpPr>
          <p:spPr>
            <a:xfrm>
              <a:off x="7694038" y="1500279"/>
              <a:ext cx="2395539" cy="17668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BoomTile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6;p5">
              <a:extLst>
                <a:ext uri="{FF2B5EF4-FFF2-40B4-BE49-F238E27FC236}">
                  <a16:creationId xmlns:a16="http://schemas.microsoft.com/office/drawing/2014/main" id="{F306019A-E397-B663-DFE1-4C34005E5C3C}"/>
                </a:ext>
              </a:extLst>
            </p:cNvPr>
            <p:cNvSpPr/>
            <p:nvPr/>
          </p:nvSpPr>
          <p:spPr>
            <a:xfrm>
              <a:off x="8532571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7;p5">
              <a:extLst>
                <a:ext uri="{FF2B5EF4-FFF2-40B4-BE49-F238E27FC236}">
                  <a16:creationId xmlns:a16="http://schemas.microsoft.com/office/drawing/2014/main" id="{5CEBB66D-7749-EDBE-D74B-DC04B610A402}"/>
                </a:ext>
              </a:extLst>
            </p:cNvPr>
            <p:cNvSpPr/>
            <p:nvPr/>
          </p:nvSpPr>
          <p:spPr>
            <a:xfrm>
              <a:off x="9341939" y="1748443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PTW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8;p5">
              <a:extLst>
                <a:ext uri="{FF2B5EF4-FFF2-40B4-BE49-F238E27FC236}">
                  <a16:creationId xmlns:a16="http://schemas.microsoft.com/office/drawing/2014/main" id="{CAA03705-2643-0A16-05BA-0B2A2DC08F37}"/>
                </a:ext>
              </a:extLst>
            </p:cNvPr>
            <p:cNvSpPr/>
            <p:nvPr/>
          </p:nvSpPr>
          <p:spPr>
            <a:xfrm>
              <a:off x="8532571" y="2361077"/>
              <a:ext cx="682380" cy="4218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L1I$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9;p5">
              <a:extLst>
                <a:ext uri="{FF2B5EF4-FFF2-40B4-BE49-F238E27FC236}">
                  <a16:creationId xmlns:a16="http://schemas.microsoft.com/office/drawing/2014/main" id="{7FC68B69-6EB9-0708-AD28-DD9831260E0E}"/>
                </a:ext>
              </a:extLst>
            </p:cNvPr>
            <p:cNvSpPr/>
            <p:nvPr/>
          </p:nvSpPr>
          <p:spPr>
            <a:xfrm>
              <a:off x="9341939" y="2361077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L1D$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20;p5">
              <a:extLst>
                <a:ext uri="{FF2B5EF4-FFF2-40B4-BE49-F238E27FC236}">
                  <a16:creationId xmlns:a16="http://schemas.microsoft.com/office/drawing/2014/main" id="{D2B4DA95-51AA-7B50-F8C1-3F4E831D39B3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9214951" y="1959387"/>
              <a:ext cx="126900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0" name="Google Shape;121;p5">
              <a:extLst>
                <a:ext uri="{FF2B5EF4-FFF2-40B4-BE49-F238E27FC236}">
                  <a16:creationId xmlns:a16="http://schemas.microsoft.com/office/drawing/2014/main" id="{AF10ACDF-EBF7-52CA-271C-8840D7DDE2E3}"/>
                </a:ext>
              </a:extLst>
            </p:cNvPr>
            <p:cNvCxnSpPr>
              <a:stCxn id="115" idx="2"/>
              <a:endCxn id="117" idx="0"/>
            </p:cNvCxnSpPr>
            <p:nvPr/>
          </p:nvCxnSpPr>
          <p:spPr>
            <a:xfrm>
              <a:off x="8873761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1" name="Google Shape;122;p5">
              <a:extLst>
                <a:ext uri="{FF2B5EF4-FFF2-40B4-BE49-F238E27FC236}">
                  <a16:creationId xmlns:a16="http://schemas.microsoft.com/office/drawing/2014/main" id="{69E291D3-A276-A779-60DA-1EF20FCD98FD}"/>
                </a:ext>
              </a:extLst>
            </p:cNvPr>
            <p:cNvCxnSpPr>
              <a:stCxn id="116" idx="2"/>
              <a:endCxn id="118" idx="0"/>
            </p:cNvCxnSpPr>
            <p:nvPr/>
          </p:nvCxnSpPr>
          <p:spPr>
            <a:xfrm>
              <a:off x="9683129" y="2170330"/>
              <a:ext cx="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2" name="Google Shape;123;p5">
              <a:extLst>
                <a:ext uri="{FF2B5EF4-FFF2-40B4-BE49-F238E27FC236}">
                  <a16:creationId xmlns:a16="http://schemas.microsoft.com/office/drawing/2014/main" id="{DA77AFEB-BAA0-4AEE-C164-2544B3C21196}"/>
                </a:ext>
              </a:extLst>
            </p:cNvPr>
            <p:cNvCxnSpPr>
              <a:stCxn id="115" idx="2"/>
              <a:endCxn id="118" idx="0"/>
            </p:cNvCxnSpPr>
            <p:nvPr/>
          </p:nvCxnSpPr>
          <p:spPr>
            <a:xfrm>
              <a:off x="8873761" y="2170330"/>
              <a:ext cx="809400" cy="19080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4;p5">
              <a:extLst>
                <a:ext uri="{FF2B5EF4-FFF2-40B4-BE49-F238E27FC236}">
                  <a16:creationId xmlns:a16="http://schemas.microsoft.com/office/drawing/2014/main" id="{DC12D0B0-44D1-DF38-5F7C-8E3E10693DFE}"/>
                </a:ext>
              </a:extLst>
            </p:cNvPr>
            <p:cNvSpPr/>
            <p:nvPr/>
          </p:nvSpPr>
          <p:spPr>
            <a:xfrm>
              <a:off x="7747798" y="2973711"/>
              <a:ext cx="2276521" cy="23630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Tile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5;p5">
              <a:extLst>
                <a:ext uri="{FF2B5EF4-FFF2-40B4-BE49-F238E27FC236}">
                  <a16:creationId xmlns:a16="http://schemas.microsoft.com/office/drawing/2014/main" id="{93451131-0188-52AB-8CE9-0EE446242D35}"/>
                </a:ext>
              </a:extLst>
            </p:cNvPr>
            <p:cNvCxnSpPr/>
            <p:nvPr/>
          </p:nvCxnSpPr>
          <p:spPr>
            <a:xfrm>
              <a:off x="8873761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5" name="Google Shape;126;p5">
              <a:extLst>
                <a:ext uri="{FF2B5EF4-FFF2-40B4-BE49-F238E27FC236}">
                  <a16:creationId xmlns:a16="http://schemas.microsoft.com/office/drawing/2014/main" id="{5D6C2BF8-1594-ABEC-7728-DA8BB9828ECB}"/>
                </a:ext>
              </a:extLst>
            </p:cNvPr>
            <p:cNvCxnSpPr/>
            <p:nvPr/>
          </p:nvCxnSpPr>
          <p:spPr>
            <a:xfrm>
              <a:off x="9683129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6" name="Google Shape;127;p5">
              <a:extLst>
                <a:ext uri="{FF2B5EF4-FFF2-40B4-BE49-F238E27FC236}">
                  <a16:creationId xmlns:a16="http://schemas.microsoft.com/office/drawing/2014/main" id="{EC8390E7-5281-0C4D-5D63-A077EB14696B}"/>
                </a:ext>
              </a:extLst>
            </p:cNvPr>
            <p:cNvSpPr/>
            <p:nvPr/>
          </p:nvSpPr>
          <p:spPr>
            <a:xfrm rot="5400000">
              <a:off x="7571727" y="1924513"/>
              <a:ext cx="1034521" cy="6823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RoCC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Accelerator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8;p5">
              <a:extLst>
                <a:ext uri="{FF2B5EF4-FFF2-40B4-BE49-F238E27FC236}">
                  <a16:creationId xmlns:a16="http://schemas.microsoft.com/office/drawing/2014/main" id="{3B6BF118-89B8-6B57-F29A-91FBA4D28ADE}"/>
                </a:ext>
              </a:extLst>
            </p:cNvPr>
            <p:cNvCxnSpPr/>
            <p:nvPr/>
          </p:nvCxnSpPr>
          <p:spPr>
            <a:xfrm>
              <a:off x="8078086" y="2782964"/>
              <a:ext cx="0" cy="190747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28" name="Google Shape;129;p5">
              <a:extLst>
                <a:ext uri="{FF2B5EF4-FFF2-40B4-BE49-F238E27FC236}">
                  <a16:creationId xmlns:a16="http://schemas.microsoft.com/office/drawing/2014/main" id="{425C9780-177E-4297-F544-1C8B02113106}"/>
                </a:ext>
              </a:extLst>
            </p:cNvPr>
            <p:cNvCxnSpPr/>
            <p:nvPr/>
          </p:nvCxnSpPr>
          <p:spPr>
            <a:xfrm>
              <a:off x="8437634" y="1959387"/>
              <a:ext cx="94937" cy="0"/>
            </a:xfrm>
            <a:prstGeom prst="straightConnector1">
              <a:avLst/>
            </a:prstGeom>
            <a:solidFill>
              <a:schemeClr val="bg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sp>
          <p:nvSpPr>
            <p:cNvPr id="76" name="Google Shape;130;p5">
              <a:extLst>
                <a:ext uri="{FF2B5EF4-FFF2-40B4-BE49-F238E27FC236}">
                  <a16:creationId xmlns:a16="http://schemas.microsoft.com/office/drawing/2014/main" id="{0406BBB1-DD4F-11E4-D9D1-C7A3B3B1E1A1}"/>
                </a:ext>
              </a:extLst>
            </p:cNvPr>
            <p:cNvSpPr/>
            <p:nvPr/>
          </p:nvSpPr>
          <p:spPr>
            <a:xfrm>
              <a:off x="10191970" y="2473001"/>
              <a:ext cx="1051329" cy="79416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MMIO Accelerator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31;p5">
              <a:extLst>
                <a:ext uri="{FF2B5EF4-FFF2-40B4-BE49-F238E27FC236}">
                  <a16:creationId xmlns:a16="http://schemas.microsoft.com/office/drawing/2014/main" id="{DCAA574B-5146-F976-1B8E-6D0B2B64D4BC}"/>
                </a:ext>
              </a:extLst>
            </p:cNvPr>
            <p:cNvSpPr/>
            <p:nvPr/>
          </p:nvSpPr>
          <p:spPr>
            <a:xfrm>
              <a:off x="5902100" y="3478109"/>
              <a:ext cx="534119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32;p5">
              <a:extLst>
                <a:ext uri="{FF2B5EF4-FFF2-40B4-BE49-F238E27FC236}">
                  <a16:creationId xmlns:a16="http://schemas.microsoft.com/office/drawing/2014/main" id="{ACCBC8F7-7D5E-7A4A-1713-183BD480AAFA}"/>
                </a:ext>
              </a:extLst>
            </p:cNvPr>
            <p:cNvSpPr/>
            <p:nvPr/>
          </p:nvSpPr>
          <p:spPr>
            <a:xfrm>
              <a:off x="7501792" y="3910300"/>
              <a:ext cx="2587786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33;p5">
              <a:extLst>
                <a:ext uri="{FF2B5EF4-FFF2-40B4-BE49-F238E27FC236}">
                  <a16:creationId xmlns:a16="http://schemas.microsoft.com/office/drawing/2014/main" id="{14D12BF9-7EEE-7DEA-8ED8-8E56169DAAAB}"/>
                </a:ext>
              </a:extLst>
            </p:cNvPr>
            <p:cNvSpPr/>
            <p:nvPr/>
          </p:nvSpPr>
          <p:spPr>
            <a:xfrm>
              <a:off x="9069298" y="4329128"/>
              <a:ext cx="1020279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34;p5">
              <a:extLst>
                <a:ext uri="{FF2B5EF4-FFF2-40B4-BE49-F238E27FC236}">
                  <a16:creationId xmlns:a16="http://schemas.microsoft.com/office/drawing/2014/main" id="{8F44DCA6-D68A-A1C4-1227-D3EAAA5D0B9A}"/>
                </a:ext>
              </a:extLst>
            </p:cNvPr>
            <p:cNvSpPr/>
            <p:nvPr/>
          </p:nvSpPr>
          <p:spPr>
            <a:xfrm>
              <a:off x="10204381" y="3913654"/>
              <a:ext cx="1038918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35;p5">
              <a:extLst>
                <a:ext uri="{FF2B5EF4-FFF2-40B4-BE49-F238E27FC236}">
                  <a16:creationId xmlns:a16="http://schemas.microsoft.com/office/drawing/2014/main" id="{85C997E7-5B5E-BF63-2746-1CA58A0830B8}"/>
                </a:ext>
              </a:extLst>
            </p:cNvPr>
            <p:cNvSpPr/>
            <p:nvPr/>
          </p:nvSpPr>
          <p:spPr>
            <a:xfrm>
              <a:off x="7499424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36;p5">
              <a:extLst>
                <a:ext uri="{FF2B5EF4-FFF2-40B4-BE49-F238E27FC236}">
                  <a16:creationId xmlns:a16="http://schemas.microsoft.com/office/drawing/2014/main" id="{D59B0609-E9E3-17CC-DDDC-2DFC6A398896}"/>
                </a:ext>
              </a:extLst>
            </p:cNvPr>
            <p:cNvSpPr/>
            <p:nvPr/>
          </p:nvSpPr>
          <p:spPr>
            <a:xfrm>
              <a:off x="8282716" y="4740599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3" name="Google Shape;137;p5">
              <a:extLst>
                <a:ext uri="{FF2B5EF4-FFF2-40B4-BE49-F238E27FC236}">
                  <a16:creationId xmlns:a16="http://schemas.microsoft.com/office/drawing/2014/main" id="{BBFF2FF5-6AD5-F03C-340A-9F11AB5C9642}"/>
                </a:ext>
              </a:extLst>
            </p:cNvPr>
            <p:cNvCxnSpPr>
              <a:endCxn id="81" idx="0"/>
            </p:cNvCxnSpPr>
            <p:nvPr/>
          </p:nvCxnSpPr>
          <p:spPr>
            <a:xfrm>
              <a:off x="7840614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4" name="Google Shape;138;p5">
              <a:extLst>
                <a:ext uri="{FF2B5EF4-FFF2-40B4-BE49-F238E27FC236}">
                  <a16:creationId xmlns:a16="http://schemas.microsoft.com/office/drawing/2014/main" id="{AF5D88E9-5CD4-D3DB-F3A5-8B5191DB00C2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8623906" y="4145699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85" name="Google Shape;139;p5">
              <a:extLst>
                <a:ext uri="{FF2B5EF4-FFF2-40B4-BE49-F238E27FC236}">
                  <a16:creationId xmlns:a16="http://schemas.microsoft.com/office/drawing/2014/main" id="{9A306EFA-FD9F-394E-AF93-3EB76BD66EAD}"/>
                </a:ext>
              </a:extLst>
            </p:cNvPr>
            <p:cNvSpPr/>
            <p:nvPr/>
          </p:nvSpPr>
          <p:spPr>
            <a:xfrm>
              <a:off x="5959034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40;p5">
              <a:extLst>
                <a:ext uri="{FF2B5EF4-FFF2-40B4-BE49-F238E27FC236}">
                  <a16:creationId xmlns:a16="http://schemas.microsoft.com/office/drawing/2014/main" id="{0563F4AB-64C0-5C99-50D2-884EE357CAC6}"/>
                </a:ext>
              </a:extLst>
            </p:cNvPr>
            <p:cNvSpPr/>
            <p:nvPr/>
          </p:nvSpPr>
          <p:spPr>
            <a:xfrm>
              <a:off x="6716133" y="4654025"/>
              <a:ext cx="682380" cy="50846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" name="Google Shape;141;p5">
              <a:extLst>
                <a:ext uri="{FF2B5EF4-FFF2-40B4-BE49-F238E27FC236}">
                  <a16:creationId xmlns:a16="http://schemas.microsoft.com/office/drawing/2014/main" id="{61E255A4-7082-4B04-483B-87618DBD48B9}"/>
                </a:ext>
              </a:extLst>
            </p:cNvPr>
            <p:cNvCxnSpPr/>
            <p:nvPr/>
          </p:nvCxnSpPr>
          <p:spPr>
            <a:xfrm>
              <a:off x="6300224" y="3714415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8" name="Google Shape;142;p5">
              <a:extLst>
                <a:ext uri="{FF2B5EF4-FFF2-40B4-BE49-F238E27FC236}">
                  <a16:creationId xmlns:a16="http://schemas.microsoft.com/office/drawing/2014/main" id="{6B2E27EE-3647-3A1D-0CF8-87182884CCBA}"/>
                </a:ext>
              </a:extLst>
            </p:cNvPr>
            <p:cNvCxnSpPr/>
            <p:nvPr/>
          </p:nvCxnSpPr>
          <p:spPr>
            <a:xfrm>
              <a:off x="7057323" y="372569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89" name="Google Shape;143;p5">
              <a:extLst>
                <a:ext uri="{FF2B5EF4-FFF2-40B4-BE49-F238E27FC236}">
                  <a16:creationId xmlns:a16="http://schemas.microsoft.com/office/drawing/2014/main" id="{99B6C23B-B9C3-0005-64C9-D24044ECB51C}"/>
                </a:ext>
              </a:extLst>
            </p:cNvPr>
            <p:cNvCxnSpPr/>
            <p:nvPr/>
          </p:nvCxnSpPr>
          <p:spPr>
            <a:xfrm>
              <a:off x="6769760" y="3210017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0" name="Google Shape;144;p5">
              <a:extLst>
                <a:ext uri="{FF2B5EF4-FFF2-40B4-BE49-F238E27FC236}">
                  <a16:creationId xmlns:a16="http://schemas.microsoft.com/office/drawing/2014/main" id="{8C0394C9-50ED-B058-E9B3-4F92D51FAAED}"/>
                </a:ext>
              </a:extLst>
            </p:cNvPr>
            <p:cNvCxnSpPr/>
            <p:nvPr/>
          </p:nvCxnSpPr>
          <p:spPr>
            <a:xfrm>
              <a:off x="8866573" y="3199823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1" name="Google Shape;145;p5">
              <a:extLst>
                <a:ext uri="{FF2B5EF4-FFF2-40B4-BE49-F238E27FC236}">
                  <a16:creationId xmlns:a16="http://schemas.microsoft.com/office/drawing/2014/main" id="{C6E9D311-75F5-FED3-1DB8-10198CD651D3}"/>
                </a:ext>
              </a:extLst>
            </p:cNvPr>
            <p:cNvCxnSpPr/>
            <p:nvPr/>
          </p:nvCxnSpPr>
          <p:spPr>
            <a:xfrm>
              <a:off x="10689023" y="3267167"/>
              <a:ext cx="0" cy="21094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2" name="Google Shape;146;p5">
              <a:extLst>
                <a:ext uri="{FF2B5EF4-FFF2-40B4-BE49-F238E27FC236}">
                  <a16:creationId xmlns:a16="http://schemas.microsoft.com/office/drawing/2014/main" id="{CBE3A4A2-2CD9-B68E-8333-3933E66AB023}"/>
                </a:ext>
              </a:extLst>
            </p:cNvPr>
            <p:cNvCxnSpPr/>
            <p:nvPr/>
          </p:nvCxnSpPr>
          <p:spPr>
            <a:xfrm>
              <a:off x="8892883" y="3725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3" name="Google Shape;147;p5">
              <a:extLst>
                <a:ext uri="{FF2B5EF4-FFF2-40B4-BE49-F238E27FC236}">
                  <a16:creationId xmlns:a16="http://schemas.microsoft.com/office/drawing/2014/main" id="{1BC7761F-5625-A16D-B44B-2DDF98DD6FBF}"/>
                </a:ext>
              </a:extLst>
            </p:cNvPr>
            <p:cNvCxnSpPr/>
            <p:nvPr/>
          </p:nvCxnSpPr>
          <p:spPr>
            <a:xfrm>
              <a:off x="10706319" y="371441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94" name="Google Shape;148;p5">
              <a:extLst>
                <a:ext uri="{FF2B5EF4-FFF2-40B4-BE49-F238E27FC236}">
                  <a16:creationId xmlns:a16="http://schemas.microsoft.com/office/drawing/2014/main" id="{4D7BEB17-4CE5-C981-3606-A2C0C775AA2F}"/>
                </a:ext>
              </a:extLst>
            </p:cNvPr>
            <p:cNvCxnSpPr/>
            <p:nvPr/>
          </p:nvCxnSpPr>
          <p:spPr>
            <a:xfrm>
              <a:off x="9584508" y="4145565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95" name="Google Shape;149;p5">
              <a:extLst>
                <a:ext uri="{FF2B5EF4-FFF2-40B4-BE49-F238E27FC236}">
                  <a16:creationId xmlns:a16="http://schemas.microsoft.com/office/drawing/2014/main" id="{8CF91ADC-A37F-C56A-6E3C-49BEAFBE488D}"/>
                </a:ext>
              </a:extLst>
            </p:cNvPr>
            <p:cNvSpPr/>
            <p:nvPr/>
          </p:nvSpPr>
          <p:spPr>
            <a:xfrm>
              <a:off x="9237870" y="4687150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50;p5">
              <a:extLst>
                <a:ext uri="{FF2B5EF4-FFF2-40B4-BE49-F238E27FC236}">
                  <a16:creationId xmlns:a16="http://schemas.microsoft.com/office/drawing/2014/main" id="{3758719C-A0A9-670D-B21C-B901FCE4D2AA}"/>
                </a:ext>
              </a:extLst>
            </p:cNvPr>
            <p:cNvSpPr/>
            <p:nvPr/>
          </p:nvSpPr>
          <p:spPr>
            <a:xfrm>
              <a:off x="9237870" y="4987671"/>
              <a:ext cx="851707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51;p5">
              <a:extLst>
                <a:ext uri="{FF2B5EF4-FFF2-40B4-BE49-F238E27FC236}">
                  <a16:creationId xmlns:a16="http://schemas.microsoft.com/office/drawing/2014/main" id="{3F9B2E0B-2AF6-A64A-F8DB-C03B7970A43C}"/>
                </a:ext>
              </a:extLst>
            </p:cNvPr>
            <p:cNvSpPr/>
            <p:nvPr/>
          </p:nvSpPr>
          <p:spPr>
            <a:xfrm>
              <a:off x="9248776" y="5288192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52;p5">
              <a:extLst>
                <a:ext uri="{FF2B5EF4-FFF2-40B4-BE49-F238E27FC236}">
                  <a16:creationId xmlns:a16="http://schemas.microsoft.com/office/drawing/2014/main" id="{A2925997-0793-BE2C-23A5-BE9E2E287167}"/>
                </a:ext>
              </a:extLst>
            </p:cNvPr>
            <p:cNvSpPr/>
            <p:nvPr/>
          </p:nvSpPr>
          <p:spPr>
            <a:xfrm>
              <a:off x="9248776" y="5578237"/>
              <a:ext cx="841442" cy="242731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" name="Google Shape;153;p5">
              <a:extLst>
                <a:ext uri="{FF2B5EF4-FFF2-40B4-BE49-F238E27FC236}">
                  <a16:creationId xmlns:a16="http://schemas.microsoft.com/office/drawing/2014/main" id="{24C5B024-36D9-77C2-C1F1-1F25326CCBE5}"/>
                </a:ext>
              </a:extLst>
            </p:cNvPr>
            <p:cNvCxnSpPr/>
            <p:nvPr/>
          </p:nvCxnSpPr>
          <p:spPr>
            <a:xfrm>
              <a:off x="9132119" y="4813513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54;p5">
              <a:extLst>
                <a:ext uri="{FF2B5EF4-FFF2-40B4-BE49-F238E27FC236}">
                  <a16:creationId xmlns:a16="http://schemas.microsoft.com/office/drawing/2014/main" id="{F4BAD596-7E76-D386-B192-380BC9E55A16}"/>
                </a:ext>
              </a:extLst>
            </p:cNvPr>
            <p:cNvCxnSpPr/>
            <p:nvPr/>
          </p:nvCxnSpPr>
          <p:spPr>
            <a:xfrm>
              <a:off x="9129511" y="4557355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101" name="Google Shape;155;p5">
              <a:extLst>
                <a:ext uri="{FF2B5EF4-FFF2-40B4-BE49-F238E27FC236}">
                  <a16:creationId xmlns:a16="http://schemas.microsoft.com/office/drawing/2014/main" id="{96F0A90C-AEB9-233E-1573-AB0D770BECE1}"/>
                </a:ext>
              </a:extLst>
            </p:cNvPr>
            <p:cNvCxnSpPr/>
            <p:nvPr/>
          </p:nvCxnSpPr>
          <p:spPr>
            <a:xfrm>
              <a:off x="9132119" y="51087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2" name="Google Shape;156;p5">
              <a:extLst>
                <a:ext uri="{FF2B5EF4-FFF2-40B4-BE49-F238E27FC236}">
                  <a16:creationId xmlns:a16="http://schemas.microsoft.com/office/drawing/2014/main" id="{7275A67C-F564-1A0B-7954-ED3C6D12E13D}"/>
                </a:ext>
              </a:extLst>
            </p:cNvPr>
            <p:cNvCxnSpPr/>
            <p:nvPr/>
          </p:nvCxnSpPr>
          <p:spPr>
            <a:xfrm>
              <a:off x="9132119" y="5408825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3" name="Google Shape;157;p5">
              <a:extLst>
                <a:ext uri="{FF2B5EF4-FFF2-40B4-BE49-F238E27FC236}">
                  <a16:creationId xmlns:a16="http://schemas.microsoft.com/office/drawing/2014/main" id="{E14129D8-A3FC-8125-361F-069E3869F155}"/>
                </a:ext>
              </a:extLst>
            </p:cNvPr>
            <p:cNvCxnSpPr/>
            <p:nvPr/>
          </p:nvCxnSpPr>
          <p:spPr>
            <a:xfrm>
              <a:off x="9132119" y="5680257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04" name="Google Shape;158;p5">
              <a:extLst>
                <a:ext uri="{FF2B5EF4-FFF2-40B4-BE49-F238E27FC236}">
                  <a16:creationId xmlns:a16="http://schemas.microsoft.com/office/drawing/2014/main" id="{231BE387-2A99-9CA5-621C-C8BD75EC19CA}"/>
                </a:ext>
              </a:extLst>
            </p:cNvPr>
            <p:cNvSpPr/>
            <p:nvPr/>
          </p:nvSpPr>
          <p:spPr>
            <a:xfrm>
              <a:off x="10550773" y="4654025"/>
              <a:ext cx="682380" cy="42188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59;p5">
              <a:extLst>
                <a:ext uri="{FF2B5EF4-FFF2-40B4-BE49-F238E27FC236}">
                  <a16:creationId xmlns:a16="http://schemas.microsoft.com/office/drawing/2014/main" id="{DAC98545-9273-92E7-959E-0BDE0B453ACD}"/>
                </a:ext>
              </a:extLst>
            </p:cNvPr>
            <p:cNvCxnSpPr>
              <a:stCxn id="98" idx="3"/>
            </p:cNvCxnSpPr>
            <p:nvPr/>
          </p:nvCxnSpPr>
          <p:spPr>
            <a:xfrm rot="10800000" flipH="1">
              <a:off x="10090218" y="4131803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6" name="Google Shape;160;p5">
              <a:extLst>
                <a:ext uri="{FF2B5EF4-FFF2-40B4-BE49-F238E27FC236}">
                  <a16:creationId xmlns:a16="http://schemas.microsoft.com/office/drawing/2014/main" id="{BE1864D3-B678-A49C-A783-1ED4B6DDBF12}"/>
                </a:ext>
              </a:extLst>
            </p:cNvPr>
            <p:cNvCxnSpPr/>
            <p:nvPr/>
          </p:nvCxnSpPr>
          <p:spPr>
            <a:xfrm>
              <a:off x="10891963" y="4145565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07" name="Google Shape;161;p5">
              <a:extLst>
                <a:ext uri="{FF2B5EF4-FFF2-40B4-BE49-F238E27FC236}">
                  <a16:creationId xmlns:a16="http://schemas.microsoft.com/office/drawing/2014/main" id="{55FEEA0B-00D7-BF8A-1C03-9023FD306CE7}"/>
                </a:ext>
              </a:extLst>
            </p:cNvPr>
            <p:cNvSpPr/>
            <p:nvPr/>
          </p:nvSpPr>
          <p:spPr>
            <a:xfrm>
              <a:off x="5946550" y="5359039"/>
              <a:ext cx="1451964" cy="236306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" name="Google Shape;162;p5">
              <a:extLst>
                <a:ext uri="{FF2B5EF4-FFF2-40B4-BE49-F238E27FC236}">
                  <a16:creationId xmlns:a16="http://schemas.microsoft.com/office/drawing/2014/main" id="{EB6BD246-8273-4681-ACE2-3A4FD8AAFCFB}"/>
                </a:ext>
              </a:extLst>
            </p:cNvPr>
            <p:cNvCxnSpPr/>
            <p:nvPr/>
          </p:nvCxnSpPr>
          <p:spPr>
            <a:xfrm>
              <a:off x="6261131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9" name="Google Shape;163;p5">
              <a:extLst>
                <a:ext uri="{FF2B5EF4-FFF2-40B4-BE49-F238E27FC236}">
                  <a16:creationId xmlns:a16="http://schemas.microsoft.com/office/drawing/2014/main" id="{2F1FF730-5753-C955-CF9B-79126055B67B}"/>
                </a:ext>
              </a:extLst>
            </p:cNvPr>
            <p:cNvCxnSpPr/>
            <p:nvPr/>
          </p:nvCxnSpPr>
          <p:spPr>
            <a:xfrm>
              <a:off x="7070499" y="5168292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10" name="Google Shape;164;p5">
              <a:extLst>
                <a:ext uri="{FF2B5EF4-FFF2-40B4-BE49-F238E27FC236}">
                  <a16:creationId xmlns:a16="http://schemas.microsoft.com/office/drawing/2014/main" id="{EBE619AD-B522-0757-26F8-9B97FFAFC240}"/>
                </a:ext>
              </a:extLst>
            </p:cNvPr>
            <p:cNvSpPr/>
            <p:nvPr/>
          </p:nvSpPr>
          <p:spPr>
            <a:xfrm>
              <a:off x="6716133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5;p5">
              <a:extLst>
                <a:ext uri="{FF2B5EF4-FFF2-40B4-BE49-F238E27FC236}">
                  <a16:creationId xmlns:a16="http://schemas.microsoft.com/office/drawing/2014/main" id="{193D3288-39B1-28BE-3FFF-C2ECAC11D016}"/>
                </a:ext>
              </a:extLst>
            </p:cNvPr>
            <p:cNvSpPr/>
            <p:nvPr/>
          </p:nvSpPr>
          <p:spPr>
            <a:xfrm>
              <a:off x="5946550" y="5771291"/>
              <a:ext cx="682380" cy="415634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66;p5">
              <a:extLst>
                <a:ext uri="{FF2B5EF4-FFF2-40B4-BE49-F238E27FC236}">
                  <a16:creationId xmlns:a16="http://schemas.microsoft.com/office/drawing/2014/main" id="{186C16E0-5836-302D-A0B9-5C86C28326B2}"/>
                </a:ext>
              </a:extLst>
            </p:cNvPr>
            <p:cNvCxnSpPr/>
            <p:nvPr/>
          </p:nvCxnSpPr>
          <p:spPr>
            <a:xfrm>
              <a:off x="6261131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13" name="Google Shape;167;p5">
              <a:extLst>
                <a:ext uri="{FF2B5EF4-FFF2-40B4-BE49-F238E27FC236}">
                  <a16:creationId xmlns:a16="http://schemas.microsoft.com/office/drawing/2014/main" id="{84D0AAF5-8F45-4CA6-D0F1-513291C2C08C}"/>
                </a:ext>
              </a:extLst>
            </p:cNvPr>
            <p:cNvCxnSpPr/>
            <p:nvPr/>
          </p:nvCxnSpPr>
          <p:spPr>
            <a:xfrm>
              <a:off x="7070499" y="5578237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14931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78837D-ED48-1E68-FF39-666738467244}"/>
              </a:ext>
            </a:extLst>
          </p:cNvPr>
          <p:cNvSpPr/>
          <p:nvPr/>
        </p:nvSpPr>
        <p:spPr>
          <a:xfrm>
            <a:off x="1771650" y="847725"/>
            <a:ext cx="8343900" cy="3905250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FireSim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been used* in published work from authors at over 20 academic and industrial institutions</a:t>
            </a: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*actually used, not only cited</a:t>
            </a:r>
          </a:p>
        </p:txBody>
      </p:sp>
    </p:spTree>
    <p:extLst>
      <p:ext uri="{BB962C8B-B14F-4D97-AF65-F5344CB8AC3E}">
        <p14:creationId xmlns:p14="http://schemas.microsoft.com/office/powerpoint/2010/main" val="1850727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5244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95CB24-B166-A442-734C-2A7A7B8AE9FE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16E0B9-5B9E-16B2-9E9B-53B625DBFEDC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C82A3CE-7D85-7520-D63A-59E2175029CC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8836BBB-742D-8A8A-D952-94848EA0C7EC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50" name="Picture 49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F0006501-CCAC-D0DA-2F5F-46589C182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FC74794-1F46-133E-8399-6AE4978B74F8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8863653-F08B-92CB-EB13-5634C116C733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47" name="Picture 46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6D36417A-C0B7-2709-5F6C-C6E6D1AAC1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631C1E3B-09D6-896B-E3BA-AF10EE5C8E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5DBC6947-4308-8B6C-ED42-66AA44864B13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21267679-3975-B407-23EA-AF0E2FE2A315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8325863-4E02-C194-8A84-C7D5DF7883AF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44" name="Picture 43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39499F72-F4BA-9777-F71F-0232D9BA48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56205C3-7418-B6F6-8E47-FC48C152A21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CD02F4-DC43-6F88-C739-50FC1C0D2B30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1A9C92-03BD-7D24-7F88-B33F9376450E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B1234C6B-1363-88E4-4DFC-0DE55611804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66F16F2B-DD82-AE5B-B2B3-D45E3B7C7D0E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37" name="Picture 36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633EE4C-FA47-AA5F-203F-71DD062AE7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4ECE715B-D727-4827-1850-66A787EA1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F0C74C8-BBE9-1F99-2427-1D4ECC5DA87C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547BC91-E82B-F204-4F5F-A3ADA24F049C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6E660198-1523-FDFE-0C0B-4D3ACCA74F2F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33" name="Graphic 32">
                    <a:extLst>
                      <a:ext uri="{FF2B5EF4-FFF2-40B4-BE49-F238E27FC236}">
                        <a16:creationId xmlns:a16="http://schemas.microsoft.com/office/drawing/2014/main" id="{AC4E3A94-D55B-F6B1-8083-547D146D62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34" name="Graphic 33">
                    <a:extLst>
                      <a:ext uri="{FF2B5EF4-FFF2-40B4-BE49-F238E27FC236}">
                        <a16:creationId xmlns:a16="http://schemas.microsoft.com/office/drawing/2014/main" id="{72D4B3FB-BC7C-2084-E068-FAF6EB089D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B7048A1-04DB-E269-2F11-4A98BAE288FC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14FECD3E-E904-C10A-CB4B-9D62A1EAF426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AF46D772-291E-D2E0-4B70-C84E368FFD68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9" name="Graphic 28">
                    <a:extLst>
                      <a:ext uri="{FF2B5EF4-FFF2-40B4-BE49-F238E27FC236}">
                        <a16:creationId xmlns:a16="http://schemas.microsoft.com/office/drawing/2014/main" id="{4061EBEF-D049-7C67-F67F-8B23F07F53A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30" name="Graphic 29">
                    <a:extLst>
                      <a:ext uri="{FF2B5EF4-FFF2-40B4-BE49-F238E27FC236}">
                        <a16:creationId xmlns:a16="http://schemas.microsoft.com/office/drawing/2014/main" id="{E33D5DA5-6E3A-5C23-92CF-D18F2390E0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FB8CBF6-8847-B9A7-EF5C-A4BC5917C74E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BA41FB6-9CEF-E905-C3C9-43E6A13C77B4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5" name="Picture 24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3C8E9C9C-869B-3820-9DB5-759B85AEF3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55A159C2-C4ED-5477-0B06-8CDDFB9A7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885F29C-EE43-6334-D8B7-5141B7D2FA2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5ACAFEE-4E36-4918-9E5F-732475867D63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08BE7F2C-48E7-47DD-567D-A1E63C555E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23" name="Picture 22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9EB7EE26-275D-E9BF-C452-8C61119A0A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B7CF22-6CAA-D14D-DE72-5FA14578F9DE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2D5FF0B-7B7C-BB7F-5C88-0D48A1F5CF32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95FC14-B2A3-A624-8515-8567709B41F0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8" name="Curved Left Arrow 7">
              <a:extLst>
                <a:ext uri="{FF2B5EF4-FFF2-40B4-BE49-F238E27FC236}">
                  <a16:creationId xmlns:a16="http://schemas.microsoft.com/office/drawing/2014/main" id="{6089C0C4-D401-AAAC-76FD-9F31E3C2D1C1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urved Left Arrow 8">
              <a:extLst>
                <a:ext uri="{FF2B5EF4-FFF2-40B4-BE49-F238E27FC236}">
                  <a16:creationId xmlns:a16="http://schemas.microsoft.com/office/drawing/2014/main" id="{6513C749-60BC-49E8-8463-5EB66B37C4F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BDCC845-7BC2-9FE7-0A3D-B15FDFE2CED3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0E8079-FBF0-4499-1AAF-D5F9C6C4F3BC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4C09B1-FBD8-A99E-B40A-96F7777C5BE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15" name="Down Arrow 14">
                <a:extLst>
                  <a:ext uri="{FF2B5EF4-FFF2-40B4-BE49-F238E27FC236}">
                    <a16:creationId xmlns:a16="http://schemas.microsoft.com/office/drawing/2014/main" id="{E2DB4475-2BA9-BEB9-915D-8ED7070E9CA9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65D397C-503F-B5E3-9A64-E5CA0C2FCA8F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CC518CA1-ABB5-997D-FE00-8458CECAF4BF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3503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2B66D0D-1B42-07BE-B9AC-2A3702376AC6}"/>
              </a:ext>
            </a:extLst>
          </p:cNvPr>
          <p:cNvGrpSpPr/>
          <p:nvPr/>
        </p:nvGrpSpPr>
        <p:grpSpPr>
          <a:xfrm>
            <a:off x="1155018" y="1926635"/>
            <a:ext cx="4132019" cy="1684917"/>
            <a:chOff x="1116544" y="1335297"/>
            <a:chExt cx="4132019" cy="168491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2C58C63-CBB2-75B1-1721-B19694ACD9EA}"/>
                </a:ext>
              </a:extLst>
            </p:cNvPr>
            <p:cNvGrpSpPr/>
            <p:nvPr/>
          </p:nvGrpSpPr>
          <p:grpSpPr>
            <a:xfrm>
              <a:off x="1116544" y="1335297"/>
              <a:ext cx="4132019" cy="1684917"/>
              <a:chOff x="2368875" y="1394932"/>
              <a:chExt cx="4132019" cy="168491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81F3CB5-9E5C-440A-CD9C-B091BE037F4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2590A483-2128-0893-6911-58972EFFAF32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1E57CCFD-598A-4531-A426-35874CAE0FDF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6087577-F58C-2BE9-EFD1-BA281413A551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15" name="Picture 14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4FE5B225-BDF3-9F88-3E3E-B35D4D20AA8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6" name="Picture 15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85F68261-84A2-684E-E8A8-73751850B8D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889AC6F1-04CD-59FD-B5C6-11CB7CD85FE9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6CB9EC2-CFDB-6EB4-9A30-3B26A5574159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F5C09561-931C-6F66-05DA-B89CF1BA17CF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25" name="Graphic 24">
                      <a:extLst>
                        <a:ext uri="{FF2B5EF4-FFF2-40B4-BE49-F238E27FC236}">
                          <a16:creationId xmlns:a16="http://schemas.microsoft.com/office/drawing/2014/main" id="{C90D8215-DA89-1B40-96D8-88F3FD2C8B3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Graphic 26">
                      <a:extLst>
                        <a:ext uri="{FF2B5EF4-FFF2-40B4-BE49-F238E27FC236}">
                          <a16:creationId xmlns:a16="http://schemas.microsoft.com/office/drawing/2014/main" id="{51BD1844-FFCB-540D-72F5-E4F10C5FCD7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457B6E-FA66-F0BA-9CFA-10B3CF814292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0A999A-EA49-92ED-A68C-3748A3B83DA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2662CB3-7B3B-A337-C085-42AD8D3692C1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 flipV="1">
              <a:off x="2543064" y="2389393"/>
              <a:ext cx="1278979" cy="1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108229-734E-D49B-1AE8-2EFBA0665475}"/>
                </a:ext>
              </a:extLst>
            </p:cNvPr>
            <p:cNvSpPr txBox="1"/>
            <p:nvPr/>
          </p:nvSpPr>
          <p:spPr>
            <a:xfrm>
              <a:off x="2894654" y="197210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Req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B2ABFA-2BAA-1FDB-726C-BFE9319565CF}"/>
              </a:ext>
            </a:extLst>
          </p:cNvPr>
          <p:cNvGrpSpPr/>
          <p:nvPr/>
        </p:nvGrpSpPr>
        <p:grpSpPr>
          <a:xfrm>
            <a:off x="1116543" y="3289223"/>
            <a:ext cx="4132019" cy="1684917"/>
            <a:chOff x="2368875" y="1394932"/>
            <a:chExt cx="4132019" cy="16849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DC6EC12-2BD9-CC56-267E-7D3961D7BA2D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DCB4B5F-5DDC-3693-21AF-EA34E979A653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7CA0BAC-BC45-9577-6837-F34528D327DA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9716215-5CDE-3F60-1365-D06999DE83D4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62" name="Picture 61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FEA7D73C-CEC2-F330-3C36-1A02D5EDC06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63" name="Picture 62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D094-070E-482D-FB62-FF1CC8EBE9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5F68F5E-CB8A-03F3-1C36-35EC51A31ECA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F9638ED-3D76-1F47-4801-781751731B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C9FA0016-56DF-0A5A-C94B-1313B3837BDA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57" name="Graphic 56">
                    <a:extLst>
                      <a:ext uri="{FF2B5EF4-FFF2-40B4-BE49-F238E27FC236}">
                        <a16:creationId xmlns:a16="http://schemas.microsoft.com/office/drawing/2014/main" id="{62D874DE-08BB-3A97-3084-D2F50BB295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Graphic 57">
                    <a:extLst>
                      <a:ext uri="{FF2B5EF4-FFF2-40B4-BE49-F238E27FC236}">
                        <a16:creationId xmlns:a16="http://schemas.microsoft.com/office/drawing/2014/main" id="{9C66E109-6E2C-6F59-2F80-6CFCF0B3EB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FA6B3CE-D2FD-57A1-B5AA-F6B6F578827B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CD04E0-241B-2030-8055-702AC9F713F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E5D0E9D-811B-B8B4-7532-D118DAF7D33D}"/>
              </a:ext>
            </a:extLst>
          </p:cNvPr>
          <p:cNvGrpSpPr/>
          <p:nvPr/>
        </p:nvGrpSpPr>
        <p:grpSpPr>
          <a:xfrm>
            <a:off x="6432383" y="1335296"/>
            <a:ext cx="4132019" cy="1684917"/>
            <a:chOff x="2368875" y="1394932"/>
            <a:chExt cx="4132019" cy="168491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E9785BF-6303-5B2F-DF27-2AB3D9A6460F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99C1E386-A463-351C-FD28-FAD95F4A2410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DF07B01E-E245-101A-2DDB-CFADEB23C0D6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31E12E9-7272-8A93-2FC1-5E6A94EFD237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76" name="Picture 75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840553D6-A6C5-526E-E475-1BAA4CB1E53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788A83B8-59E5-F29B-6404-5982B04781A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1B3F499-1F2F-5EFC-CC35-133EB762FEA2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BBF068A6-BE1D-EA95-3FF7-F096C917BBBD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06A4B53E-ECEB-D67C-A585-519FF39A5CB5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72" name="Graphic 71">
                    <a:extLst>
                      <a:ext uri="{FF2B5EF4-FFF2-40B4-BE49-F238E27FC236}">
                        <a16:creationId xmlns:a16="http://schemas.microsoft.com/office/drawing/2014/main" id="{BE14F0E4-E707-C41D-793B-80DBEBE1E6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73" name="Graphic 72">
                    <a:extLst>
                      <a:ext uri="{FF2B5EF4-FFF2-40B4-BE49-F238E27FC236}">
                        <a16:creationId xmlns:a16="http://schemas.microsoft.com/office/drawing/2014/main" id="{FC52DD8E-B50F-104E-A6C8-533DD1C7A3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03A3662-7133-6099-01BD-96F14D768C3C}"/>
                </a:ext>
              </a:extLst>
            </p:cNvPr>
            <p:cNvSpPr txBox="1"/>
            <p:nvPr/>
          </p:nvSpPr>
          <p:spPr>
            <a:xfrm>
              <a:off x="2879929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3BB25B-6C6F-0CE4-C5F1-C3831D6733E0}"/>
                </a:ext>
              </a:extLst>
            </p:cNvPr>
            <p:cNvSpPr txBox="1"/>
            <p:nvPr/>
          </p:nvSpPr>
          <p:spPr>
            <a:xfrm>
              <a:off x="5633585" y="13949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15495B4-2A3D-1645-8F93-F6918839F75B}"/>
              </a:ext>
            </a:extLst>
          </p:cNvPr>
          <p:cNvGrpSpPr/>
          <p:nvPr/>
        </p:nvGrpSpPr>
        <p:grpSpPr>
          <a:xfrm>
            <a:off x="6416326" y="3253695"/>
            <a:ext cx="4132019" cy="1684917"/>
            <a:chOff x="6416326" y="3253695"/>
            <a:chExt cx="4132019" cy="1684917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7EB2A0A-099A-666F-E130-6AC833790C62}"/>
                </a:ext>
              </a:extLst>
            </p:cNvPr>
            <p:cNvGrpSpPr/>
            <p:nvPr/>
          </p:nvGrpSpPr>
          <p:grpSpPr>
            <a:xfrm>
              <a:off x="6416326" y="3253695"/>
              <a:ext cx="4132019" cy="1684917"/>
              <a:chOff x="2368875" y="1394932"/>
              <a:chExt cx="4132019" cy="168491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AC6C7A7-9171-44FA-FD00-68DA2900D99A}"/>
                  </a:ext>
                </a:extLst>
              </p:cNvPr>
              <p:cNvGrpSpPr/>
              <p:nvPr/>
            </p:nvGrpSpPr>
            <p:grpSpPr>
              <a:xfrm>
                <a:off x="2368875" y="1818207"/>
                <a:ext cx="4132019" cy="1261642"/>
                <a:chOff x="2368875" y="1818207"/>
                <a:chExt cx="4132019" cy="12616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4C165F90-7F89-7CA9-3951-E647ECDFB82E}"/>
                    </a:ext>
                  </a:extLst>
                </p:cNvPr>
                <p:cNvGrpSpPr/>
                <p:nvPr/>
              </p:nvGrpSpPr>
              <p:grpSpPr>
                <a:xfrm>
                  <a:off x="5074374" y="1818207"/>
                  <a:ext cx="1426520" cy="1261641"/>
                  <a:chOff x="9453716" y="521788"/>
                  <a:chExt cx="1426520" cy="1261641"/>
                </a:xfrm>
              </p:grpSpPr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F7749E62-4B0D-DC9D-D630-C3F5B41F3BFB}"/>
                      </a:ext>
                    </a:extLst>
                  </p:cNvPr>
                  <p:cNvSpPr/>
                  <p:nvPr/>
                </p:nvSpPr>
                <p:spPr>
                  <a:xfrm>
                    <a:off x="9453716" y="521788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HLS</a:t>
                    </a:r>
                  </a:p>
                </p:txBody>
              </p: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6CC371C7-9AA0-19B9-552F-921D320EB463}"/>
                      </a:ext>
                    </a:extLst>
                  </p:cNvPr>
                  <p:cNvGrpSpPr/>
                  <p:nvPr/>
                </p:nvGrpSpPr>
                <p:grpSpPr>
                  <a:xfrm>
                    <a:off x="9755090" y="1042136"/>
                    <a:ext cx="823772" cy="586649"/>
                    <a:chOff x="9828426" y="1042136"/>
                    <a:chExt cx="823772" cy="586649"/>
                  </a:xfrm>
                </p:grpSpPr>
                <p:pic>
                  <p:nvPicPr>
                    <p:cNvPr id="91" name="Picture 90" descr="A red and black logo&#10;&#10;Description automatically generated">
                      <a:extLst>
                        <a:ext uri="{FF2B5EF4-FFF2-40B4-BE49-F238E27FC236}">
                          <a16:creationId xmlns:a16="http://schemas.microsoft.com/office/drawing/2014/main" id="{37570D0C-B23D-160E-E7D0-461067CF1C1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9828426" y="1318272"/>
                      <a:ext cx="823772" cy="31051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5" name="Picture 94" descr="A blue and yellow lines on a black background&#10;&#10;Description automatically generated">
                      <a:extLst>
                        <a:ext uri="{FF2B5EF4-FFF2-40B4-BE49-F238E27FC236}">
                          <a16:creationId xmlns:a16="http://schemas.microsoft.com/office/drawing/2014/main" id="{F3896713-8CE8-00F7-5E6C-63A6F7787B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9857780" y="1042136"/>
                      <a:ext cx="765065" cy="274945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05A308F-4864-AA70-E71B-1E8AD8BF6F58}"/>
                    </a:ext>
                  </a:extLst>
                </p:cNvPr>
                <p:cNvGrpSpPr/>
                <p:nvPr/>
              </p:nvGrpSpPr>
              <p:grpSpPr>
                <a:xfrm>
                  <a:off x="2368875" y="1818208"/>
                  <a:ext cx="1426520" cy="1261641"/>
                  <a:chOff x="2539376" y="511215"/>
                  <a:chExt cx="1426520" cy="1261641"/>
                </a:xfrm>
              </p:grpSpPr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789ACAA4-7248-8307-C32F-D0F656954CFF}"/>
                      </a:ext>
                    </a:extLst>
                  </p:cNvPr>
                  <p:cNvSpPr/>
                  <p:nvPr/>
                </p:nvSpPr>
                <p:spPr>
                  <a:xfrm>
                    <a:off x="2539376" y="511215"/>
                    <a:ext cx="1426520" cy="1261641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RTL</a:t>
                    </a:r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4D0B63E-AFB8-C979-A1F4-AB0E505A28CA}"/>
                      </a:ext>
                    </a:extLst>
                  </p:cNvPr>
                  <p:cNvGrpSpPr/>
                  <p:nvPr/>
                </p:nvGrpSpPr>
                <p:grpSpPr>
                  <a:xfrm>
                    <a:off x="2683779" y="1094083"/>
                    <a:ext cx="1137715" cy="520700"/>
                    <a:chOff x="2631407" y="1094083"/>
                    <a:chExt cx="1137715" cy="520700"/>
                  </a:xfrm>
                </p:grpSpPr>
                <p:pic>
                  <p:nvPicPr>
                    <p:cNvPr id="87" name="Graphic 86">
                      <a:extLst>
                        <a:ext uri="{FF2B5EF4-FFF2-40B4-BE49-F238E27FC236}">
                          <a16:creationId xmlns:a16="http://schemas.microsoft.com/office/drawing/2014/main" id="{B19DB858-E2B4-6283-9852-93DAE7C474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31407" y="1094083"/>
                      <a:ext cx="520700" cy="5207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8" name="Graphic 87">
                      <a:extLst>
                        <a:ext uri="{FF2B5EF4-FFF2-40B4-BE49-F238E27FC236}">
                          <a16:creationId xmlns:a16="http://schemas.microsoft.com/office/drawing/2014/main" id="{DFD5DC9C-4578-DF52-F5DA-6D47B5F7987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52636" y="1096190"/>
                      <a:ext cx="516486" cy="516486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25E6EBB-B429-4035-45BB-AC3A46B05163}"/>
                  </a:ext>
                </a:extLst>
              </p:cNvPr>
              <p:cNvSpPr txBox="1"/>
              <p:nvPr/>
            </p:nvSpPr>
            <p:spPr>
              <a:xfrm>
                <a:off x="2879929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DF720E9-49CB-1CF7-03B8-45F2ACE831D5}"/>
                  </a:ext>
                </a:extLst>
              </p:cNvPr>
              <p:cNvSpPr txBox="1"/>
              <p:nvPr/>
            </p:nvSpPr>
            <p:spPr>
              <a:xfrm>
                <a:off x="5633585" y="1394932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AD507C6-086E-C865-CCBF-25D117D3CC8E}"/>
                </a:ext>
              </a:extLst>
            </p:cNvPr>
            <p:cNvCxnSpPr>
              <a:cxnSpLocks/>
              <a:stCxn id="89" idx="1"/>
              <a:endCxn id="85" idx="3"/>
            </p:cNvCxnSpPr>
            <p:nvPr/>
          </p:nvCxnSpPr>
          <p:spPr>
            <a:xfrm flipH="1">
              <a:off x="7842846" y="4307791"/>
              <a:ext cx="1278979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5B9B0DE-5B5E-81F4-56BF-193400BA6E9E}"/>
                </a:ext>
              </a:extLst>
            </p:cNvPr>
            <p:cNvSpPr txBox="1"/>
            <p:nvPr/>
          </p:nvSpPr>
          <p:spPr>
            <a:xfrm>
              <a:off x="8195360" y="3903253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192F87-6502-611B-AB04-11475D4E6FD2}"/>
              </a:ext>
            </a:extLst>
          </p:cNvPr>
          <p:cNvGrpSpPr/>
          <p:nvPr/>
        </p:nvGrpSpPr>
        <p:grpSpPr>
          <a:xfrm>
            <a:off x="1116543" y="670984"/>
            <a:ext cx="4132019" cy="1261642"/>
            <a:chOff x="1116543" y="670984"/>
            <a:chExt cx="4132019" cy="126164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6DAD2B62-3162-CC41-ADE0-0014D99F8149}"/>
                </a:ext>
              </a:extLst>
            </p:cNvPr>
            <p:cNvGrpSpPr/>
            <p:nvPr/>
          </p:nvGrpSpPr>
          <p:grpSpPr>
            <a:xfrm>
              <a:off x="3822042" y="670984"/>
              <a:ext cx="1426520" cy="1261641"/>
              <a:chOff x="9453716" y="521788"/>
              <a:chExt cx="1426520" cy="1261641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12947CD4-4036-1745-2A55-D8AA4A19FF11}"/>
                  </a:ext>
                </a:extLst>
              </p:cNvPr>
              <p:cNvSpPr/>
              <p:nvPr/>
            </p:nvSpPr>
            <p:spPr>
              <a:xfrm>
                <a:off x="9453716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HLS</a:t>
                </a:r>
              </a:p>
            </p:txBody>
          </p: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B8F961C2-33D3-D6E6-EA19-C53264141C90}"/>
                  </a:ext>
                </a:extLst>
              </p:cNvPr>
              <p:cNvGrpSpPr/>
              <p:nvPr/>
            </p:nvGrpSpPr>
            <p:grpSpPr>
              <a:xfrm>
                <a:off x="9755090" y="1042136"/>
                <a:ext cx="823772" cy="586649"/>
                <a:chOff x="9828426" y="1042136"/>
                <a:chExt cx="823772" cy="586649"/>
              </a:xfrm>
            </p:grpSpPr>
            <p:pic>
              <p:nvPicPr>
                <p:cNvPr id="122" name="Picture 121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A3F903B9-9410-BFA3-5687-5BA51B330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28426" y="1318272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124" name="Picture 123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A0CC7C2-1A8D-184B-9FAE-99650C9EDF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57780" y="1042136"/>
                  <a:ext cx="765065" cy="27494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D810353-AA34-53FF-42AC-B1250007C782}"/>
                </a:ext>
              </a:extLst>
            </p:cNvPr>
            <p:cNvGrpSpPr/>
            <p:nvPr/>
          </p:nvGrpSpPr>
          <p:grpSpPr>
            <a:xfrm>
              <a:off x="1116543" y="670985"/>
              <a:ext cx="1426520" cy="1261641"/>
              <a:chOff x="2539376" y="511215"/>
              <a:chExt cx="1426520" cy="126164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D2E24D7-662C-2683-4E2B-729DF44A0595}"/>
                  </a:ext>
                </a:extLst>
              </p:cNvPr>
              <p:cNvSpPr/>
              <p:nvPr/>
            </p:nvSpPr>
            <p:spPr>
              <a:xfrm>
                <a:off x="2539376" y="511215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983C721D-D0A0-90C3-4B18-5E3B84C20032}"/>
                  </a:ext>
                </a:extLst>
              </p:cNvPr>
              <p:cNvGrpSpPr/>
              <p:nvPr/>
            </p:nvGrpSpPr>
            <p:grpSpPr>
              <a:xfrm>
                <a:off x="2683779" y="1094083"/>
                <a:ext cx="1137715" cy="520700"/>
                <a:chOff x="2631407" y="1094083"/>
                <a:chExt cx="1137715" cy="520700"/>
              </a:xfrm>
            </p:grpSpPr>
            <p:pic>
              <p:nvPicPr>
                <p:cNvPr id="117" name="Graphic 116">
                  <a:extLst>
                    <a:ext uri="{FF2B5EF4-FFF2-40B4-BE49-F238E27FC236}">
                      <a16:creationId xmlns:a16="http://schemas.microsoft.com/office/drawing/2014/main" id="{74195C8F-7A55-4770-6F11-5087ED672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31407" y="1094083"/>
                  <a:ext cx="520700" cy="520700"/>
                </a:xfrm>
                <a:prstGeom prst="rect">
                  <a:avLst/>
                </a:prstGeom>
              </p:spPr>
            </p:pic>
            <p:pic>
              <p:nvPicPr>
                <p:cNvPr id="118" name="Graphic 117">
                  <a:extLst>
                    <a:ext uri="{FF2B5EF4-FFF2-40B4-BE49-F238E27FC236}">
                      <a16:creationId xmlns:a16="http://schemas.microsoft.com/office/drawing/2014/main" id="{6677BFBD-1952-9432-E78D-1F5FF1C2A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52636" y="1096190"/>
                  <a:ext cx="516486" cy="516486"/>
                </a:xfrm>
                <a:prstGeom prst="rect">
                  <a:avLst/>
                </a:prstGeom>
              </p:spPr>
            </p:pic>
          </p:grp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3C7A0BF-E76D-9CFC-48A1-8B1C2A8D8DA7}"/>
                </a:ext>
              </a:extLst>
            </p:cNvPr>
            <p:cNvSpPr txBox="1"/>
            <p:nvPr/>
          </p:nvSpPr>
          <p:spPr>
            <a:xfrm>
              <a:off x="2820914" y="90849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E308FE3F-F788-1438-988D-6B677C130489}"/>
                </a:ext>
              </a:extLst>
            </p:cNvPr>
            <p:cNvCxnSpPr>
              <a:stCxn id="115" idx="3"/>
              <a:endCxn id="120" idx="1"/>
            </p:cNvCxnSpPr>
            <p:nvPr/>
          </p:nvCxnSpPr>
          <p:spPr>
            <a:xfrm flipV="1">
              <a:off x="2543063" y="1301805"/>
              <a:ext cx="1278979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0220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B1E9CE5-D321-6DFD-0927-EBA2B3E18094}"/>
              </a:ext>
            </a:extLst>
          </p:cNvPr>
          <p:cNvGrpSpPr/>
          <p:nvPr/>
        </p:nvGrpSpPr>
        <p:grpSpPr>
          <a:xfrm>
            <a:off x="-1061172" y="718493"/>
            <a:ext cx="3570288" cy="5421014"/>
            <a:chOff x="1304370" y="1279578"/>
            <a:chExt cx="3570288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304370" y="127957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DB010D-7F30-455F-DA8D-110BC96EA725}"/>
                </a:ext>
              </a:extLst>
            </p:cNvPr>
            <p:cNvSpPr/>
            <p:nvPr/>
          </p:nvSpPr>
          <p:spPr>
            <a:xfrm>
              <a:off x="2450683" y="127957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304370" y="2703402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796470-2BF6-3EED-26DA-BAFC8B1D67A3}"/>
                </a:ext>
              </a:extLst>
            </p:cNvPr>
            <p:cNvSpPr/>
            <p:nvPr/>
          </p:nvSpPr>
          <p:spPr>
            <a:xfrm>
              <a:off x="2450683" y="270340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304370" y="413629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31F005-E523-A6AF-C4C3-3697CE01E113}"/>
                </a:ext>
              </a:extLst>
            </p:cNvPr>
            <p:cNvSpPr/>
            <p:nvPr/>
          </p:nvSpPr>
          <p:spPr>
            <a:xfrm>
              <a:off x="2450683" y="413629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771509" y="233399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85DCCA-BD47-C8E5-DE14-826EEA45084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2917822" y="233399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31E379A-36AC-ACFB-829A-D61B50140D86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917822" y="376688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771509" y="376688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304370" y="5637105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02052BB-E0DB-7F93-6B57-2D025F04A292}"/>
                </a:ext>
              </a:extLst>
            </p:cNvPr>
            <p:cNvSpPr/>
            <p:nvPr/>
          </p:nvSpPr>
          <p:spPr>
            <a:xfrm>
              <a:off x="2450683" y="563710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30096-4603-57FF-1A09-254D758DCF87}"/>
                </a:ext>
              </a:extLst>
            </p:cNvPr>
            <p:cNvCxnSpPr>
              <a:cxnSpLocks/>
              <a:stCxn id="12" idx="2"/>
              <a:endCxn id="28" idx="0"/>
            </p:cNvCxnSpPr>
            <p:nvPr/>
          </p:nvCxnSpPr>
          <p:spPr>
            <a:xfrm>
              <a:off x="2917822" y="519978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771509" y="519978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3384961" y="127957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3766662" y="523377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3384960" y="270340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3766662" y="30504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3384960" y="413629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3766662" y="159773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004966F-C5A8-2390-94BD-C22034F953AC}"/>
              </a:ext>
            </a:extLst>
          </p:cNvPr>
          <p:cNvGrpSpPr/>
          <p:nvPr/>
        </p:nvGrpSpPr>
        <p:grpSpPr>
          <a:xfrm>
            <a:off x="2483468" y="598781"/>
            <a:ext cx="3570288" cy="5421014"/>
            <a:chOff x="6805094" y="867138"/>
            <a:chExt cx="3570288" cy="542101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37A552-1783-A189-69ED-4CE1388B48D6}"/>
                </a:ext>
              </a:extLst>
            </p:cNvPr>
            <p:cNvSpPr/>
            <p:nvPr/>
          </p:nvSpPr>
          <p:spPr>
            <a:xfrm>
              <a:off x="6805094" y="867139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1FEDA71-4146-AFEB-AF20-0590A0F7A9B7}"/>
                </a:ext>
              </a:extLst>
            </p:cNvPr>
            <p:cNvSpPr/>
            <p:nvPr/>
          </p:nvSpPr>
          <p:spPr>
            <a:xfrm>
              <a:off x="7951407" y="867138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B5FB493-18AA-6980-707D-1D59B7C8CA68}"/>
                </a:ext>
              </a:extLst>
            </p:cNvPr>
            <p:cNvSpPr/>
            <p:nvPr/>
          </p:nvSpPr>
          <p:spPr>
            <a:xfrm>
              <a:off x="6805094" y="2290962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8CD806-56CB-F423-2A1B-8105DB262E91}"/>
                </a:ext>
              </a:extLst>
            </p:cNvPr>
            <p:cNvSpPr/>
            <p:nvPr/>
          </p:nvSpPr>
          <p:spPr>
            <a:xfrm>
              <a:off x="7951407" y="2290961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1E6BDC2-0486-EDD1-C810-85D6E274A61B}"/>
                </a:ext>
              </a:extLst>
            </p:cNvPr>
            <p:cNvSpPr/>
            <p:nvPr/>
          </p:nvSpPr>
          <p:spPr>
            <a:xfrm>
              <a:off x="6805094" y="372385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85BF171-8649-B952-87B7-C99F99C2AB4B}"/>
                </a:ext>
              </a:extLst>
            </p:cNvPr>
            <p:cNvSpPr/>
            <p:nvPr/>
          </p:nvSpPr>
          <p:spPr>
            <a:xfrm>
              <a:off x="7951407" y="3723853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161A51E-C973-D5AE-8A9B-1EC5998A6DC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7272233" y="1921557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43ECC28-9199-939E-5A39-69050513A819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418546" y="1921556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0A02F32-2367-D31E-C6E7-9EDF1D9C8136}"/>
                </a:ext>
              </a:extLst>
            </p:cNvPr>
            <p:cNvCxnSpPr>
              <a:cxnSpLocks/>
              <a:stCxn id="79" idx="2"/>
              <a:endCxn id="81" idx="0"/>
            </p:cNvCxnSpPr>
            <p:nvPr/>
          </p:nvCxnSpPr>
          <p:spPr>
            <a:xfrm>
              <a:off x="8418546" y="3354448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BA039DD-00DA-12B4-531E-B2883C6AB2A0}"/>
                </a:ext>
              </a:extLst>
            </p:cNvPr>
            <p:cNvCxnSpPr>
              <a:cxnSpLocks/>
              <a:stCxn id="78" idx="2"/>
              <a:endCxn id="80" idx="0"/>
            </p:cNvCxnSpPr>
            <p:nvPr/>
          </p:nvCxnSpPr>
          <p:spPr>
            <a:xfrm>
              <a:off x="7272233" y="3354449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271BAF-C073-788C-8422-0C19C5FD9340}"/>
                </a:ext>
              </a:extLst>
            </p:cNvPr>
            <p:cNvSpPr/>
            <p:nvPr/>
          </p:nvSpPr>
          <p:spPr>
            <a:xfrm>
              <a:off x="6805094" y="5224665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BEF98CC-0268-B483-2C64-B6B6E477EBC1}"/>
                </a:ext>
              </a:extLst>
            </p:cNvPr>
            <p:cNvSpPr/>
            <p:nvPr/>
          </p:nvSpPr>
          <p:spPr>
            <a:xfrm>
              <a:off x="7951407" y="522466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758D85-D24A-950B-A2D8-7D01E679FFA0}"/>
                </a:ext>
              </a:extLst>
            </p:cNvPr>
            <p:cNvCxnSpPr>
              <a:cxnSpLocks/>
              <a:stCxn id="81" idx="2"/>
              <a:endCxn id="87" idx="0"/>
            </p:cNvCxnSpPr>
            <p:nvPr/>
          </p:nvCxnSpPr>
          <p:spPr>
            <a:xfrm>
              <a:off x="8418546" y="4787340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C99732E-C352-AC40-429D-93FE49E55E79}"/>
                </a:ext>
              </a:extLst>
            </p:cNvPr>
            <p:cNvCxnSpPr>
              <a:cxnSpLocks/>
              <a:stCxn id="80" idx="2"/>
              <a:endCxn id="86" idx="0"/>
            </p:cNvCxnSpPr>
            <p:nvPr/>
          </p:nvCxnSpPr>
          <p:spPr>
            <a:xfrm>
              <a:off x="7272233" y="4787341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ight Brace 89">
              <a:extLst>
                <a:ext uri="{FF2B5EF4-FFF2-40B4-BE49-F238E27FC236}">
                  <a16:creationId xmlns:a16="http://schemas.microsoft.com/office/drawing/2014/main" id="{2E296B24-42FE-A7A7-8274-41ACB5C9CD19}"/>
                </a:ext>
              </a:extLst>
            </p:cNvPr>
            <p:cNvSpPr/>
            <p:nvPr/>
          </p:nvSpPr>
          <p:spPr>
            <a:xfrm>
              <a:off x="8885685" y="867138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4E14B7-95A5-B948-BE24-4DB1A795D46B}"/>
                </a:ext>
              </a:extLst>
            </p:cNvPr>
            <p:cNvSpPr txBox="1"/>
            <p:nvPr/>
          </p:nvSpPr>
          <p:spPr>
            <a:xfrm>
              <a:off x="9267386" y="4821336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92" name="Right Brace 91">
              <a:extLst>
                <a:ext uri="{FF2B5EF4-FFF2-40B4-BE49-F238E27FC236}">
                  <a16:creationId xmlns:a16="http://schemas.microsoft.com/office/drawing/2014/main" id="{B36944C3-C4A1-5158-8508-9415BBB28693}"/>
                </a:ext>
              </a:extLst>
            </p:cNvPr>
            <p:cNvSpPr/>
            <p:nvPr/>
          </p:nvSpPr>
          <p:spPr>
            <a:xfrm>
              <a:off x="8885684" y="2290961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F8B99FA-DBA5-EC45-09A8-A30EC6A07476}"/>
                </a:ext>
              </a:extLst>
            </p:cNvPr>
            <p:cNvSpPr txBox="1"/>
            <p:nvPr/>
          </p:nvSpPr>
          <p:spPr>
            <a:xfrm>
              <a:off x="9267386" y="263803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94" name="Right Brace 93">
              <a:extLst>
                <a:ext uri="{FF2B5EF4-FFF2-40B4-BE49-F238E27FC236}">
                  <a16:creationId xmlns:a16="http://schemas.microsoft.com/office/drawing/2014/main" id="{5A436A24-237A-F034-3531-FE163B39C6D5}"/>
                </a:ext>
              </a:extLst>
            </p:cNvPr>
            <p:cNvSpPr/>
            <p:nvPr/>
          </p:nvSpPr>
          <p:spPr>
            <a:xfrm>
              <a:off x="8885684" y="3723853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BEBD24C-3E60-B2F3-6206-65D4BA4E838C}"/>
                </a:ext>
              </a:extLst>
            </p:cNvPr>
            <p:cNvSpPr txBox="1"/>
            <p:nvPr/>
          </p:nvSpPr>
          <p:spPr>
            <a:xfrm>
              <a:off x="9267386" y="1185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8411AF2-CE04-8888-D8E5-2B165E14F4D3}"/>
              </a:ext>
            </a:extLst>
          </p:cNvPr>
          <p:cNvGrpSpPr/>
          <p:nvPr/>
        </p:nvGrpSpPr>
        <p:grpSpPr>
          <a:xfrm>
            <a:off x="7187307" y="874643"/>
            <a:ext cx="1610140" cy="2740971"/>
            <a:chOff x="7187307" y="874643"/>
            <a:chExt cx="1610140" cy="27409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7205870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7205870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8191160" y="882585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819115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7187307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817259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7723368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7509014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7723368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8494303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7490451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7509014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FFE50DA-A28D-585D-59BC-7900A7D0961B}"/>
              </a:ext>
            </a:extLst>
          </p:cNvPr>
          <p:cNvGrpSpPr/>
          <p:nvPr/>
        </p:nvGrpSpPr>
        <p:grpSpPr>
          <a:xfrm>
            <a:off x="9330986" y="874643"/>
            <a:ext cx="1610140" cy="2740971"/>
            <a:chOff x="9330986" y="874643"/>
            <a:chExt cx="1610140" cy="2740971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E1F73A5-74A1-3343-FEA5-93C9210D1408}"/>
                </a:ext>
              </a:extLst>
            </p:cNvPr>
            <p:cNvSpPr/>
            <p:nvPr/>
          </p:nvSpPr>
          <p:spPr>
            <a:xfrm>
              <a:off x="9349549" y="87464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5AC926C-66DC-3502-0AF7-03A3AF4D8C3E}"/>
                </a:ext>
              </a:extLst>
            </p:cNvPr>
            <p:cNvSpPr/>
            <p:nvPr/>
          </p:nvSpPr>
          <p:spPr>
            <a:xfrm>
              <a:off x="9349549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73E8B84-0B07-269B-1552-576D10DE5215}"/>
                </a:ext>
              </a:extLst>
            </p:cNvPr>
            <p:cNvSpPr/>
            <p:nvPr/>
          </p:nvSpPr>
          <p:spPr>
            <a:xfrm>
              <a:off x="10334839" y="88258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0C883D4-6211-D085-54D2-BA2A5A782A66}"/>
                </a:ext>
              </a:extLst>
            </p:cNvPr>
            <p:cNvSpPr/>
            <p:nvPr/>
          </p:nvSpPr>
          <p:spPr>
            <a:xfrm>
              <a:off x="10334838" y="194308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1123398-6B56-335D-5980-6749FCDDAAD3}"/>
                </a:ext>
              </a:extLst>
            </p:cNvPr>
            <p:cNvSpPr/>
            <p:nvPr/>
          </p:nvSpPr>
          <p:spPr>
            <a:xfrm>
              <a:off x="9330986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0EC1C7-58D1-ABBB-6499-182A79D5C8A8}"/>
                </a:ext>
              </a:extLst>
            </p:cNvPr>
            <p:cNvSpPr/>
            <p:nvPr/>
          </p:nvSpPr>
          <p:spPr>
            <a:xfrm>
              <a:off x="10316275" y="300932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E7AA938-49CA-0328-844B-96566E4BC166}"/>
                </a:ext>
              </a:extLst>
            </p:cNvPr>
            <p:cNvCxnSpPr>
              <a:cxnSpLocks/>
              <a:stCxn id="121" idx="5"/>
              <a:endCxn id="124" idx="1"/>
            </p:cNvCxnSpPr>
            <p:nvPr/>
          </p:nvCxnSpPr>
          <p:spPr>
            <a:xfrm>
              <a:off x="9867047" y="139214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A64ECFD-C741-101E-6117-19FAAB45C432}"/>
                </a:ext>
              </a:extLst>
            </p:cNvPr>
            <p:cNvCxnSpPr>
              <a:stCxn id="121" idx="4"/>
              <a:endCxn id="122" idx="0"/>
            </p:cNvCxnSpPr>
            <p:nvPr/>
          </p:nvCxnSpPr>
          <p:spPr>
            <a:xfrm>
              <a:off x="9652693" y="148093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3044BEB-4531-5BBD-44DE-305ECF7D8F08}"/>
                </a:ext>
              </a:extLst>
            </p:cNvPr>
            <p:cNvCxnSpPr>
              <a:cxnSpLocks/>
              <a:stCxn id="123" idx="4"/>
              <a:endCxn id="122" idx="7"/>
            </p:cNvCxnSpPr>
            <p:nvPr/>
          </p:nvCxnSpPr>
          <p:spPr>
            <a:xfrm flipH="1">
              <a:off x="9867047" y="148887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50F2E1A-D1CD-A324-A57B-2FDC68236F76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637982" y="148887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10D07A6-6836-885F-C2D7-D2A9E189D551}"/>
                </a:ext>
              </a:extLst>
            </p:cNvPr>
            <p:cNvCxnSpPr>
              <a:stCxn id="122" idx="4"/>
              <a:endCxn id="125" idx="0"/>
            </p:cNvCxnSpPr>
            <p:nvPr/>
          </p:nvCxnSpPr>
          <p:spPr>
            <a:xfrm flipH="1">
              <a:off x="9634130" y="254936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AA83BA1-3524-B8E3-740E-06686391EC7E}"/>
                </a:ext>
              </a:extLst>
            </p:cNvPr>
            <p:cNvCxnSpPr>
              <a:stCxn id="122" idx="4"/>
              <a:endCxn id="126" idx="1"/>
            </p:cNvCxnSpPr>
            <p:nvPr/>
          </p:nvCxnSpPr>
          <p:spPr>
            <a:xfrm>
              <a:off x="9652693" y="254936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4730B91-6D8A-943B-D28D-F53411B34BB1}"/>
              </a:ext>
            </a:extLst>
          </p:cNvPr>
          <p:cNvGrpSpPr/>
          <p:nvPr/>
        </p:nvGrpSpPr>
        <p:grpSpPr>
          <a:xfrm>
            <a:off x="7080129" y="3889513"/>
            <a:ext cx="1610140" cy="2740971"/>
            <a:chOff x="7080129" y="3889513"/>
            <a:chExt cx="1610140" cy="2740971"/>
          </a:xfrm>
        </p:grpSpPr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02C7F42C-5F4C-32ED-B51B-306FDC6BAAA8}"/>
                </a:ext>
              </a:extLst>
            </p:cNvPr>
            <p:cNvSpPr/>
            <p:nvPr/>
          </p:nvSpPr>
          <p:spPr>
            <a:xfrm>
              <a:off x="7098692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0408C30-0FE9-B85B-27AC-FA334260542B}"/>
                </a:ext>
              </a:extLst>
            </p:cNvPr>
            <p:cNvSpPr/>
            <p:nvPr/>
          </p:nvSpPr>
          <p:spPr>
            <a:xfrm>
              <a:off x="7098692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29072BA-D136-D6BF-ADF1-24285598D760}"/>
                </a:ext>
              </a:extLst>
            </p:cNvPr>
            <p:cNvSpPr/>
            <p:nvPr/>
          </p:nvSpPr>
          <p:spPr>
            <a:xfrm>
              <a:off x="8083982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56F33C1-9E83-2BE4-D3C9-FF4B0CFB7559}"/>
                </a:ext>
              </a:extLst>
            </p:cNvPr>
            <p:cNvSpPr/>
            <p:nvPr/>
          </p:nvSpPr>
          <p:spPr>
            <a:xfrm>
              <a:off x="8083981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2857D8D-71B5-9720-4A64-1E5A4C89A25F}"/>
                </a:ext>
              </a:extLst>
            </p:cNvPr>
            <p:cNvSpPr/>
            <p:nvPr/>
          </p:nvSpPr>
          <p:spPr>
            <a:xfrm>
              <a:off x="7080129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5892169-D15F-1EBB-5810-85906B3A1115}"/>
                </a:ext>
              </a:extLst>
            </p:cNvPr>
            <p:cNvSpPr/>
            <p:nvPr/>
          </p:nvSpPr>
          <p:spPr>
            <a:xfrm>
              <a:off x="8065418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0E3EA0D-0E4B-02E4-FB4D-2229CA09DA43}"/>
                </a:ext>
              </a:extLst>
            </p:cNvPr>
            <p:cNvCxnSpPr>
              <a:cxnSpLocks/>
              <a:stCxn id="136" idx="5"/>
              <a:endCxn id="139" idx="1"/>
            </p:cNvCxnSpPr>
            <p:nvPr/>
          </p:nvCxnSpPr>
          <p:spPr>
            <a:xfrm>
              <a:off x="7616190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E94E1BDA-E765-8694-19B8-FFDE0146ED08}"/>
                </a:ext>
              </a:extLst>
            </p:cNvPr>
            <p:cNvCxnSpPr>
              <a:stCxn id="136" idx="4"/>
              <a:endCxn id="137" idx="0"/>
            </p:cNvCxnSpPr>
            <p:nvPr/>
          </p:nvCxnSpPr>
          <p:spPr>
            <a:xfrm>
              <a:off x="7401836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CA946E2-22CE-A329-4605-54578BFB98D4}"/>
                </a:ext>
              </a:extLst>
            </p:cNvPr>
            <p:cNvCxnSpPr>
              <a:cxnSpLocks/>
              <a:stCxn id="138" idx="4"/>
              <a:endCxn id="137" idx="7"/>
            </p:cNvCxnSpPr>
            <p:nvPr/>
          </p:nvCxnSpPr>
          <p:spPr>
            <a:xfrm flipH="1">
              <a:off x="7616190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B7941BC1-AEA4-A3AB-C628-0FF1D6ACAC13}"/>
                </a:ext>
              </a:extLst>
            </p:cNvPr>
            <p:cNvCxnSpPr>
              <a:stCxn id="138" idx="4"/>
              <a:endCxn id="139" idx="0"/>
            </p:cNvCxnSpPr>
            <p:nvPr/>
          </p:nvCxnSpPr>
          <p:spPr>
            <a:xfrm flipH="1">
              <a:off x="8387125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B311EFC-165A-E151-A3E3-708B8E76790D}"/>
                </a:ext>
              </a:extLst>
            </p:cNvPr>
            <p:cNvCxnSpPr>
              <a:stCxn id="137" idx="4"/>
              <a:endCxn id="140" idx="0"/>
            </p:cNvCxnSpPr>
            <p:nvPr/>
          </p:nvCxnSpPr>
          <p:spPr>
            <a:xfrm flipH="1">
              <a:off x="7383273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CC9BBAD9-FA85-8A33-07A8-A6EEEC71D0B6}"/>
                </a:ext>
              </a:extLst>
            </p:cNvPr>
            <p:cNvCxnSpPr>
              <a:stCxn id="137" idx="4"/>
              <a:endCxn id="141" idx="1"/>
            </p:cNvCxnSpPr>
            <p:nvPr/>
          </p:nvCxnSpPr>
          <p:spPr>
            <a:xfrm>
              <a:off x="7401836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D498B7B-1E2C-CC1B-675C-9203A5A82227}"/>
              </a:ext>
            </a:extLst>
          </p:cNvPr>
          <p:cNvGrpSpPr/>
          <p:nvPr/>
        </p:nvGrpSpPr>
        <p:grpSpPr>
          <a:xfrm>
            <a:off x="9329367" y="3889513"/>
            <a:ext cx="1610140" cy="2740971"/>
            <a:chOff x="9329367" y="3889513"/>
            <a:chExt cx="1610140" cy="2740971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1A06224B-1A72-63B8-D04A-F2A3ABB4B395}"/>
                </a:ext>
              </a:extLst>
            </p:cNvPr>
            <p:cNvSpPr/>
            <p:nvPr/>
          </p:nvSpPr>
          <p:spPr>
            <a:xfrm>
              <a:off x="9347930" y="3889513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2064A8-29F8-A986-E2F2-6E0C819C3161}"/>
                </a:ext>
              </a:extLst>
            </p:cNvPr>
            <p:cNvSpPr/>
            <p:nvPr/>
          </p:nvSpPr>
          <p:spPr>
            <a:xfrm>
              <a:off x="9347930" y="4957950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7707B3B-6482-3147-4B52-2081AD42AE4C}"/>
                </a:ext>
              </a:extLst>
            </p:cNvPr>
            <p:cNvSpPr/>
            <p:nvPr/>
          </p:nvSpPr>
          <p:spPr>
            <a:xfrm>
              <a:off x="10333220" y="3897455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C749AD29-8643-E63A-373B-8CA9E8CC38C4}"/>
                </a:ext>
              </a:extLst>
            </p:cNvPr>
            <p:cNvSpPr/>
            <p:nvPr/>
          </p:nvSpPr>
          <p:spPr>
            <a:xfrm>
              <a:off x="10333219" y="4957950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7A14F7A-C162-CA14-6867-C96877CFC9FB}"/>
                </a:ext>
              </a:extLst>
            </p:cNvPr>
            <p:cNvSpPr/>
            <p:nvPr/>
          </p:nvSpPr>
          <p:spPr>
            <a:xfrm>
              <a:off x="9329367" y="6024197"/>
              <a:ext cx="606287" cy="6062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A6DA6D-FEC1-7E08-93C0-536A967C2CB7}"/>
                </a:ext>
              </a:extLst>
            </p:cNvPr>
            <p:cNvSpPr/>
            <p:nvPr/>
          </p:nvSpPr>
          <p:spPr>
            <a:xfrm>
              <a:off x="10314656" y="6024197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8A0FC25A-59D5-FA82-ABC1-7AF208685AF6}"/>
                </a:ext>
              </a:extLst>
            </p:cNvPr>
            <p:cNvCxnSpPr>
              <a:cxnSpLocks/>
              <a:stCxn id="150" idx="5"/>
              <a:endCxn id="153" idx="1"/>
            </p:cNvCxnSpPr>
            <p:nvPr/>
          </p:nvCxnSpPr>
          <p:spPr>
            <a:xfrm>
              <a:off x="9865428" y="4407011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148D95F-CCA8-FB34-967E-B75569408E3E}"/>
                </a:ext>
              </a:extLst>
            </p:cNvPr>
            <p:cNvCxnSpPr>
              <a:stCxn id="150" idx="4"/>
              <a:endCxn id="151" idx="0"/>
            </p:cNvCxnSpPr>
            <p:nvPr/>
          </p:nvCxnSpPr>
          <p:spPr>
            <a:xfrm>
              <a:off x="9651074" y="4495800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1B350DD-277D-F962-76F9-490BD5EB98F8}"/>
                </a:ext>
              </a:extLst>
            </p:cNvPr>
            <p:cNvCxnSpPr>
              <a:cxnSpLocks/>
              <a:stCxn id="152" idx="4"/>
              <a:endCxn id="151" idx="7"/>
            </p:cNvCxnSpPr>
            <p:nvPr/>
          </p:nvCxnSpPr>
          <p:spPr>
            <a:xfrm flipH="1">
              <a:off x="9865428" y="4503742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027698D-AD9A-048A-CBC4-778C630F1383}"/>
                </a:ext>
              </a:extLst>
            </p:cNvPr>
            <p:cNvCxnSpPr>
              <a:stCxn id="152" idx="4"/>
              <a:endCxn id="153" idx="0"/>
            </p:cNvCxnSpPr>
            <p:nvPr/>
          </p:nvCxnSpPr>
          <p:spPr>
            <a:xfrm flipH="1">
              <a:off x="10636363" y="4503742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F71414DB-18E4-F8E7-E521-E55C5838D495}"/>
                </a:ext>
              </a:extLst>
            </p:cNvPr>
            <p:cNvCxnSpPr>
              <a:stCxn id="151" idx="4"/>
              <a:endCxn id="154" idx="0"/>
            </p:cNvCxnSpPr>
            <p:nvPr/>
          </p:nvCxnSpPr>
          <p:spPr>
            <a:xfrm flipH="1">
              <a:off x="9632511" y="5564237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D1F3B98-BAEA-3468-DB44-8BCD77F55C42}"/>
                </a:ext>
              </a:extLst>
            </p:cNvPr>
            <p:cNvCxnSpPr>
              <a:stCxn id="151" idx="4"/>
              <a:endCxn id="155" idx="1"/>
            </p:cNvCxnSpPr>
            <p:nvPr/>
          </p:nvCxnSpPr>
          <p:spPr>
            <a:xfrm>
              <a:off x="9651074" y="5564237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363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52FD6CA-F698-AD9C-FB08-D593799B364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F8FAA5D3-0B89-DA7C-0178-4C87711B30C8}"/>
                </a:ext>
              </a:extLst>
            </p:cNvPr>
            <p:cNvSpPr/>
            <p:nvPr/>
          </p:nvSpPr>
          <p:spPr>
            <a:xfrm>
              <a:off x="3821967" y="1488872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C0A60DC-600B-65C3-58AA-1678EF6705CD}"/>
                </a:ext>
              </a:extLst>
            </p:cNvPr>
            <p:cNvSpPr/>
            <p:nvPr/>
          </p:nvSpPr>
          <p:spPr>
            <a:xfrm>
              <a:off x="3821967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8271913-83FC-7206-4B78-5D271F8CBEA9}"/>
                </a:ext>
              </a:extLst>
            </p:cNvPr>
            <p:cNvSpPr/>
            <p:nvPr/>
          </p:nvSpPr>
          <p:spPr>
            <a:xfrm>
              <a:off x="4807257" y="1496814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49F499-4D37-1F98-BFA7-B7483E8502A8}"/>
                </a:ext>
              </a:extLst>
            </p:cNvPr>
            <p:cNvSpPr/>
            <p:nvPr/>
          </p:nvSpPr>
          <p:spPr>
            <a:xfrm>
              <a:off x="4807256" y="2557309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EEDEFD2-53EC-0FAF-1603-2BA3BA7FD15E}"/>
                </a:ext>
              </a:extLst>
            </p:cNvPr>
            <p:cNvSpPr/>
            <p:nvPr/>
          </p:nvSpPr>
          <p:spPr>
            <a:xfrm>
              <a:off x="3803404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9D83F55-1742-F214-65DB-AFA497B5431B}"/>
                </a:ext>
              </a:extLst>
            </p:cNvPr>
            <p:cNvSpPr/>
            <p:nvPr/>
          </p:nvSpPr>
          <p:spPr>
            <a:xfrm>
              <a:off x="4788693" y="362355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827FB21-A9CF-95AE-8805-191E5C3E1F27}"/>
                </a:ext>
              </a:extLst>
            </p:cNvPr>
            <p:cNvCxnSpPr>
              <a:cxnSpLocks/>
              <a:stCxn id="97" idx="5"/>
              <a:endCxn id="101" idx="1"/>
            </p:cNvCxnSpPr>
            <p:nvPr/>
          </p:nvCxnSpPr>
          <p:spPr>
            <a:xfrm>
              <a:off x="4339465" y="2006370"/>
              <a:ext cx="556580" cy="6397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3DF8676-CF7E-78EB-8FDE-123C7189DFB8}"/>
                </a:ext>
              </a:extLst>
            </p:cNvPr>
            <p:cNvCxnSpPr>
              <a:stCxn id="97" idx="4"/>
              <a:endCxn id="98" idx="0"/>
            </p:cNvCxnSpPr>
            <p:nvPr/>
          </p:nvCxnSpPr>
          <p:spPr>
            <a:xfrm>
              <a:off x="4125111" y="2095159"/>
              <a:ext cx="0" cy="462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4542AD-2F41-1E56-4E2A-FAAC5B7EFB2D}"/>
                </a:ext>
              </a:extLst>
            </p:cNvPr>
            <p:cNvCxnSpPr>
              <a:cxnSpLocks/>
              <a:stCxn id="99" idx="4"/>
              <a:endCxn id="98" idx="7"/>
            </p:cNvCxnSpPr>
            <p:nvPr/>
          </p:nvCxnSpPr>
          <p:spPr>
            <a:xfrm flipH="1">
              <a:off x="4339465" y="2103101"/>
              <a:ext cx="770936" cy="5429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C4C21AD-41E6-D815-2F6E-A0D1D4AC5E01}"/>
                </a:ext>
              </a:extLst>
            </p:cNvPr>
            <p:cNvCxnSpPr>
              <a:stCxn id="99" idx="4"/>
              <a:endCxn id="101" idx="0"/>
            </p:cNvCxnSpPr>
            <p:nvPr/>
          </p:nvCxnSpPr>
          <p:spPr>
            <a:xfrm flipH="1">
              <a:off x="5110400" y="2103101"/>
              <a:ext cx="1" cy="45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CBCA192-41B6-AA38-E1DF-6AB114050E5C}"/>
                </a:ext>
              </a:extLst>
            </p:cNvPr>
            <p:cNvCxnSpPr>
              <a:stCxn id="98" idx="4"/>
              <a:endCxn id="103" idx="0"/>
            </p:cNvCxnSpPr>
            <p:nvPr/>
          </p:nvCxnSpPr>
          <p:spPr>
            <a:xfrm flipH="1">
              <a:off x="4106548" y="3163596"/>
              <a:ext cx="18563" cy="459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846D700-A9E9-8AA3-018C-86F2BE4D7BD2}"/>
                </a:ext>
              </a:extLst>
            </p:cNvPr>
            <p:cNvCxnSpPr>
              <a:stCxn id="98" idx="4"/>
              <a:endCxn id="104" idx="1"/>
            </p:cNvCxnSpPr>
            <p:nvPr/>
          </p:nvCxnSpPr>
          <p:spPr>
            <a:xfrm>
              <a:off x="4125111" y="3163596"/>
              <a:ext cx="752371" cy="54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396797-120D-E132-B8E0-E114C426DC44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AF686E-1BF9-EEFD-36AD-2D03B6C248F8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7846792-57BD-EB78-8490-18E9F56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26A2B1-70C0-3819-7AE3-A530CF1F58FD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E73B6B-F296-444A-2908-4E31A15631A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46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0FA2B0-89F1-FB6C-9F65-E69315A070C9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C6A9E64-C7B7-3C87-2643-A63630B8977C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AC7F7E-D97B-5A9E-36A8-08AA155FE73D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D130A99-649D-5CDA-B547-DEE01767F929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CF7046-08C2-F777-48AB-460FF5D1112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519D82-0CD1-AA1A-5646-6CC4C58F8668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FFCD84-871D-6949-6ED9-48D9916B52B1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1FE66D8-42E3-EC37-127D-604AD15FC9DF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FE13D-6DB9-B7F4-D79E-6A5AA3AC1185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EDF1904-AA35-1AF3-91D2-F6796CB0CE3D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7AE8CA-8589-8C87-F30A-CF263FC40F87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42D77-DCFD-3D0C-18A4-3B06919537F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747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55BFD0-A042-363A-0C20-C74E79D1049D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F5AD8A8-4176-EE1E-90C3-2210AF3D3D12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049068-1C5F-0B81-74A9-4D1A6EB4894A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314179-B66E-5C63-0BBE-F45876D0E075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8D3F09-FCB9-7ADA-8FD2-C44FF3EA5070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6EA2-167C-CFBF-3E3F-919038DECF11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54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0AC5F3-CF6B-BBD8-3D59-E71CFBE511C4}"/>
              </a:ext>
            </a:extLst>
          </p:cNvPr>
          <p:cNvGrpSpPr/>
          <p:nvPr/>
        </p:nvGrpSpPr>
        <p:grpSpPr>
          <a:xfrm>
            <a:off x="1028963" y="603183"/>
            <a:ext cx="5041484" cy="5421014"/>
            <a:chOff x="1028963" y="603183"/>
            <a:chExt cx="5041484" cy="5421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F359DA-1417-3DA7-9247-1AC0995C1BAA}"/>
                </a:ext>
              </a:extLst>
            </p:cNvPr>
            <p:cNvSpPr/>
            <p:nvPr/>
          </p:nvSpPr>
          <p:spPr>
            <a:xfrm>
              <a:off x="1028963" y="603184"/>
              <a:ext cx="934278" cy="10634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A.java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702D096-6301-5638-4CD8-B42F5BD1BFD3}"/>
                </a:ext>
              </a:extLst>
            </p:cNvPr>
            <p:cNvSpPr/>
            <p:nvPr/>
          </p:nvSpPr>
          <p:spPr>
            <a:xfrm>
              <a:off x="1028963" y="2027007"/>
              <a:ext cx="934278" cy="1063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A.ir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DDA8EF-F43D-B38D-844F-1A151B6C2466}"/>
                </a:ext>
              </a:extLst>
            </p:cNvPr>
            <p:cNvSpPr/>
            <p:nvPr/>
          </p:nvSpPr>
          <p:spPr>
            <a:xfrm>
              <a:off x="1028963" y="3459899"/>
              <a:ext cx="934278" cy="10634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A.syn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4A13DE-F7AE-DC21-CA7B-280944360807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1496102" y="1657602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99EC794-408C-AC98-BD80-E16DE3D3FCB3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1496102" y="3090494"/>
              <a:ext cx="0" cy="3694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F382F84-9ADD-476D-781C-E4D77DCD4CDF}"/>
                </a:ext>
              </a:extLst>
            </p:cNvPr>
            <p:cNvSpPr/>
            <p:nvPr/>
          </p:nvSpPr>
          <p:spPr>
            <a:xfrm>
              <a:off x="1028963" y="4960710"/>
              <a:ext cx="934278" cy="106348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A.pnr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F5B03EC-37B0-69CC-270F-DF1B821CB409}"/>
                </a:ext>
              </a:extLst>
            </p:cNvPr>
            <p:cNvCxnSpPr>
              <a:cxnSpLocks/>
              <a:stCxn id="11" idx="2"/>
              <a:endCxn id="27" idx="0"/>
            </p:cNvCxnSpPr>
            <p:nvPr/>
          </p:nvCxnSpPr>
          <p:spPr>
            <a:xfrm>
              <a:off x="1496102" y="4523386"/>
              <a:ext cx="0" cy="4373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4B1A022-3D1D-0D8A-BDAE-A7C4D043B034}"/>
                </a:ext>
              </a:extLst>
            </p:cNvPr>
            <p:cNvSpPr/>
            <p:nvPr/>
          </p:nvSpPr>
          <p:spPr>
            <a:xfrm>
              <a:off x="1966552" y="603183"/>
              <a:ext cx="314739" cy="105441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5C1BDB9-FC63-4D26-B195-21AED2C6D6AF}"/>
                </a:ext>
              </a:extLst>
            </p:cNvPr>
            <p:cNvSpPr txBox="1"/>
            <p:nvPr/>
          </p:nvSpPr>
          <p:spPr>
            <a:xfrm>
              <a:off x="2348253" y="4557381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Backend</a:t>
              </a: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7A965A9-9B9E-9D3D-C1F0-CC38D54ED4BA}"/>
                </a:ext>
              </a:extLst>
            </p:cNvPr>
            <p:cNvSpPr/>
            <p:nvPr/>
          </p:nvSpPr>
          <p:spPr>
            <a:xfrm>
              <a:off x="1966551" y="2027006"/>
              <a:ext cx="314739" cy="1063487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50B5E6-BAF1-7822-91F3-072C7A54A2D9}"/>
                </a:ext>
              </a:extLst>
            </p:cNvPr>
            <p:cNvSpPr txBox="1"/>
            <p:nvPr/>
          </p:nvSpPr>
          <p:spPr>
            <a:xfrm>
              <a:off x="2348253" y="23740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IR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F1F670A-37D9-927B-7B43-7F1469F3F00A}"/>
                </a:ext>
              </a:extLst>
            </p:cNvPr>
            <p:cNvSpPr/>
            <p:nvPr/>
          </p:nvSpPr>
          <p:spPr>
            <a:xfrm>
              <a:off x="1966551" y="3459898"/>
              <a:ext cx="314739" cy="2564298"/>
            </a:xfrm>
            <a:prstGeom prst="rightBrace">
              <a:avLst>
                <a:gd name="adj1" fmla="val 8333"/>
                <a:gd name="adj2" fmla="val 50398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8F9456-8A88-DAFF-42CF-772CC084F203}"/>
                </a:ext>
              </a:extLst>
            </p:cNvPr>
            <p:cNvSpPr txBox="1"/>
            <p:nvPr/>
          </p:nvSpPr>
          <p:spPr>
            <a:xfrm>
              <a:off x="2348253" y="921341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Frontend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8411AF2-CE04-8888-D8E5-2B165E14F4D3}"/>
                </a:ext>
              </a:extLst>
            </p:cNvPr>
            <p:cNvGrpSpPr/>
            <p:nvPr/>
          </p:nvGrpSpPr>
          <p:grpSpPr>
            <a:xfrm>
              <a:off x="3803404" y="1488872"/>
              <a:ext cx="1610140" cy="2740971"/>
              <a:chOff x="7187307" y="874643"/>
              <a:chExt cx="1610140" cy="2740971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F8FAA5D3-0B89-DA7C-0178-4C87711B30C8}"/>
                  </a:ext>
                </a:extLst>
              </p:cNvPr>
              <p:cNvSpPr/>
              <p:nvPr/>
            </p:nvSpPr>
            <p:spPr>
              <a:xfrm>
                <a:off x="7205870" y="874643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C0A60DC-600B-65C3-58AA-1678EF6705CD}"/>
                  </a:ext>
                </a:extLst>
              </p:cNvPr>
              <p:cNvSpPr/>
              <p:nvPr/>
            </p:nvSpPr>
            <p:spPr>
              <a:xfrm>
                <a:off x="7205870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8271913-83FC-7206-4B78-5D271F8CBEA9}"/>
                  </a:ext>
                </a:extLst>
              </p:cNvPr>
              <p:cNvSpPr/>
              <p:nvPr/>
            </p:nvSpPr>
            <p:spPr>
              <a:xfrm>
                <a:off x="8191160" y="882585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749F499-4D37-1F98-BFA7-B7483E8502A8}"/>
                  </a:ext>
                </a:extLst>
              </p:cNvPr>
              <p:cNvSpPr/>
              <p:nvPr/>
            </p:nvSpPr>
            <p:spPr>
              <a:xfrm>
                <a:off x="8191159" y="1943080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8EEDEFD2-53EC-0FAF-1603-2BA3BA7FD15E}"/>
                  </a:ext>
                </a:extLst>
              </p:cNvPr>
              <p:cNvSpPr/>
              <p:nvPr/>
            </p:nvSpPr>
            <p:spPr>
              <a:xfrm>
                <a:off x="7187307" y="3009327"/>
                <a:ext cx="606287" cy="606287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9D83F55-1742-F214-65DB-AFA497B5431B}"/>
                  </a:ext>
                </a:extLst>
              </p:cNvPr>
              <p:cNvSpPr/>
              <p:nvPr/>
            </p:nvSpPr>
            <p:spPr>
              <a:xfrm>
                <a:off x="8172596" y="3009327"/>
                <a:ext cx="606287" cy="60628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8827FB21-A9CF-95AE-8805-191E5C3E1F27}"/>
                  </a:ext>
                </a:extLst>
              </p:cNvPr>
              <p:cNvCxnSpPr>
                <a:cxnSpLocks/>
                <a:stCxn id="97" idx="5"/>
                <a:endCxn id="101" idx="1"/>
              </p:cNvCxnSpPr>
              <p:nvPr/>
            </p:nvCxnSpPr>
            <p:spPr>
              <a:xfrm>
                <a:off x="7723368" y="1392141"/>
                <a:ext cx="556580" cy="6397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3DF8676-CF7E-78EB-8FDE-123C7189DFB8}"/>
                  </a:ext>
                </a:extLst>
              </p:cNvPr>
              <p:cNvCxnSpPr>
                <a:stCxn id="97" idx="4"/>
                <a:endCxn id="98" idx="0"/>
              </p:cNvCxnSpPr>
              <p:nvPr/>
            </p:nvCxnSpPr>
            <p:spPr>
              <a:xfrm>
                <a:off x="7509014" y="1480930"/>
                <a:ext cx="0" cy="462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3D4542AD-2F41-1E56-4E2A-FAAC5B7EFB2D}"/>
                  </a:ext>
                </a:extLst>
              </p:cNvPr>
              <p:cNvCxnSpPr>
                <a:cxnSpLocks/>
                <a:stCxn id="99" idx="4"/>
                <a:endCxn id="98" idx="7"/>
              </p:cNvCxnSpPr>
              <p:nvPr/>
            </p:nvCxnSpPr>
            <p:spPr>
              <a:xfrm flipH="1">
                <a:off x="7723368" y="1488872"/>
                <a:ext cx="770936" cy="5429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CC4C21AD-41E6-D815-2F6E-A0D1D4AC5E01}"/>
                  </a:ext>
                </a:extLst>
              </p:cNvPr>
              <p:cNvCxnSpPr>
                <a:stCxn id="99" idx="4"/>
                <a:endCxn id="101" idx="0"/>
              </p:cNvCxnSpPr>
              <p:nvPr/>
            </p:nvCxnSpPr>
            <p:spPr>
              <a:xfrm flipH="1">
                <a:off x="8494303" y="1488872"/>
                <a:ext cx="1" cy="4542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CBCA192-41B6-AA38-E1DF-6AB114050E5C}"/>
                  </a:ext>
                </a:extLst>
              </p:cNvPr>
              <p:cNvCxnSpPr>
                <a:stCxn id="98" idx="4"/>
                <a:endCxn id="103" idx="0"/>
              </p:cNvCxnSpPr>
              <p:nvPr/>
            </p:nvCxnSpPr>
            <p:spPr>
              <a:xfrm flipH="1">
                <a:off x="7490451" y="2549367"/>
                <a:ext cx="18563" cy="459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7846D700-A9E9-8AA3-018C-86F2BE4D7BD2}"/>
                  </a:ext>
                </a:extLst>
              </p:cNvPr>
              <p:cNvCxnSpPr>
                <a:stCxn id="98" idx="4"/>
                <a:endCxn id="104" idx="1"/>
              </p:cNvCxnSpPr>
              <p:nvPr/>
            </p:nvCxnSpPr>
            <p:spPr>
              <a:xfrm>
                <a:off x="7509014" y="2549367"/>
                <a:ext cx="752371" cy="5487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1080B31-0166-743D-3269-B4E0823C5DFE}"/>
                </a:ext>
              </a:extLst>
            </p:cNvPr>
            <p:cNvSpPr/>
            <p:nvPr/>
          </p:nvSpPr>
          <p:spPr>
            <a:xfrm>
              <a:off x="3803403" y="4523386"/>
              <a:ext cx="606287" cy="60628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162D789-2752-7B93-35F7-64FF48D6E451}"/>
                </a:ext>
              </a:extLst>
            </p:cNvPr>
            <p:cNvSpPr txBox="1"/>
            <p:nvPr/>
          </p:nvSpPr>
          <p:spPr>
            <a:xfrm>
              <a:off x="4462314" y="464186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440D7F5-239A-48CE-6EE1-CDA8A0343BF6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67" y="5369128"/>
              <a:ext cx="5877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D9A892-2265-5B67-D5F6-62AB69E28DC4}"/>
                </a:ext>
              </a:extLst>
            </p:cNvPr>
            <p:cNvSpPr txBox="1"/>
            <p:nvPr/>
          </p:nvSpPr>
          <p:spPr>
            <a:xfrm>
              <a:off x="4462314" y="5184462"/>
              <a:ext cx="1608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Module Deps.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178832-FFA3-C623-543C-92683DA19319}"/>
                </a:ext>
              </a:extLst>
            </p:cNvPr>
            <p:cNvSpPr txBox="1"/>
            <p:nvPr/>
          </p:nvSpPr>
          <p:spPr>
            <a:xfrm>
              <a:off x="4166349" y="1098020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27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5437</TotalTime>
  <Words>1250</Words>
  <Application>Microsoft Macintosh PowerPoint</Application>
  <PresentationFormat>Widescreen</PresentationFormat>
  <Paragraphs>727</Paragraphs>
  <Slides>38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213</cp:revision>
  <dcterms:created xsi:type="dcterms:W3CDTF">2024-04-18T06:16:51Z</dcterms:created>
  <dcterms:modified xsi:type="dcterms:W3CDTF">2024-04-26T22:29:25Z</dcterms:modified>
</cp:coreProperties>
</file>