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0" r:id="rId4"/>
    <p:sldId id="279" r:id="rId5"/>
    <p:sldId id="285" r:id="rId6"/>
    <p:sldId id="286" r:id="rId7"/>
    <p:sldId id="287" r:id="rId8"/>
    <p:sldId id="288" r:id="rId9"/>
    <p:sldId id="289" r:id="rId10"/>
    <p:sldId id="280" r:id="rId11"/>
    <p:sldId id="281" r:id="rId12"/>
    <p:sldId id="282" r:id="rId13"/>
    <p:sldId id="283" r:id="rId14"/>
    <p:sldId id="284" r:id="rId15"/>
    <p:sldId id="267" r:id="rId16"/>
    <p:sldId id="258" r:id="rId17"/>
    <p:sldId id="259" r:id="rId18"/>
    <p:sldId id="268" r:id="rId19"/>
    <p:sldId id="291" r:id="rId20"/>
    <p:sldId id="261" r:id="rId21"/>
    <p:sldId id="262" r:id="rId22"/>
    <p:sldId id="266" r:id="rId23"/>
    <p:sldId id="263" r:id="rId24"/>
    <p:sldId id="264" r:id="rId25"/>
    <p:sldId id="265" r:id="rId26"/>
    <p:sldId id="270" r:id="rId27"/>
    <p:sldId id="274" r:id="rId28"/>
    <p:sldId id="276" r:id="rId29"/>
    <p:sldId id="277" r:id="rId30"/>
    <p:sldId id="275" r:id="rId31"/>
    <p:sldId id="278" r:id="rId32"/>
    <p:sldId id="271" r:id="rId33"/>
    <p:sldId id="272" r:id="rId34"/>
    <p:sldId id="273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/>
    <p:restoredTop sz="88764"/>
  </p:normalViewPr>
  <p:slideViewPr>
    <p:cSldViewPr snapToGrid="0" showGuides="1">
      <p:cViewPr varScale="1">
        <p:scale>
          <a:sx n="134" d="100"/>
          <a:sy n="134" d="100"/>
        </p:scale>
        <p:origin x="1808" y="184"/>
      </p:cViewPr>
      <p:guideLst>
        <p:guide orient="horz" pos="264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8AA1CCE-C1B8-1061-B1FE-603E832CB49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7" name="Google Shape;792;p20">
              <a:extLst>
                <a:ext uri="{FF2B5EF4-FFF2-40B4-BE49-F238E27FC236}">
                  <a16:creationId xmlns:a16="http://schemas.microsoft.com/office/drawing/2014/main" id="{411FE776-627A-60BA-E5A9-E07F792F89C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94;p20">
              <a:extLst>
                <a:ext uri="{FF2B5EF4-FFF2-40B4-BE49-F238E27FC236}">
                  <a16:creationId xmlns:a16="http://schemas.microsoft.com/office/drawing/2014/main" id="{AEDA2E0D-F868-AA41-93FD-211587CBBB3E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95;p20">
              <a:extLst>
                <a:ext uri="{FF2B5EF4-FFF2-40B4-BE49-F238E27FC236}">
                  <a16:creationId xmlns:a16="http://schemas.microsoft.com/office/drawing/2014/main" id="{C8A7501B-253D-CBA5-E5E1-6AA913B2CE1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96;p20">
              <a:extLst>
                <a:ext uri="{FF2B5EF4-FFF2-40B4-BE49-F238E27FC236}">
                  <a16:creationId xmlns:a16="http://schemas.microsoft.com/office/drawing/2014/main" id="{4ABBC48D-E23B-18F8-D1BD-80C8BB202711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97;p20">
              <a:extLst>
                <a:ext uri="{FF2B5EF4-FFF2-40B4-BE49-F238E27FC236}">
                  <a16:creationId xmlns:a16="http://schemas.microsoft.com/office/drawing/2014/main" id="{071A3D49-B5D0-5158-27E0-EE9C9CDBA60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98;p20">
              <a:extLst>
                <a:ext uri="{FF2B5EF4-FFF2-40B4-BE49-F238E27FC236}">
                  <a16:creationId xmlns:a16="http://schemas.microsoft.com/office/drawing/2014/main" id="{FC11ACF7-6309-5772-F449-8BB4B78FDCDC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799;p20">
              <a:extLst>
                <a:ext uri="{FF2B5EF4-FFF2-40B4-BE49-F238E27FC236}">
                  <a16:creationId xmlns:a16="http://schemas.microsoft.com/office/drawing/2014/main" id="{4B234B8F-6DBB-6FB4-596E-2AC312B60B2C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800;p20">
              <a:extLst>
                <a:ext uri="{FF2B5EF4-FFF2-40B4-BE49-F238E27FC236}">
                  <a16:creationId xmlns:a16="http://schemas.microsoft.com/office/drawing/2014/main" id="{220240EB-CC26-19F1-C658-FCA1B7D67C18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801;p20">
              <a:extLst>
                <a:ext uri="{FF2B5EF4-FFF2-40B4-BE49-F238E27FC236}">
                  <a16:creationId xmlns:a16="http://schemas.microsoft.com/office/drawing/2014/main" id="{EB9B71CA-DC37-C4BA-D9E2-7C960ABFD7DE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Google Shape;802;p20">
              <a:extLst>
                <a:ext uri="{FF2B5EF4-FFF2-40B4-BE49-F238E27FC236}">
                  <a16:creationId xmlns:a16="http://schemas.microsoft.com/office/drawing/2014/main" id="{6350A68C-C16E-BBD8-D944-D936090BE30D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4" name="Google Shape;803;p20">
              <a:extLst>
                <a:ext uri="{FF2B5EF4-FFF2-40B4-BE49-F238E27FC236}">
                  <a16:creationId xmlns:a16="http://schemas.microsoft.com/office/drawing/2014/main" id="{AC6E892C-F81C-733A-D627-EAA01C5B5185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04;p20">
              <a:extLst>
                <a:ext uri="{FF2B5EF4-FFF2-40B4-BE49-F238E27FC236}">
                  <a16:creationId xmlns:a16="http://schemas.microsoft.com/office/drawing/2014/main" id="{7FBF79C9-58A5-9E18-7D00-712D7220F6BD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05;p20">
              <a:extLst>
                <a:ext uri="{FF2B5EF4-FFF2-40B4-BE49-F238E27FC236}">
                  <a16:creationId xmlns:a16="http://schemas.microsoft.com/office/drawing/2014/main" id="{80757994-3EBC-D62C-2A61-CEBAFF0B0892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" name="Google Shape;823;p20">
              <a:extLst>
                <a:ext uri="{FF2B5EF4-FFF2-40B4-BE49-F238E27FC236}">
                  <a16:creationId xmlns:a16="http://schemas.microsoft.com/office/drawing/2014/main" id="{035BBCB8-7E1C-3074-F6A1-3ED384FFAE71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4;p20">
              <a:extLst>
                <a:ext uri="{FF2B5EF4-FFF2-40B4-BE49-F238E27FC236}">
                  <a16:creationId xmlns:a16="http://schemas.microsoft.com/office/drawing/2014/main" id="{52C10A91-44CC-4051-CCD0-4394C6C85C2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5;p20">
              <a:extLst>
                <a:ext uri="{FF2B5EF4-FFF2-40B4-BE49-F238E27FC236}">
                  <a16:creationId xmlns:a16="http://schemas.microsoft.com/office/drawing/2014/main" id="{081B89D7-0212-DD1A-B24F-5CC97C80C7FE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6;p20">
              <a:extLst>
                <a:ext uri="{FF2B5EF4-FFF2-40B4-BE49-F238E27FC236}">
                  <a16:creationId xmlns:a16="http://schemas.microsoft.com/office/drawing/2014/main" id="{5AD201E5-2BE0-C0B4-74A7-28AC8EBCEF28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7;p20">
              <a:extLst>
                <a:ext uri="{FF2B5EF4-FFF2-40B4-BE49-F238E27FC236}">
                  <a16:creationId xmlns:a16="http://schemas.microsoft.com/office/drawing/2014/main" id="{1F44429C-97EF-EB36-8969-2DCA350CF1ED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8;p20">
              <a:extLst>
                <a:ext uri="{FF2B5EF4-FFF2-40B4-BE49-F238E27FC236}">
                  <a16:creationId xmlns:a16="http://schemas.microsoft.com/office/drawing/2014/main" id="{A0D920D2-A677-20C3-228B-37299585769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829;p20">
              <a:extLst>
                <a:ext uri="{FF2B5EF4-FFF2-40B4-BE49-F238E27FC236}">
                  <a16:creationId xmlns:a16="http://schemas.microsoft.com/office/drawing/2014/main" id="{0B8BB053-0A32-9140-4894-C3D6535150E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" name="Google Shape;830;p20">
              <a:extLst>
                <a:ext uri="{FF2B5EF4-FFF2-40B4-BE49-F238E27FC236}">
                  <a16:creationId xmlns:a16="http://schemas.microsoft.com/office/drawing/2014/main" id="{470DEC66-CEA1-53DF-509C-F197C4FAAF27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31;p20">
              <a:extLst>
                <a:ext uri="{FF2B5EF4-FFF2-40B4-BE49-F238E27FC236}">
                  <a16:creationId xmlns:a16="http://schemas.microsoft.com/office/drawing/2014/main" id="{C31D68E2-4C7F-E22E-6FD3-80276F3CC54A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2;p20">
              <a:extLst>
                <a:ext uri="{FF2B5EF4-FFF2-40B4-BE49-F238E27FC236}">
                  <a16:creationId xmlns:a16="http://schemas.microsoft.com/office/drawing/2014/main" id="{E8D89939-83AB-332D-01E0-C4C0F6F24C1C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833;p20">
              <a:extLst>
                <a:ext uri="{FF2B5EF4-FFF2-40B4-BE49-F238E27FC236}">
                  <a16:creationId xmlns:a16="http://schemas.microsoft.com/office/drawing/2014/main" id="{87340D8C-E512-F649-2A3B-9108B1EC4870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834;p20">
              <a:extLst>
                <a:ext uri="{FF2B5EF4-FFF2-40B4-BE49-F238E27FC236}">
                  <a16:creationId xmlns:a16="http://schemas.microsoft.com/office/drawing/2014/main" id="{2A30A957-7300-08ED-C030-DE432A11497F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835;p20">
              <a:extLst>
                <a:ext uri="{FF2B5EF4-FFF2-40B4-BE49-F238E27FC236}">
                  <a16:creationId xmlns:a16="http://schemas.microsoft.com/office/drawing/2014/main" id="{9B9FB8F9-3ED0-22E6-FDBA-955D8472E06E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7;p20">
              <a:extLst>
                <a:ext uri="{FF2B5EF4-FFF2-40B4-BE49-F238E27FC236}">
                  <a16:creationId xmlns:a16="http://schemas.microsoft.com/office/drawing/2014/main" id="{7407C11D-D0F9-CADB-3223-4E84817C3D0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8;p20">
              <a:extLst>
                <a:ext uri="{FF2B5EF4-FFF2-40B4-BE49-F238E27FC236}">
                  <a16:creationId xmlns:a16="http://schemas.microsoft.com/office/drawing/2014/main" id="{95946478-CB1F-DC1B-EB9C-8D503649801D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839;p20">
              <a:extLst>
                <a:ext uri="{FF2B5EF4-FFF2-40B4-BE49-F238E27FC236}">
                  <a16:creationId xmlns:a16="http://schemas.microsoft.com/office/drawing/2014/main" id="{A8B73D04-5E9C-0392-BF7A-1FC6D4B9F1E6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5" name="Google Shape;840;p20">
              <a:extLst>
                <a:ext uri="{FF2B5EF4-FFF2-40B4-BE49-F238E27FC236}">
                  <a16:creationId xmlns:a16="http://schemas.microsoft.com/office/drawing/2014/main" id="{37200A9B-2DFD-EA3A-EB4E-87BA397CB970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841;p20">
              <a:extLst>
                <a:ext uri="{FF2B5EF4-FFF2-40B4-BE49-F238E27FC236}">
                  <a16:creationId xmlns:a16="http://schemas.microsoft.com/office/drawing/2014/main" id="{EAE92ED3-21F9-AE74-0F3A-069E8C7FA882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42;p20">
              <a:extLst>
                <a:ext uri="{FF2B5EF4-FFF2-40B4-BE49-F238E27FC236}">
                  <a16:creationId xmlns:a16="http://schemas.microsoft.com/office/drawing/2014/main" id="{BC1E5959-DA6D-AB48-9041-0A08692A118A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43;p20">
              <a:extLst>
                <a:ext uri="{FF2B5EF4-FFF2-40B4-BE49-F238E27FC236}">
                  <a16:creationId xmlns:a16="http://schemas.microsoft.com/office/drawing/2014/main" id="{8F48ADF1-2A24-AE0C-01A8-96C1CCAB900B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44;p20">
              <a:extLst>
                <a:ext uri="{FF2B5EF4-FFF2-40B4-BE49-F238E27FC236}">
                  <a16:creationId xmlns:a16="http://schemas.microsoft.com/office/drawing/2014/main" id="{00398F7B-8CE1-D45E-1513-56AC76309DF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845;p20">
              <a:extLst>
                <a:ext uri="{FF2B5EF4-FFF2-40B4-BE49-F238E27FC236}">
                  <a16:creationId xmlns:a16="http://schemas.microsoft.com/office/drawing/2014/main" id="{4451E1DF-F26F-F72C-23C2-77E17D7384F1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846;p20">
              <a:extLst>
                <a:ext uri="{FF2B5EF4-FFF2-40B4-BE49-F238E27FC236}">
                  <a16:creationId xmlns:a16="http://schemas.microsoft.com/office/drawing/2014/main" id="{4E1BF350-6BE2-A6AC-85B6-09A919CA50AF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2" name="Google Shape;847;p20">
              <a:extLst>
                <a:ext uri="{FF2B5EF4-FFF2-40B4-BE49-F238E27FC236}">
                  <a16:creationId xmlns:a16="http://schemas.microsoft.com/office/drawing/2014/main" id="{F88894D1-073E-77AF-6A90-16F8EFACC674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848;p20">
              <a:extLst>
                <a:ext uri="{FF2B5EF4-FFF2-40B4-BE49-F238E27FC236}">
                  <a16:creationId xmlns:a16="http://schemas.microsoft.com/office/drawing/2014/main" id="{C93B5721-AE52-8EE6-9786-8AE54A2E389A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849;p20">
              <a:extLst>
                <a:ext uri="{FF2B5EF4-FFF2-40B4-BE49-F238E27FC236}">
                  <a16:creationId xmlns:a16="http://schemas.microsoft.com/office/drawing/2014/main" id="{2A726070-F880-F679-1F06-08FC192C24E6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850;p20">
              <a:extLst>
                <a:ext uri="{FF2B5EF4-FFF2-40B4-BE49-F238E27FC236}">
                  <a16:creationId xmlns:a16="http://schemas.microsoft.com/office/drawing/2014/main" id="{EFFC4626-C81B-73AE-3F9C-5B3F3266B0A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51;p20">
              <a:extLst>
                <a:ext uri="{FF2B5EF4-FFF2-40B4-BE49-F238E27FC236}">
                  <a16:creationId xmlns:a16="http://schemas.microsoft.com/office/drawing/2014/main" id="{FB234956-74DF-51B1-5DC0-CADFF3D63BF3}"/>
                </a:ext>
              </a:extLst>
            </p:cNvPr>
            <p:cNvCxnSpPr>
              <a:stCxn id="29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7" name="Google Shape;852;p20">
              <a:extLst>
                <a:ext uri="{FF2B5EF4-FFF2-40B4-BE49-F238E27FC236}">
                  <a16:creationId xmlns:a16="http://schemas.microsoft.com/office/drawing/2014/main" id="{5658C755-C77F-B534-ACFA-097E8ED501D1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8" name="Google Shape;853;p20">
              <a:extLst>
                <a:ext uri="{FF2B5EF4-FFF2-40B4-BE49-F238E27FC236}">
                  <a16:creationId xmlns:a16="http://schemas.microsoft.com/office/drawing/2014/main" id="{B9AA5E20-28EF-F335-F72A-1613465A676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54;p20">
              <a:extLst>
                <a:ext uri="{FF2B5EF4-FFF2-40B4-BE49-F238E27FC236}">
                  <a16:creationId xmlns:a16="http://schemas.microsoft.com/office/drawing/2014/main" id="{42CE204E-C079-EBC0-F6EA-A00FEF58F2EE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55;p20">
              <a:extLst>
                <a:ext uri="{FF2B5EF4-FFF2-40B4-BE49-F238E27FC236}">
                  <a16:creationId xmlns:a16="http://schemas.microsoft.com/office/drawing/2014/main" id="{8CACAB7B-A037-8B89-44E5-5BF6CBD70D8A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56;p20">
              <a:extLst>
                <a:ext uri="{FF2B5EF4-FFF2-40B4-BE49-F238E27FC236}">
                  <a16:creationId xmlns:a16="http://schemas.microsoft.com/office/drawing/2014/main" id="{4DD40156-716D-6090-1E40-5359C0DAA4B7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7;p20">
              <a:extLst>
                <a:ext uri="{FF2B5EF4-FFF2-40B4-BE49-F238E27FC236}">
                  <a16:creationId xmlns:a16="http://schemas.microsoft.com/office/drawing/2014/main" id="{AE8A4B08-CB8B-0157-0B60-0C53268313BA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58;p20">
              <a:extLst>
                <a:ext uri="{FF2B5EF4-FFF2-40B4-BE49-F238E27FC236}">
                  <a16:creationId xmlns:a16="http://schemas.microsoft.com/office/drawing/2014/main" id="{D45009D0-9F5B-2DB4-70B8-71693DA7699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59;p20">
              <a:extLst>
                <a:ext uri="{FF2B5EF4-FFF2-40B4-BE49-F238E27FC236}">
                  <a16:creationId xmlns:a16="http://schemas.microsoft.com/office/drawing/2014/main" id="{DF8DCEEA-C618-06E4-4619-B99615801878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7" name="Google Shape;798;p20">
              <a:extLst>
                <a:ext uri="{FF2B5EF4-FFF2-40B4-BE49-F238E27FC236}">
                  <a16:creationId xmlns:a16="http://schemas.microsoft.com/office/drawing/2014/main" id="{182FFACA-91D4-D580-D850-D64B2930087D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837;p20">
              <a:extLst>
                <a:ext uri="{FF2B5EF4-FFF2-40B4-BE49-F238E27FC236}">
                  <a16:creationId xmlns:a16="http://schemas.microsoft.com/office/drawing/2014/main" id="{688215F9-C1B3-9CD3-EE92-694B6F1D5933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9" name="Google Shape;798;p20">
              <a:extLst>
                <a:ext uri="{FF2B5EF4-FFF2-40B4-BE49-F238E27FC236}">
                  <a16:creationId xmlns:a16="http://schemas.microsoft.com/office/drawing/2014/main" id="{4AC825D3-878C-91BA-EADF-AAFDA1BC1DC7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D9479CC-379D-DA37-D881-8ECDD697856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661346B4-FBF1-6118-2630-99C05DDB8D95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F3EB6F3E-7583-5B76-CA5A-F7341F6A2B9C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BA520797-DED7-22BD-D553-8C8BAFF61A47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741A99B0-A25F-1179-D6FC-CB543BD97F18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63A1334-D182-61BC-A31B-C85BEFBD1F6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2D829FED-774F-2A7B-DB2B-A094BF669AE0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3D3C84A1-3A3D-6501-C7FE-8FD5F607C71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88ACBB5C-FA11-FCF2-3EC6-E5F6D3A4982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A0410582-8B0A-74F6-CE5D-57201A30CBD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64DE190E-19A5-7AF2-31E2-D454A6B8E2F5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44BBFDAF-4BF1-72FB-8350-FE4E3126A5D0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077C773-EE1C-5D96-9C4F-A56D243CD14B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AD17705A-4ECE-FB0D-E0AC-F92369524A94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BA3BBED2-BBD1-7968-7B6F-58DC34BEC462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47F82AA6-9433-316E-FC35-84B1E7678554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905609E6-ECB9-5192-A815-E9E7D3E8DCFF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C434FC9-334C-39DB-DC14-D549CBC7046E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8C11433-8AD7-1924-89F5-41D95AC793C5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F95D942E-1388-FC3D-7ED6-E95B456F9989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BD8EF8C4-D0BE-6C3B-00D6-31911E477C4A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1283D265-7D00-A839-CD1D-1F4247A14A1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6062754A-52AB-375C-FDCA-7E159CE12B07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F9CDA463-35E1-2594-9868-AD157C89615B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2C41D0AC-E5A0-EC3D-164B-4F3328516EB5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F00B2011-A469-4A2A-B09B-293E7141154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9BA47AB6-14EA-DFB3-0F70-B52AE23D110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4FCCE3E0-AC53-898F-6D7E-46C0B2377958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E564D823-B267-E3E8-B494-5D7255D5952F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920738E0-3D7A-090E-B7FB-249BAB803F97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4FF5FE39-A21A-DE0F-E2C4-63FFBEF6BA36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D88AE79F-237C-C5D9-6E10-5A2A142C7C0B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8A6C4114-F5D4-09AF-BFC4-859724C9F24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914DBD61-96D9-83D0-A8D2-F503169A871D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3B75FF3-C409-E9D4-88C1-7801C90B3937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EB210BD-C179-80A8-B136-D4E2922A3F5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6BD86EFC-9D94-B1C7-6FF4-21D8E8294800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9F8685FC-7015-90E5-1FE6-B9F5614562A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1D3A1568-D08E-EDEF-DCC8-11AB6C2FE397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D66F549D-048D-C49B-035E-C0A8AC4F9746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0048BDF0-D747-FC1F-A3AD-CD28AC3A677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7EF2E9CA-1154-F140-26FD-20FB0A002DCD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33366FFB-75FD-1BD2-92F5-CDD7868DE41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A74F498C-19D5-04F3-933A-AC197BA29458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822872DC-7195-95EE-F863-B95F3BBFCDB1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2F4DDE62-D508-01AC-DCDB-8173386B4E0E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8D45C1DA-E43B-FD47-39B3-441BEED1DFF3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33B348A5-DD7E-DC2F-DF82-8958A690AEF2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94095E24-8575-303F-F717-910789F9F2C3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67258432-5FD7-0497-643F-2017D9FBF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967F8B36-671B-ACEA-EFEB-9DA05909B689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06270749-F813-A9EE-6C39-08FC1EA7F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649AE4EC-5F99-6F86-56E6-858A61A39FB0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321E861-44BA-8D95-5A0F-FA7A4C368123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493E64B2-6DD0-D5D8-ABEF-8BEF4622FCB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9A483559-0038-14B6-9022-32D42B5EFA1A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FBF20505-095D-60D3-FFDD-D7BB04983E2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C5DDA488-0317-AD78-6CF6-79259B894AB4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F0E7BF2-81A1-5012-69AB-31F4D75FE7B6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F66BDA6F-0B6B-F4CB-814C-5ADC793741A7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0BB1438C-7840-71B0-DFA7-FBEE1577BC0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B35CD31F-C8B8-DC41-86ED-4F40C8A1D18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2AE74D05-ECD6-DACE-6E28-43AF27BF6C4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94D7B115-5718-0751-1A8B-D473904A1883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7A3F5F28-F9E7-3481-B223-78316689E9B6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94DA324-1C75-3922-CC4F-2B3B0F283E8C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80E6A43B-9A7D-ACD5-3641-870C98DD35B5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789F74A0-BB7F-909F-C384-05C8D39B8C4A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38B33102-B60E-F619-ED2F-9BE437F3DB5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0055F92B-77F0-2677-7075-391A5E875D34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5917F11-7B65-5A10-1D55-76A325CE527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034F070-5F4B-D7D3-D2E5-C3DB51576C51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4E4EC51A-CFF6-BB2A-26E8-C2EC1ECF2103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4D8AD01B-54AD-637D-0F3B-EC44B7731B9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31E6FCC9-D75F-CCFC-5A7C-2D15A265EBB7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72727C22-D148-7373-534C-48879FA5D5B8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1671FB61-7DB8-85A6-85B2-831BCB9C45B3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F66AE9E5-3A2C-C548-ABE6-1DDE7230FCE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53B38492-D249-D7B2-1D83-7D1E92E97D3A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ECE78A9D-CD6A-8294-2D20-0DBBDB432AFC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7C809FA8-18BD-E3FA-E60D-1A4E825289BF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3DE0CF3E-2F33-7CB0-D744-F5EA5801F181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D1682A96-96D9-3F8F-4EE6-D955131CDAD5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16771C87-5924-CE44-8EB2-99CAC63ADD2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2A85F11B-E3D1-D467-C774-0BE40FFFD800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A8B114C9-3315-C717-F35F-040C8E81189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5D67AC8B-2A18-5EFA-8E4D-546F32396865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29687381-81AF-25C9-A948-007719C9F896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9F40216B-6E51-6997-5711-D0580F68E5B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CDDFD56F-CCEF-5E05-829D-EFEAA23C2EDF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FA3A5CCC-970E-8223-1444-30CE42629105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D6833201-C270-7D40-B127-C722FB88BDDA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3CB5538C-0803-9105-704B-280634B3DE54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96CE22C7-28A2-527D-F88E-E1255D6A951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3BE57A38-CD77-06DC-183B-743A42421A4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267D48B9-7967-01DC-BBC6-C489F4B36CE8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2B5F8E2D-84EB-4CA3-8774-041DBDE8F9F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3BDEBA7B-0DD1-F0D3-B15A-63613969F19D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3CE44DC5-DD2D-15F8-0F3A-49CE0E9CB322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C168A660-4893-F068-9252-E8E4D671AFE8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616C7A6D-8AD4-D458-2E55-EA9844ABBFAE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F08E1EDB-6615-1C10-CC21-2AD1D97052BA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7CCCA103-6B8C-6DA7-FB36-AAAB367A4A8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10A3D00A-4391-6B81-7D22-20F13958F952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F4D6B6CC-9E42-257C-F7EB-1F07F441F5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28455B9D-B15B-D228-434D-EF5764F0E08A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9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FD11695-1010-1F02-0B9A-8BDC5E9A3AE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D28FD97-DA79-E4D9-60B2-78A3A96CE6A1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F52427F-83D7-B217-503B-1CB13A3CE7E5}"/>
              </a:ext>
            </a:extLst>
          </p:cNvPr>
          <p:cNvGrpSpPr/>
          <p:nvPr/>
        </p:nvGrpSpPr>
        <p:grpSpPr>
          <a:xfrm>
            <a:off x="-877428" y="1228077"/>
            <a:ext cx="5946900" cy="5185500"/>
            <a:chOff x="1171169" y="1323208"/>
            <a:chExt cx="5946900" cy="5185500"/>
          </a:xfrm>
        </p:grpSpPr>
        <p:sp>
          <p:nvSpPr>
            <p:cNvPr id="3" name="Google Shape;100;p5">
              <a:extLst>
                <a:ext uri="{FF2B5EF4-FFF2-40B4-BE49-F238E27FC236}">
                  <a16:creationId xmlns:a16="http://schemas.microsoft.com/office/drawing/2014/main" id="{24F31AE5-66E1-9FCA-986C-9B3793763D77}"/>
                </a:ext>
              </a:extLst>
            </p:cNvPr>
            <p:cNvSpPr/>
            <p:nvPr/>
          </p:nvSpPr>
          <p:spPr>
            <a:xfrm>
              <a:off x="1171169" y="1323208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" name="Google Shape;101;p5">
              <a:extLst>
                <a:ext uri="{FF2B5EF4-FFF2-40B4-BE49-F238E27FC236}">
                  <a16:creationId xmlns:a16="http://schemas.microsoft.com/office/drawing/2014/main" id="{8FAB21D0-A625-11E5-0C6D-C31C793C78FB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59" name="Google Shape;102;p5">
                <a:extLst>
                  <a:ext uri="{FF2B5EF4-FFF2-40B4-BE49-F238E27FC236}">
                    <a16:creationId xmlns:a16="http://schemas.microsoft.com/office/drawing/2014/main" id="{D8DB565B-C54E-EB0E-FE37-EDA6DD22A5C6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03;p5">
                <a:extLst>
                  <a:ext uri="{FF2B5EF4-FFF2-40B4-BE49-F238E27FC236}">
                    <a16:creationId xmlns:a16="http://schemas.microsoft.com/office/drawing/2014/main" id="{4AEFB8D5-18AA-634A-3320-7538440EE332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04;p5">
                <a:extLst>
                  <a:ext uri="{FF2B5EF4-FFF2-40B4-BE49-F238E27FC236}">
                    <a16:creationId xmlns:a16="http://schemas.microsoft.com/office/drawing/2014/main" id="{30DA68B4-DDDA-2E8A-72B3-5082916C915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05;p5">
                <a:extLst>
                  <a:ext uri="{FF2B5EF4-FFF2-40B4-BE49-F238E27FC236}">
                    <a16:creationId xmlns:a16="http://schemas.microsoft.com/office/drawing/2014/main" id="{B21EBB73-7275-A2E3-347C-6C4A5D816816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06;p5">
                <a:extLst>
                  <a:ext uri="{FF2B5EF4-FFF2-40B4-BE49-F238E27FC236}">
                    <a16:creationId xmlns:a16="http://schemas.microsoft.com/office/drawing/2014/main" id="{03E32773-D56C-E482-8C6B-7D35C9E3C8A5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107;p5">
                <a:extLst>
                  <a:ext uri="{FF2B5EF4-FFF2-40B4-BE49-F238E27FC236}">
                    <a16:creationId xmlns:a16="http://schemas.microsoft.com/office/drawing/2014/main" id="{398C45E4-8BE1-C5B3-14C7-385FE6229C26}"/>
                  </a:ext>
                </a:extLst>
              </p:cNvPr>
              <p:cNvCxnSpPr>
                <a:stCxn id="60" idx="3"/>
                <a:endCxn id="6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5" name="Google Shape;108;p5">
                <a:extLst>
                  <a:ext uri="{FF2B5EF4-FFF2-40B4-BE49-F238E27FC236}">
                    <a16:creationId xmlns:a16="http://schemas.microsoft.com/office/drawing/2014/main" id="{AFFCAF34-621A-B52C-D0E0-A21FB806A7B7}"/>
                  </a:ext>
                </a:extLst>
              </p:cNvPr>
              <p:cNvCxnSpPr>
                <a:stCxn id="60" idx="2"/>
                <a:endCxn id="6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6" name="Google Shape;109;p5">
                <a:extLst>
                  <a:ext uri="{FF2B5EF4-FFF2-40B4-BE49-F238E27FC236}">
                    <a16:creationId xmlns:a16="http://schemas.microsoft.com/office/drawing/2014/main" id="{D1721E86-F176-15FF-3EE8-9320B99D4702}"/>
                  </a:ext>
                </a:extLst>
              </p:cNvPr>
              <p:cNvCxnSpPr>
                <a:stCxn id="61" idx="2"/>
                <a:endCxn id="6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7" name="Google Shape;110;p5">
                <a:extLst>
                  <a:ext uri="{FF2B5EF4-FFF2-40B4-BE49-F238E27FC236}">
                    <a16:creationId xmlns:a16="http://schemas.microsoft.com/office/drawing/2014/main" id="{C256BC1A-4EB3-4FF3-B358-592F9D317016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8" name="Google Shape;111;p5">
                <a:extLst>
                  <a:ext uri="{FF2B5EF4-FFF2-40B4-BE49-F238E27FC236}">
                    <a16:creationId xmlns:a16="http://schemas.microsoft.com/office/drawing/2014/main" id="{0C204A7F-1075-5FDE-CF4F-EE3125CB647A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" name="Google Shape;112;p5">
                <a:extLst>
                  <a:ext uri="{FF2B5EF4-FFF2-40B4-BE49-F238E27FC236}">
                    <a16:creationId xmlns:a16="http://schemas.microsoft.com/office/drawing/2014/main" id="{CF834E13-0962-754A-AC5F-DB09F4E6DD0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70" name="Google Shape;113;p5">
                <a:extLst>
                  <a:ext uri="{FF2B5EF4-FFF2-40B4-BE49-F238E27FC236}">
                    <a16:creationId xmlns:a16="http://schemas.microsoft.com/office/drawing/2014/main" id="{4C3FFB4F-52EC-39DF-31A6-8CC6D820F026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5" name="Google Shape;114;p5">
              <a:extLst>
                <a:ext uri="{FF2B5EF4-FFF2-40B4-BE49-F238E27FC236}">
                  <a16:creationId xmlns:a16="http://schemas.microsoft.com/office/drawing/2014/main" id="{217C8C89-B37E-1571-B227-01B69E5793EA}"/>
                </a:ext>
              </a:extLst>
            </p:cNvPr>
            <p:cNvGrpSpPr/>
            <p:nvPr/>
          </p:nvGrpSpPr>
          <p:grpSpPr>
            <a:xfrm>
              <a:off x="3171340" y="1595410"/>
              <a:ext cx="2395539" cy="1766888"/>
              <a:chOff x="19049" y="1333501"/>
              <a:chExt cx="2395539" cy="1766888"/>
            </a:xfrm>
            <a:solidFill>
              <a:schemeClr val="bg1"/>
            </a:solidFill>
          </p:grpSpPr>
          <p:sp>
            <p:nvSpPr>
              <p:cNvPr id="44" name="Google Shape;115;p5">
                <a:extLst>
                  <a:ext uri="{FF2B5EF4-FFF2-40B4-BE49-F238E27FC236}">
                    <a16:creationId xmlns:a16="http://schemas.microsoft.com/office/drawing/2014/main" id="{4A564813-4136-D3A1-188B-2279E11CB9B7}"/>
                  </a:ext>
                </a:extLst>
              </p:cNvPr>
              <p:cNvSpPr/>
              <p:nvPr/>
            </p:nvSpPr>
            <p:spPr>
              <a:xfrm>
                <a:off x="19049" y="1333501"/>
                <a:ext cx="2395539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6;p5">
                <a:extLst>
                  <a:ext uri="{FF2B5EF4-FFF2-40B4-BE49-F238E27FC236}">
                    <a16:creationId xmlns:a16="http://schemas.microsoft.com/office/drawing/2014/main" id="{93958216-732C-8002-3785-12FDBBF6B54D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17;p5">
                <a:extLst>
                  <a:ext uri="{FF2B5EF4-FFF2-40B4-BE49-F238E27FC236}">
                    <a16:creationId xmlns:a16="http://schemas.microsoft.com/office/drawing/2014/main" id="{4C07A0EF-9B7E-904B-E1D0-4F754992DB9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18;p5">
                <a:extLst>
                  <a:ext uri="{FF2B5EF4-FFF2-40B4-BE49-F238E27FC236}">
                    <a16:creationId xmlns:a16="http://schemas.microsoft.com/office/drawing/2014/main" id="{A44ADFFB-DD66-1FD3-CAB7-ECFB4BFFCA1B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19;p5">
                <a:extLst>
                  <a:ext uri="{FF2B5EF4-FFF2-40B4-BE49-F238E27FC236}">
                    <a16:creationId xmlns:a16="http://schemas.microsoft.com/office/drawing/2014/main" id="{05A97B17-5DE2-E03A-487E-7E6F14FB3C14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" name="Google Shape;120;p5">
                <a:extLst>
                  <a:ext uri="{FF2B5EF4-FFF2-40B4-BE49-F238E27FC236}">
                    <a16:creationId xmlns:a16="http://schemas.microsoft.com/office/drawing/2014/main" id="{B17629EB-6687-2FAC-1F14-1CE0F83D8275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0" name="Google Shape;121;p5">
                <a:extLst>
                  <a:ext uri="{FF2B5EF4-FFF2-40B4-BE49-F238E27FC236}">
                    <a16:creationId xmlns:a16="http://schemas.microsoft.com/office/drawing/2014/main" id="{560ED1C2-D542-A924-9AB5-9C430007B972}"/>
                  </a:ext>
                </a:extLst>
              </p:cNvPr>
              <p:cNvCxnSpPr>
                <a:stCxn id="45" idx="2"/>
                <a:endCxn id="4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1" name="Google Shape;122;p5">
                <a:extLst>
                  <a:ext uri="{FF2B5EF4-FFF2-40B4-BE49-F238E27FC236}">
                    <a16:creationId xmlns:a16="http://schemas.microsoft.com/office/drawing/2014/main" id="{66E8EA38-469A-3DF0-2FF5-8D6C31B72E6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2" name="Google Shape;123;p5">
                <a:extLst>
                  <a:ext uri="{FF2B5EF4-FFF2-40B4-BE49-F238E27FC236}">
                    <a16:creationId xmlns:a16="http://schemas.microsoft.com/office/drawing/2014/main" id="{77AC25F9-7B56-FE7A-BD1A-9A2F27B08D31}"/>
                  </a:ext>
                </a:extLst>
              </p:cNvPr>
              <p:cNvCxnSpPr>
                <a:stCxn id="45" idx="2"/>
                <a:endCxn id="4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3" name="Google Shape;124;p5">
                <a:extLst>
                  <a:ext uri="{FF2B5EF4-FFF2-40B4-BE49-F238E27FC236}">
                    <a16:creationId xmlns:a16="http://schemas.microsoft.com/office/drawing/2014/main" id="{39E89B1A-6806-F23E-8E2F-27AF0A3DD045}"/>
                  </a:ext>
                </a:extLst>
              </p:cNvPr>
              <p:cNvSpPr/>
              <p:nvPr/>
            </p:nvSpPr>
            <p:spPr>
              <a:xfrm>
                <a:off x="72809" y="2806933"/>
                <a:ext cx="2276521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125;p5">
                <a:extLst>
                  <a:ext uri="{FF2B5EF4-FFF2-40B4-BE49-F238E27FC236}">
                    <a16:creationId xmlns:a16="http://schemas.microsoft.com/office/drawing/2014/main" id="{EFDCA226-32C7-A0FD-D3D3-9DF126543394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5" name="Google Shape;126;p5">
                <a:extLst>
                  <a:ext uri="{FF2B5EF4-FFF2-40B4-BE49-F238E27FC236}">
                    <a16:creationId xmlns:a16="http://schemas.microsoft.com/office/drawing/2014/main" id="{7CAAAEDD-C90F-9455-7A07-2E4469283A08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6" name="Google Shape;127;p5">
                <a:extLst>
                  <a:ext uri="{FF2B5EF4-FFF2-40B4-BE49-F238E27FC236}">
                    <a16:creationId xmlns:a16="http://schemas.microsoft.com/office/drawing/2014/main" id="{2E50BF9A-50BC-88B8-F191-10793536D733}"/>
                  </a:ext>
                </a:extLst>
              </p:cNvPr>
              <p:cNvSpPr/>
              <p:nvPr/>
            </p:nvSpPr>
            <p:spPr>
              <a:xfrm rot="5400000">
                <a:off x="-103262" y="1757735"/>
                <a:ext cx="1034521" cy="682380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Accelerator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" name="Google Shape;128;p5">
                <a:extLst>
                  <a:ext uri="{FF2B5EF4-FFF2-40B4-BE49-F238E27FC236}">
                    <a16:creationId xmlns:a16="http://schemas.microsoft.com/office/drawing/2014/main" id="{5F83236F-1351-439E-F5A4-2B7F02CD5E8E}"/>
                  </a:ext>
                </a:extLst>
              </p:cNvPr>
              <p:cNvCxnSpPr/>
              <p:nvPr/>
            </p:nvCxnSpPr>
            <p:spPr>
              <a:xfrm>
                <a:off x="403097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129;p5">
                <a:extLst>
                  <a:ext uri="{FF2B5EF4-FFF2-40B4-BE49-F238E27FC236}">
                    <a16:creationId xmlns:a16="http://schemas.microsoft.com/office/drawing/2014/main" id="{EE0251EF-2300-93F8-5667-8FFB3A486698}"/>
                  </a:ext>
                </a:extLst>
              </p:cNvPr>
              <p:cNvCxnSpPr/>
              <p:nvPr/>
            </p:nvCxnSpPr>
            <p:spPr>
              <a:xfrm>
                <a:off x="762645" y="1792609"/>
                <a:ext cx="94937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</p:grpSp>
        <p:sp>
          <p:nvSpPr>
            <p:cNvPr id="6" name="Google Shape;130;p5">
              <a:extLst>
                <a:ext uri="{FF2B5EF4-FFF2-40B4-BE49-F238E27FC236}">
                  <a16:creationId xmlns:a16="http://schemas.microsoft.com/office/drawing/2014/main" id="{BA82C284-BF1D-3BF1-40D9-FE1F5646B801}"/>
                </a:ext>
              </a:extLst>
            </p:cNvPr>
            <p:cNvSpPr/>
            <p:nvPr/>
          </p:nvSpPr>
          <p:spPr>
            <a:xfrm>
              <a:off x="5669272" y="2568132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1;p5">
              <a:extLst>
                <a:ext uri="{FF2B5EF4-FFF2-40B4-BE49-F238E27FC236}">
                  <a16:creationId xmlns:a16="http://schemas.microsoft.com/office/drawing/2014/main" id="{4A783C55-4472-F842-F93C-1FE58163588F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2;p5">
              <a:extLst>
                <a:ext uri="{FF2B5EF4-FFF2-40B4-BE49-F238E27FC236}">
                  <a16:creationId xmlns:a16="http://schemas.microsoft.com/office/drawing/2014/main" id="{A0BBD3C1-AB0C-33D5-A82A-BA8E43C7A52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3;p5">
              <a:extLst>
                <a:ext uri="{FF2B5EF4-FFF2-40B4-BE49-F238E27FC236}">
                  <a16:creationId xmlns:a16="http://schemas.microsoft.com/office/drawing/2014/main" id="{A3DC4B1E-BAF2-19E9-A591-926103AA3ED2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4;p5">
              <a:extLst>
                <a:ext uri="{FF2B5EF4-FFF2-40B4-BE49-F238E27FC236}">
                  <a16:creationId xmlns:a16="http://schemas.microsoft.com/office/drawing/2014/main" id="{862E434D-19AE-4811-D34A-0D1962F6DE1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5;p5">
              <a:extLst>
                <a:ext uri="{FF2B5EF4-FFF2-40B4-BE49-F238E27FC236}">
                  <a16:creationId xmlns:a16="http://schemas.microsoft.com/office/drawing/2014/main" id="{E9AC4E45-9C0F-19AE-0C46-9490510AF292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6;p5">
              <a:extLst>
                <a:ext uri="{FF2B5EF4-FFF2-40B4-BE49-F238E27FC236}">
                  <a16:creationId xmlns:a16="http://schemas.microsoft.com/office/drawing/2014/main" id="{5CB36FE9-481D-707D-AA3F-9AEDCBBD6FF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37;p5">
              <a:extLst>
                <a:ext uri="{FF2B5EF4-FFF2-40B4-BE49-F238E27FC236}">
                  <a16:creationId xmlns:a16="http://schemas.microsoft.com/office/drawing/2014/main" id="{143CD01D-36FB-02A8-DC61-C9BEC41BD592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" name="Google Shape;138;p5">
              <a:extLst>
                <a:ext uri="{FF2B5EF4-FFF2-40B4-BE49-F238E27FC236}">
                  <a16:creationId xmlns:a16="http://schemas.microsoft.com/office/drawing/2014/main" id="{899C22A1-EB15-CC20-665A-D084B3C9AEB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5" name="Google Shape;139;p5">
              <a:extLst>
                <a:ext uri="{FF2B5EF4-FFF2-40B4-BE49-F238E27FC236}">
                  <a16:creationId xmlns:a16="http://schemas.microsoft.com/office/drawing/2014/main" id="{3ABCB3FF-042D-5257-C574-1E57BC81500C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0;p5">
              <a:extLst>
                <a:ext uri="{FF2B5EF4-FFF2-40B4-BE49-F238E27FC236}">
                  <a16:creationId xmlns:a16="http://schemas.microsoft.com/office/drawing/2014/main" id="{9F171D0F-B276-48CD-16CF-B5C9B95A2E60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141;p5">
              <a:extLst>
                <a:ext uri="{FF2B5EF4-FFF2-40B4-BE49-F238E27FC236}">
                  <a16:creationId xmlns:a16="http://schemas.microsoft.com/office/drawing/2014/main" id="{A83FAE72-354B-CB5D-6DCD-8912387A8D66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42;p5">
              <a:extLst>
                <a:ext uri="{FF2B5EF4-FFF2-40B4-BE49-F238E27FC236}">
                  <a16:creationId xmlns:a16="http://schemas.microsoft.com/office/drawing/2014/main" id="{B392F7C1-E880-E2A9-F558-1D358B0F8EB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9" name="Google Shape;143;p5">
              <a:extLst>
                <a:ext uri="{FF2B5EF4-FFF2-40B4-BE49-F238E27FC236}">
                  <a16:creationId xmlns:a16="http://schemas.microsoft.com/office/drawing/2014/main" id="{45977185-2C91-CB54-8819-0E502B094827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144;p5">
              <a:extLst>
                <a:ext uri="{FF2B5EF4-FFF2-40B4-BE49-F238E27FC236}">
                  <a16:creationId xmlns:a16="http://schemas.microsoft.com/office/drawing/2014/main" id="{63869105-ACAF-7A23-E6BD-3846F6F9FECF}"/>
                </a:ext>
              </a:extLst>
            </p:cNvPr>
            <p:cNvCxnSpPr/>
            <p:nvPr/>
          </p:nvCxnSpPr>
          <p:spPr>
            <a:xfrm>
              <a:off x="4343875" y="3294954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145;p5">
              <a:extLst>
                <a:ext uri="{FF2B5EF4-FFF2-40B4-BE49-F238E27FC236}">
                  <a16:creationId xmlns:a16="http://schemas.microsoft.com/office/drawing/2014/main" id="{D7837070-4CC6-C774-66B2-96283D874D6D}"/>
                </a:ext>
              </a:extLst>
            </p:cNvPr>
            <p:cNvCxnSpPr/>
            <p:nvPr/>
          </p:nvCxnSpPr>
          <p:spPr>
            <a:xfrm>
              <a:off x="6166325" y="3362298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146;p5">
              <a:extLst>
                <a:ext uri="{FF2B5EF4-FFF2-40B4-BE49-F238E27FC236}">
                  <a16:creationId xmlns:a16="http://schemas.microsoft.com/office/drawing/2014/main" id="{80ACB148-9148-C1A1-5E74-A20680E60669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147;p5">
              <a:extLst>
                <a:ext uri="{FF2B5EF4-FFF2-40B4-BE49-F238E27FC236}">
                  <a16:creationId xmlns:a16="http://schemas.microsoft.com/office/drawing/2014/main" id="{74BCFC1A-E981-BC5D-A5B7-60FA42FC5358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148;p5">
              <a:extLst>
                <a:ext uri="{FF2B5EF4-FFF2-40B4-BE49-F238E27FC236}">
                  <a16:creationId xmlns:a16="http://schemas.microsoft.com/office/drawing/2014/main" id="{F80BE35B-4E3E-44D7-2797-0C152B109CE4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Google Shape;149;p5">
              <a:extLst>
                <a:ext uri="{FF2B5EF4-FFF2-40B4-BE49-F238E27FC236}">
                  <a16:creationId xmlns:a16="http://schemas.microsoft.com/office/drawing/2014/main" id="{2B011C25-2930-7384-D53D-16E60EC89FB4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0;p5">
              <a:extLst>
                <a:ext uri="{FF2B5EF4-FFF2-40B4-BE49-F238E27FC236}">
                  <a16:creationId xmlns:a16="http://schemas.microsoft.com/office/drawing/2014/main" id="{278C2DB6-C6FD-DD99-E537-C187ED95ED91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1;p5">
              <a:extLst>
                <a:ext uri="{FF2B5EF4-FFF2-40B4-BE49-F238E27FC236}">
                  <a16:creationId xmlns:a16="http://schemas.microsoft.com/office/drawing/2014/main" id="{C8333564-4C1E-37F3-7A8F-E3ED10E607C4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2;p5">
              <a:extLst>
                <a:ext uri="{FF2B5EF4-FFF2-40B4-BE49-F238E27FC236}">
                  <a16:creationId xmlns:a16="http://schemas.microsoft.com/office/drawing/2014/main" id="{20474C8C-F14E-D52C-1C3F-F3A1B1852B54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153;p5">
              <a:extLst>
                <a:ext uri="{FF2B5EF4-FFF2-40B4-BE49-F238E27FC236}">
                  <a16:creationId xmlns:a16="http://schemas.microsoft.com/office/drawing/2014/main" id="{268EFB67-17BE-DF49-ACDC-BE843322D3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" name="Google Shape;154;p5">
              <a:extLst>
                <a:ext uri="{FF2B5EF4-FFF2-40B4-BE49-F238E27FC236}">
                  <a16:creationId xmlns:a16="http://schemas.microsoft.com/office/drawing/2014/main" id="{222664BD-8C68-EEB2-EE6B-3E154918E0A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1" name="Google Shape;155;p5">
              <a:extLst>
                <a:ext uri="{FF2B5EF4-FFF2-40B4-BE49-F238E27FC236}">
                  <a16:creationId xmlns:a16="http://schemas.microsoft.com/office/drawing/2014/main" id="{5F577686-4F39-AE02-580D-D526E99F0EF2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" name="Google Shape;156;p5">
              <a:extLst>
                <a:ext uri="{FF2B5EF4-FFF2-40B4-BE49-F238E27FC236}">
                  <a16:creationId xmlns:a16="http://schemas.microsoft.com/office/drawing/2014/main" id="{20D1127E-584B-D353-EB9A-4B893415BE4F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157;p5">
              <a:extLst>
                <a:ext uri="{FF2B5EF4-FFF2-40B4-BE49-F238E27FC236}">
                  <a16:creationId xmlns:a16="http://schemas.microsoft.com/office/drawing/2014/main" id="{3D0DDEDA-C853-5E4D-53CA-9EA423301951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" name="Google Shape;158;p5">
              <a:extLst>
                <a:ext uri="{FF2B5EF4-FFF2-40B4-BE49-F238E27FC236}">
                  <a16:creationId xmlns:a16="http://schemas.microsoft.com/office/drawing/2014/main" id="{3FDB5E2A-D87F-960A-A1C6-542739263510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Google Shape;159;p5">
              <a:extLst>
                <a:ext uri="{FF2B5EF4-FFF2-40B4-BE49-F238E27FC236}">
                  <a16:creationId xmlns:a16="http://schemas.microsoft.com/office/drawing/2014/main" id="{FC0095A3-4F13-2FAC-EEC4-965764F4F843}"/>
                </a:ext>
              </a:extLst>
            </p:cNvPr>
            <p:cNvCxnSpPr>
              <a:stCxn id="28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6" name="Google Shape;160;p5">
              <a:extLst>
                <a:ext uri="{FF2B5EF4-FFF2-40B4-BE49-F238E27FC236}">
                  <a16:creationId xmlns:a16="http://schemas.microsoft.com/office/drawing/2014/main" id="{8255490E-1997-BAF4-F67C-5176AB807190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7" name="Google Shape;161;p5">
              <a:extLst>
                <a:ext uri="{FF2B5EF4-FFF2-40B4-BE49-F238E27FC236}">
                  <a16:creationId xmlns:a16="http://schemas.microsoft.com/office/drawing/2014/main" id="{B5C8AD7B-F375-CE3B-597F-5B955ED3A249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162;p5">
              <a:extLst>
                <a:ext uri="{FF2B5EF4-FFF2-40B4-BE49-F238E27FC236}">
                  <a16:creationId xmlns:a16="http://schemas.microsoft.com/office/drawing/2014/main" id="{6B2B6586-050D-9DA5-5CDC-551FE1DAC22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9" name="Google Shape;163;p5">
              <a:extLst>
                <a:ext uri="{FF2B5EF4-FFF2-40B4-BE49-F238E27FC236}">
                  <a16:creationId xmlns:a16="http://schemas.microsoft.com/office/drawing/2014/main" id="{0C66AC23-8EAA-879C-79B5-FAF41FFC1E87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0" name="Google Shape;164;p5">
              <a:extLst>
                <a:ext uri="{FF2B5EF4-FFF2-40B4-BE49-F238E27FC236}">
                  <a16:creationId xmlns:a16="http://schemas.microsoft.com/office/drawing/2014/main" id="{DC541071-65D7-61AE-5D91-033E5E92D30F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5;p5">
              <a:extLst>
                <a:ext uri="{FF2B5EF4-FFF2-40B4-BE49-F238E27FC236}">
                  <a16:creationId xmlns:a16="http://schemas.microsoft.com/office/drawing/2014/main" id="{38DF0216-765A-AAB7-BC63-9D0DD35B5815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166;p5">
              <a:extLst>
                <a:ext uri="{FF2B5EF4-FFF2-40B4-BE49-F238E27FC236}">
                  <a16:creationId xmlns:a16="http://schemas.microsoft.com/office/drawing/2014/main" id="{56245F44-7EF2-CC8E-EE04-ACD8359CDA5F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167;p5">
              <a:extLst>
                <a:ext uri="{FF2B5EF4-FFF2-40B4-BE49-F238E27FC236}">
                  <a16:creationId xmlns:a16="http://schemas.microsoft.com/office/drawing/2014/main" id="{47C1A5BC-00F9-4520-4B4E-78A45A75B541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A1431E0-2415-C743-0766-04E591E71B1A}"/>
              </a:ext>
            </a:extLst>
          </p:cNvPr>
          <p:cNvGrpSpPr/>
          <p:nvPr/>
        </p:nvGrpSpPr>
        <p:grpSpPr>
          <a:xfrm>
            <a:off x="5693867" y="1228077"/>
            <a:ext cx="5946900" cy="5185500"/>
            <a:chOff x="5693867" y="1228077"/>
            <a:chExt cx="5946900" cy="5185500"/>
          </a:xfrm>
        </p:grpSpPr>
        <p:sp>
          <p:nvSpPr>
            <p:cNvPr id="73" name="Google Shape;100;p5">
              <a:extLst>
                <a:ext uri="{FF2B5EF4-FFF2-40B4-BE49-F238E27FC236}">
                  <a16:creationId xmlns:a16="http://schemas.microsoft.com/office/drawing/2014/main" id="{BD9BB103-EE40-2625-22F7-94E2FBE386E6}"/>
                </a:ext>
              </a:extLst>
            </p:cNvPr>
            <p:cNvSpPr/>
            <p:nvPr/>
          </p:nvSpPr>
          <p:spPr>
            <a:xfrm>
              <a:off x="5693867" y="1228077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101;p5">
              <a:extLst>
                <a:ext uri="{FF2B5EF4-FFF2-40B4-BE49-F238E27FC236}">
                  <a16:creationId xmlns:a16="http://schemas.microsoft.com/office/drawing/2014/main" id="{F92A8AE8-F012-72A9-DAA0-CCAECEEE955A}"/>
                </a:ext>
              </a:extLst>
            </p:cNvPr>
            <p:cNvGrpSpPr/>
            <p:nvPr/>
          </p:nvGrpSpPr>
          <p:grpSpPr>
            <a:xfrm>
              <a:off x="5946550" y="1500279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129" name="Google Shape;102;p5">
                <a:extLst>
                  <a:ext uri="{FF2B5EF4-FFF2-40B4-BE49-F238E27FC236}">
                    <a16:creationId xmlns:a16="http://schemas.microsoft.com/office/drawing/2014/main" id="{85025B6B-5CC3-FF16-F75E-91D10DCCEF37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03;p5">
                <a:extLst>
                  <a:ext uri="{FF2B5EF4-FFF2-40B4-BE49-F238E27FC236}">
                    <a16:creationId xmlns:a16="http://schemas.microsoft.com/office/drawing/2014/main" id="{E3182049-16B2-C73A-BA47-162954F3E389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04;p5">
                <a:extLst>
                  <a:ext uri="{FF2B5EF4-FFF2-40B4-BE49-F238E27FC236}">
                    <a16:creationId xmlns:a16="http://schemas.microsoft.com/office/drawing/2014/main" id="{D32EEBDA-C1A1-0FCD-0C35-9A45F5EE1DAC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05;p5">
                <a:extLst>
                  <a:ext uri="{FF2B5EF4-FFF2-40B4-BE49-F238E27FC236}">
                    <a16:creationId xmlns:a16="http://schemas.microsoft.com/office/drawing/2014/main" id="{834AF700-3191-56F8-2611-BA11AA0FA79D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06;p5">
                <a:extLst>
                  <a:ext uri="{FF2B5EF4-FFF2-40B4-BE49-F238E27FC236}">
                    <a16:creationId xmlns:a16="http://schemas.microsoft.com/office/drawing/2014/main" id="{90222517-62BA-EF58-668C-AC055360EBAA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" name="Google Shape;107;p5">
                <a:extLst>
                  <a:ext uri="{FF2B5EF4-FFF2-40B4-BE49-F238E27FC236}">
                    <a16:creationId xmlns:a16="http://schemas.microsoft.com/office/drawing/2014/main" id="{0D7CA193-36BA-343F-F799-CBA069512362}"/>
                  </a:ext>
                </a:extLst>
              </p:cNvPr>
              <p:cNvCxnSpPr>
                <a:stCxn id="130" idx="3"/>
                <a:endCxn id="13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5" name="Google Shape;108;p5">
                <a:extLst>
                  <a:ext uri="{FF2B5EF4-FFF2-40B4-BE49-F238E27FC236}">
                    <a16:creationId xmlns:a16="http://schemas.microsoft.com/office/drawing/2014/main" id="{306324FB-E622-3889-7F75-C0CF201CE43B}"/>
                  </a:ext>
                </a:extLst>
              </p:cNvPr>
              <p:cNvCxnSpPr>
                <a:stCxn id="130" idx="2"/>
                <a:endCxn id="13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6" name="Google Shape;109;p5">
                <a:extLst>
                  <a:ext uri="{FF2B5EF4-FFF2-40B4-BE49-F238E27FC236}">
                    <a16:creationId xmlns:a16="http://schemas.microsoft.com/office/drawing/2014/main" id="{6DEF4B9F-2C47-D8B3-6E51-0A51779E91EC}"/>
                  </a:ext>
                </a:extLst>
              </p:cNvPr>
              <p:cNvCxnSpPr>
                <a:stCxn id="131" idx="2"/>
                <a:endCxn id="13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7" name="Google Shape;110;p5">
                <a:extLst>
                  <a:ext uri="{FF2B5EF4-FFF2-40B4-BE49-F238E27FC236}">
                    <a16:creationId xmlns:a16="http://schemas.microsoft.com/office/drawing/2014/main" id="{E22A112E-6417-0A62-C35C-C2BEBA8913FB}"/>
                  </a:ext>
                </a:extLst>
              </p:cNvPr>
              <p:cNvCxnSpPr>
                <a:stCxn id="130" idx="2"/>
                <a:endCxn id="13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8" name="Google Shape;111;p5">
                <a:extLst>
                  <a:ext uri="{FF2B5EF4-FFF2-40B4-BE49-F238E27FC236}">
                    <a16:creationId xmlns:a16="http://schemas.microsoft.com/office/drawing/2014/main" id="{D9CE46F3-EF18-648F-F7B7-655992111932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" name="Google Shape;112;p5">
                <a:extLst>
                  <a:ext uri="{FF2B5EF4-FFF2-40B4-BE49-F238E27FC236}">
                    <a16:creationId xmlns:a16="http://schemas.microsoft.com/office/drawing/2014/main" id="{0B22777E-AFE4-85EE-90B5-94B6E14A4AE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0" name="Google Shape;113;p5">
                <a:extLst>
                  <a:ext uri="{FF2B5EF4-FFF2-40B4-BE49-F238E27FC236}">
                    <a16:creationId xmlns:a16="http://schemas.microsoft.com/office/drawing/2014/main" id="{829808D1-5C77-4B0E-D4C3-51416DC9B82D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14" name="Google Shape;115;p5">
              <a:extLst>
                <a:ext uri="{FF2B5EF4-FFF2-40B4-BE49-F238E27FC236}">
                  <a16:creationId xmlns:a16="http://schemas.microsoft.com/office/drawing/2014/main" id="{DEC1F482-4468-8BBA-BAD2-88B407AC9CDC}"/>
                </a:ext>
              </a:extLst>
            </p:cNvPr>
            <p:cNvSpPr/>
            <p:nvPr/>
          </p:nvSpPr>
          <p:spPr>
            <a:xfrm>
              <a:off x="7694038" y="1500279"/>
              <a:ext cx="2395539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6;p5">
              <a:extLst>
                <a:ext uri="{FF2B5EF4-FFF2-40B4-BE49-F238E27FC236}">
                  <a16:creationId xmlns:a16="http://schemas.microsoft.com/office/drawing/2014/main" id="{F306019A-E397-B663-DFE1-4C34005E5C3C}"/>
                </a:ext>
              </a:extLst>
            </p:cNvPr>
            <p:cNvSpPr/>
            <p:nvPr/>
          </p:nvSpPr>
          <p:spPr>
            <a:xfrm>
              <a:off x="8532571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7;p5">
              <a:extLst>
                <a:ext uri="{FF2B5EF4-FFF2-40B4-BE49-F238E27FC236}">
                  <a16:creationId xmlns:a16="http://schemas.microsoft.com/office/drawing/2014/main" id="{5CEBB66D-7749-EDBE-D74B-DC04B610A402}"/>
                </a:ext>
              </a:extLst>
            </p:cNvPr>
            <p:cNvSpPr/>
            <p:nvPr/>
          </p:nvSpPr>
          <p:spPr>
            <a:xfrm>
              <a:off x="9341939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8;p5">
              <a:extLst>
                <a:ext uri="{FF2B5EF4-FFF2-40B4-BE49-F238E27FC236}">
                  <a16:creationId xmlns:a16="http://schemas.microsoft.com/office/drawing/2014/main" id="{CAA03705-2643-0A16-05BA-0B2A2DC08F37}"/>
                </a:ext>
              </a:extLst>
            </p:cNvPr>
            <p:cNvSpPr/>
            <p:nvPr/>
          </p:nvSpPr>
          <p:spPr>
            <a:xfrm>
              <a:off x="8532571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9;p5">
              <a:extLst>
                <a:ext uri="{FF2B5EF4-FFF2-40B4-BE49-F238E27FC236}">
                  <a16:creationId xmlns:a16="http://schemas.microsoft.com/office/drawing/2014/main" id="{7FC68B69-6EB9-0708-AD28-DD9831260E0E}"/>
                </a:ext>
              </a:extLst>
            </p:cNvPr>
            <p:cNvSpPr/>
            <p:nvPr/>
          </p:nvSpPr>
          <p:spPr>
            <a:xfrm>
              <a:off x="9341939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20;p5">
              <a:extLst>
                <a:ext uri="{FF2B5EF4-FFF2-40B4-BE49-F238E27FC236}">
                  <a16:creationId xmlns:a16="http://schemas.microsoft.com/office/drawing/2014/main" id="{D2B4DA95-51AA-7B50-F8C1-3F4E831D39B3}"/>
                </a:ext>
              </a:extLst>
            </p:cNvPr>
            <p:cNvCxnSpPr>
              <a:stCxn id="115" idx="3"/>
              <a:endCxn id="116" idx="1"/>
            </p:cNvCxnSpPr>
            <p:nvPr/>
          </p:nvCxnSpPr>
          <p:spPr>
            <a:xfrm>
              <a:off x="9214951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0" name="Google Shape;121;p5">
              <a:extLst>
                <a:ext uri="{FF2B5EF4-FFF2-40B4-BE49-F238E27FC236}">
                  <a16:creationId xmlns:a16="http://schemas.microsoft.com/office/drawing/2014/main" id="{AF10ACDF-EBF7-52CA-271C-8840D7DDE2E3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8873761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1" name="Google Shape;122;p5">
              <a:extLst>
                <a:ext uri="{FF2B5EF4-FFF2-40B4-BE49-F238E27FC236}">
                  <a16:creationId xmlns:a16="http://schemas.microsoft.com/office/drawing/2014/main" id="{69E291D3-A276-A779-60DA-1EF20FCD98FD}"/>
                </a:ext>
              </a:extLst>
            </p:cNvPr>
            <p:cNvCxnSpPr>
              <a:stCxn id="116" idx="2"/>
              <a:endCxn id="118" idx="0"/>
            </p:cNvCxnSpPr>
            <p:nvPr/>
          </p:nvCxnSpPr>
          <p:spPr>
            <a:xfrm>
              <a:off x="9683129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2" name="Google Shape;123;p5">
              <a:extLst>
                <a:ext uri="{FF2B5EF4-FFF2-40B4-BE49-F238E27FC236}">
                  <a16:creationId xmlns:a16="http://schemas.microsoft.com/office/drawing/2014/main" id="{DA77AFEB-BAA0-4AEE-C164-2544B3C21196}"/>
                </a:ext>
              </a:extLst>
            </p:cNvPr>
            <p:cNvCxnSpPr>
              <a:stCxn id="115" idx="2"/>
              <a:endCxn id="118" idx="0"/>
            </p:cNvCxnSpPr>
            <p:nvPr/>
          </p:nvCxnSpPr>
          <p:spPr>
            <a:xfrm>
              <a:off x="8873761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3" name="Google Shape;124;p5">
              <a:extLst>
                <a:ext uri="{FF2B5EF4-FFF2-40B4-BE49-F238E27FC236}">
                  <a16:creationId xmlns:a16="http://schemas.microsoft.com/office/drawing/2014/main" id="{DC12D0B0-44D1-DF38-5F7C-8E3E10693DFE}"/>
                </a:ext>
              </a:extLst>
            </p:cNvPr>
            <p:cNvSpPr/>
            <p:nvPr/>
          </p:nvSpPr>
          <p:spPr>
            <a:xfrm>
              <a:off x="7747798" y="2973711"/>
              <a:ext cx="2276521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5;p5">
              <a:extLst>
                <a:ext uri="{FF2B5EF4-FFF2-40B4-BE49-F238E27FC236}">
                  <a16:creationId xmlns:a16="http://schemas.microsoft.com/office/drawing/2014/main" id="{93451131-0188-52AB-8CE9-0EE446242D35}"/>
                </a:ext>
              </a:extLst>
            </p:cNvPr>
            <p:cNvCxnSpPr/>
            <p:nvPr/>
          </p:nvCxnSpPr>
          <p:spPr>
            <a:xfrm>
              <a:off x="8873761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5" name="Google Shape;126;p5">
              <a:extLst>
                <a:ext uri="{FF2B5EF4-FFF2-40B4-BE49-F238E27FC236}">
                  <a16:creationId xmlns:a16="http://schemas.microsoft.com/office/drawing/2014/main" id="{5D6C2BF8-1594-ABEC-7728-DA8BB9828ECB}"/>
                </a:ext>
              </a:extLst>
            </p:cNvPr>
            <p:cNvCxnSpPr/>
            <p:nvPr/>
          </p:nvCxnSpPr>
          <p:spPr>
            <a:xfrm>
              <a:off x="9683129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6" name="Google Shape;127;p5">
              <a:extLst>
                <a:ext uri="{FF2B5EF4-FFF2-40B4-BE49-F238E27FC236}">
                  <a16:creationId xmlns:a16="http://schemas.microsoft.com/office/drawing/2014/main" id="{EC8390E7-5281-0C4D-5D63-A077EB14696B}"/>
                </a:ext>
              </a:extLst>
            </p:cNvPr>
            <p:cNvSpPr/>
            <p:nvPr/>
          </p:nvSpPr>
          <p:spPr>
            <a:xfrm rot="5400000">
              <a:off x="7571727" y="1924513"/>
              <a:ext cx="1034521" cy="6823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8;p5">
              <a:extLst>
                <a:ext uri="{FF2B5EF4-FFF2-40B4-BE49-F238E27FC236}">
                  <a16:creationId xmlns:a16="http://schemas.microsoft.com/office/drawing/2014/main" id="{3B6BF118-89B8-6B57-F29A-91FBA4D28ADE}"/>
                </a:ext>
              </a:extLst>
            </p:cNvPr>
            <p:cNvCxnSpPr/>
            <p:nvPr/>
          </p:nvCxnSpPr>
          <p:spPr>
            <a:xfrm>
              <a:off x="8078086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" name="Google Shape;129;p5">
              <a:extLst>
                <a:ext uri="{FF2B5EF4-FFF2-40B4-BE49-F238E27FC236}">
                  <a16:creationId xmlns:a16="http://schemas.microsoft.com/office/drawing/2014/main" id="{425C9780-177E-4297-F544-1C8B02113106}"/>
                </a:ext>
              </a:extLst>
            </p:cNvPr>
            <p:cNvCxnSpPr/>
            <p:nvPr/>
          </p:nvCxnSpPr>
          <p:spPr>
            <a:xfrm>
              <a:off x="8437634" y="1959387"/>
              <a:ext cx="94937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76" name="Google Shape;130;p5">
              <a:extLst>
                <a:ext uri="{FF2B5EF4-FFF2-40B4-BE49-F238E27FC236}">
                  <a16:creationId xmlns:a16="http://schemas.microsoft.com/office/drawing/2014/main" id="{0406BBB1-DD4F-11E4-D9D1-C7A3B3B1E1A1}"/>
                </a:ext>
              </a:extLst>
            </p:cNvPr>
            <p:cNvSpPr/>
            <p:nvPr/>
          </p:nvSpPr>
          <p:spPr>
            <a:xfrm>
              <a:off x="10191970" y="2473001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1;p5">
              <a:extLst>
                <a:ext uri="{FF2B5EF4-FFF2-40B4-BE49-F238E27FC236}">
                  <a16:creationId xmlns:a16="http://schemas.microsoft.com/office/drawing/2014/main" id="{DCAA574B-5146-F976-1B8E-6D0B2B64D4BC}"/>
                </a:ext>
              </a:extLst>
            </p:cNvPr>
            <p:cNvSpPr/>
            <p:nvPr/>
          </p:nvSpPr>
          <p:spPr>
            <a:xfrm>
              <a:off x="5902100" y="3478109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2;p5">
              <a:extLst>
                <a:ext uri="{FF2B5EF4-FFF2-40B4-BE49-F238E27FC236}">
                  <a16:creationId xmlns:a16="http://schemas.microsoft.com/office/drawing/2014/main" id="{ACCBC8F7-7D5E-7A4A-1713-183BD480AAFA}"/>
                </a:ext>
              </a:extLst>
            </p:cNvPr>
            <p:cNvSpPr/>
            <p:nvPr/>
          </p:nvSpPr>
          <p:spPr>
            <a:xfrm>
              <a:off x="7501792" y="3910300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33;p5">
              <a:extLst>
                <a:ext uri="{FF2B5EF4-FFF2-40B4-BE49-F238E27FC236}">
                  <a16:creationId xmlns:a16="http://schemas.microsoft.com/office/drawing/2014/main" id="{14D12BF9-7EEE-7DEA-8ED8-8E56169DAAAB}"/>
                </a:ext>
              </a:extLst>
            </p:cNvPr>
            <p:cNvSpPr/>
            <p:nvPr/>
          </p:nvSpPr>
          <p:spPr>
            <a:xfrm>
              <a:off x="9069298" y="4329128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4;p5">
              <a:extLst>
                <a:ext uri="{FF2B5EF4-FFF2-40B4-BE49-F238E27FC236}">
                  <a16:creationId xmlns:a16="http://schemas.microsoft.com/office/drawing/2014/main" id="{8F44DCA6-D68A-A1C4-1227-D3EAAA5D0B9A}"/>
                </a:ext>
              </a:extLst>
            </p:cNvPr>
            <p:cNvSpPr/>
            <p:nvPr/>
          </p:nvSpPr>
          <p:spPr>
            <a:xfrm>
              <a:off x="10204381" y="3913654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5;p5">
              <a:extLst>
                <a:ext uri="{FF2B5EF4-FFF2-40B4-BE49-F238E27FC236}">
                  <a16:creationId xmlns:a16="http://schemas.microsoft.com/office/drawing/2014/main" id="{85C997E7-5B5E-BF63-2746-1CA58A0830B8}"/>
                </a:ext>
              </a:extLst>
            </p:cNvPr>
            <p:cNvSpPr/>
            <p:nvPr/>
          </p:nvSpPr>
          <p:spPr>
            <a:xfrm>
              <a:off x="7499424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36;p5">
              <a:extLst>
                <a:ext uri="{FF2B5EF4-FFF2-40B4-BE49-F238E27FC236}">
                  <a16:creationId xmlns:a16="http://schemas.microsoft.com/office/drawing/2014/main" id="{D59B0609-E9E3-17CC-DDDC-2DFC6A398896}"/>
                </a:ext>
              </a:extLst>
            </p:cNvPr>
            <p:cNvSpPr/>
            <p:nvPr/>
          </p:nvSpPr>
          <p:spPr>
            <a:xfrm>
              <a:off x="8282716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137;p5">
              <a:extLst>
                <a:ext uri="{FF2B5EF4-FFF2-40B4-BE49-F238E27FC236}">
                  <a16:creationId xmlns:a16="http://schemas.microsoft.com/office/drawing/2014/main" id="{BBFF2FF5-6AD5-F03C-340A-9F11AB5C9642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7840614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4" name="Google Shape;138;p5">
              <a:extLst>
                <a:ext uri="{FF2B5EF4-FFF2-40B4-BE49-F238E27FC236}">
                  <a16:creationId xmlns:a16="http://schemas.microsoft.com/office/drawing/2014/main" id="{AF5D88E9-5CD4-D3DB-F3A5-8B5191DB00C2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8623906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5" name="Google Shape;139;p5">
              <a:extLst>
                <a:ext uri="{FF2B5EF4-FFF2-40B4-BE49-F238E27FC236}">
                  <a16:creationId xmlns:a16="http://schemas.microsoft.com/office/drawing/2014/main" id="{9A306EFA-FD9F-394E-AF93-3EB76BD66EAD}"/>
                </a:ext>
              </a:extLst>
            </p:cNvPr>
            <p:cNvSpPr/>
            <p:nvPr/>
          </p:nvSpPr>
          <p:spPr>
            <a:xfrm>
              <a:off x="5959034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40;p5">
              <a:extLst>
                <a:ext uri="{FF2B5EF4-FFF2-40B4-BE49-F238E27FC236}">
                  <a16:creationId xmlns:a16="http://schemas.microsoft.com/office/drawing/2014/main" id="{0563F4AB-64C0-5C99-50D2-884EE357CAC6}"/>
                </a:ext>
              </a:extLst>
            </p:cNvPr>
            <p:cNvSpPr/>
            <p:nvPr/>
          </p:nvSpPr>
          <p:spPr>
            <a:xfrm>
              <a:off x="6716133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141;p5">
              <a:extLst>
                <a:ext uri="{FF2B5EF4-FFF2-40B4-BE49-F238E27FC236}">
                  <a16:creationId xmlns:a16="http://schemas.microsoft.com/office/drawing/2014/main" id="{61E255A4-7082-4B04-483B-87618DBD48B9}"/>
                </a:ext>
              </a:extLst>
            </p:cNvPr>
            <p:cNvCxnSpPr/>
            <p:nvPr/>
          </p:nvCxnSpPr>
          <p:spPr>
            <a:xfrm>
              <a:off x="6300224" y="3714415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8" name="Google Shape;142;p5">
              <a:extLst>
                <a:ext uri="{FF2B5EF4-FFF2-40B4-BE49-F238E27FC236}">
                  <a16:creationId xmlns:a16="http://schemas.microsoft.com/office/drawing/2014/main" id="{6B2E27EE-3647-3A1D-0CF8-87182884CCBA}"/>
                </a:ext>
              </a:extLst>
            </p:cNvPr>
            <p:cNvCxnSpPr/>
            <p:nvPr/>
          </p:nvCxnSpPr>
          <p:spPr>
            <a:xfrm>
              <a:off x="7057323" y="372569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9" name="Google Shape;143;p5">
              <a:extLst>
                <a:ext uri="{FF2B5EF4-FFF2-40B4-BE49-F238E27FC236}">
                  <a16:creationId xmlns:a16="http://schemas.microsoft.com/office/drawing/2014/main" id="{99B6C23B-B9C3-0005-64C9-D24044ECB51C}"/>
                </a:ext>
              </a:extLst>
            </p:cNvPr>
            <p:cNvCxnSpPr/>
            <p:nvPr/>
          </p:nvCxnSpPr>
          <p:spPr>
            <a:xfrm>
              <a:off x="6769760" y="3210017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0" name="Google Shape;144;p5">
              <a:extLst>
                <a:ext uri="{FF2B5EF4-FFF2-40B4-BE49-F238E27FC236}">
                  <a16:creationId xmlns:a16="http://schemas.microsoft.com/office/drawing/2014/main" id="{8C0394C9-50ED-B058-E9B3-4F92D51FAAED}"/>
                </a:ext>
              </a:extLst>
            </p:cNvPr>
            <p:cNvCxnSpPr/>
            <p:nvPr/>
          </p:nvCxnSpPr>
          <p:spPr>
            <a:xfrm>
              <a:off x="8866573" y="3199823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1" name="Google Shape;145;p5">
              <a:extLst>
                <a:ext uri="{FF2B5EF4-FFF2-40B4-BE49-F238E27FC236}">
                  <a16:creationId xmlns:a16="http://schemas.microsoft.com/office/drawing/2014/main" id="{C6E9D311-75F5-FED3-1DB8-10198CD651D3}"/>
                </a:ext>
              </a:extLst>
            </p:cNvPr>
            <p:cNvCxnSpPr/>
            <p:nvPr/>
          </p:nvCxnSpPr>
          <p:spPr>
            <a:xfrm>
              <a:off x="10689023" y="3267167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2" name="Google Shape;146;p5">
              <a:extLst>
                <a:ext uri="{FF2B5EF4-FFF2-40B4-BE49-F238E27FC236}">
                  <a16:creationId xmlns:a16="http://schemas.microsoft.com/office/drawing/2014/main" id="{CBE3A4A2-2CD9-B68E-8333-3933E66AB023}"/>
                </a:ext>
              </a:extLst>
            </p:cNvPr>
            <p:cNvCxnSpPr/>
            <p:nvPr/>
          </p:nvCxnSpPr>
          <p:spPr>
            <a:xfrm>
              <a:off x="8892883" y="3725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3" name="Google Shape;147;p5">
              <a:extLst>
                <a:ext uri="{FF2B5EF4-FFF2-40B4-BE49-F238E27FC236}">
                  <a16:creationId xmlns:a16="http://schemas.microsoft.com/office/drawing/2014/main" id="{1BC7761F-5625-A16D-B44B-2DDF98DD6FBF}"/>
                </a:ext>
              </a:extLst>
            </p:cNvPr>
            <p:cNvCxnSpPr/>
            <p:nvPr/>
          </p:nvCxnSpPr>
          <p:spPr>
            <a:xfrm>
              <a:off x="10706319" y="371441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148;p5">
              <a:extLst>
                <a:ext uri="{FF2B5EF4-FFF2-40B4-BE49-F238E27FC236}">
                  <a16:creationId xmlns:a16="http://schemas.microsoft.com/office/drawing/2014/main" id="{4D7BEB17-4CE5-C981-3606-A2C0C775AA2F}"/>
                </a:ext>
              </a:extLst>
            </p:cNvPr>
            <p:cNvCxnSpPr/>
            <p:nvPr/>
          </p:nvCxnSpPr>
          <p:spPr>
            <a:xfrm>
              <a:off x="9584508" y="414556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149;p5">
              <a:extLst>
                <a:ext uri="{FF2B5EF4-FFF2-40B4-BE49-F238E27FC236}">
                  <a16:creationId xmlns:a16="http://schemas.microsoft.com/office/drawing/2014/main" id="{8CF91ADC-A37F-C56A-6E3C-49BEAFBE488D}"/>
                </a:ext>
              </a:extLst>
            </p:cNvPr>
            <p:cNvSpPr/>
            <p:nvPr/>
          </p:nvSpPr>
          <p:spPr>
            <a:xfrm>
              <a:off x="9237870" y="4687150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50;p5">
              <a:extLst>
                <a:ext uri="{FF2B5EF4-FFF2-40B4-BE49-F238E27FC236}">
                  <a16:creationId xmlns:a16="http://schemas.microsoft.com/office/drawing/2014/main" id="{3758719C-A0A9-670D-B21C-B901FCE4D2AA}"/>
                </a:ext>
              </a:extLst>
            </p:cNvPr>
            <p:cNvSpPr/>
            <p:nvPr/>
          </p:nvSpPr>
          <p:spPr>
            <a:xfrm>
              <a:off x="9237870" y="498767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51;p5">
              <a:extLst>
                <a:ext uri="{FF2B5EF4-FFF2-40B4-BE49-F238E27FC236}">
                  <a16:creationId xmlns:a16="http://schemas.microsoft.com/office/drawing/2014/main" id="{3F9B2E0B-2AF6-A64A-F8DB-C03B7970A43C}"/>
                </a:ext>
              </a:extLst>
            </p:cNvPr>
            <p:cNvSpPr/>
            <p:nvPr/>
          </p:nvSpPr>
          <p:spPr>
            <a:xfrm>
              <a:off x="9248776" y="5288192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52;p5">
              <a:extLst>
                <a:ext uri="{FF2B5EF4-FFF2-40B4-BE49-F238E27FC236}">
                  <a16:creationId xmlns:a16="http://schemas.microsoft.com/office/drawing/2014/main" id="{A2925997-0793-BE2C-23A5-BE9E2E287167}"/>
                </a:ext>
              </a:extLst>
            </p:cNvPr>
            <p:cNvSpPr/>
            <p:nvPr/>
          </p:nvSpPr>
          <p:spPr>
            <a:xfrm>
              <a:off x="9248776" y="5578237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153;p5">
              <a:extLst>
                <a:ext uri="{FF2B5EF4-FFF2-40B4-BE49-F238E27FC236}">
                  <a16:creationId xmlns:a16="http://schemas.microsoft.com/office/drawing/2014/main" id="{24C5B024-36D9-77C2-C1F1-1F25326CCBE5}"/>
                </a:ext>
              </a:extLst>
            </p:cNvPr>
            <p:cNvCxnSpPr/>
            <p:nvPr/>
          </p:nvCxnSpPr>
          <p:spPr>
            <a:xfrm>
              <a:off x="9132119" y="4813513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0" name="Google Shape;154;p5">
              <a:extLst>
                <a:ext uri="{FF2B5EF4-FFF2-40B4-BE49-F238E27FC236}">
                  <a16:creationId xmlns:a16="http://schemas.microsoft.com/office/drawing/2014/main" id="{F4BAD596-7E76-D386-B192-380BC9E55A16}"/>
                </a:ext>
              </a:extLst>
            </p:cNvPr>
            <p:cNvCxnSpPr/>
            <p:nvPr/>
          </p:nvCxnSpPr>
          <p:spPr>
            <a:xfrm>
              <a:off x="9129511" y="4557355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1" name="Google Shape;155;p5">
              <a:extLst>
                <a:ext uri="{FF2B5EF4-FFF2-40B4-BE49-F238E27FC236}">
                  <a16:creationId xmlns:a16="http://schemas.microsoft.com/office/drawing/2014/main" id="{96F0A90C-AEB9-233E-1573-AB0D770BECE1}"/>
                </a:ext>
              </a:extLst>
            </p:cNvPr>
            <p:cNvCxnSpPr/>
            <p:nvPr/>
          </p:nvCxnSpPr>
          <p:spPr>
            <a:xfrm>
              <a:off x="9132119" y="51087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56;p5">
              <a:extLst>
                <a:ext uri="{FF2B5EF4-FFF2-40B4-BE49-F238E27FC236}">
                  <a16:creationId xmlns:a16="http://schemas.microsoft.com/office/drawing/2014/main" id="{7275A67C-F564-1A0B-7954-ED3C6D12E13D}"/>
                </a:ext>
              </a:extLst>
            </p:cNvPr>
            <p:cNvCxnSpPr/>
            <p:nvPr/>
          </p:nvCxnSpPr>
          <p:spPr>
            <a:xfrm>
              <a:off x="9132119" y="5408825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3" name="Google Shape;157;p5">
              <a:extLst>
                <a:ext uri="{FF2B5EF4-FFF2-40B4-BE49-F238E27FC236}">
                  <a16:creationId xmlns:a16="http://schemas.microsoft.com/office/drawing/2014/main" id="{E14129D8-A3FC-8125-361F-069E3869F155}"/>
                </a:ext>
              </a:extLst>
            </p:cNvPr>
            <p:cNvCxnSpPr/>
            <p:nvPr/>
          </p:nvCxnSpPr>
          <p:spPr>
            <a:xfrm>
              <a:off x="9132119" y="5680257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4" name="Google Shape;158;p5">
              <a:extLst>
                <a:ext uri="{FF2B5EF4-FFF2-40B4-BE49-F238E27FC236}">
                  <a16:creationId xmlns:a16="http://schemas.microsoft.com/office/drawing/2014/main" id="{231BE387-2A99-9CA5-621C-C8BD75EC19CA}"/>
                </a:ext>
              </a:extLst>
            </p:cNvPr>
            <p:cNvSpPr/>
            <p:nvPr/>
          </p:nvSpPr>
          <p:spPr>
            <a:xfrm>
              <a:off x="10550773" y="4654025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59;p5">
              <a:extLst>
                <a:ext uri="{FF2B5EF4-FFF2-40B4-BE49-F238E27FC236}">
                  <a16:creationId xmlns:a16="http://schemas.microsoft.com/office/drawing/2014/main" id="{DAC98545-9273-92E7-959E-0BDE0B453ACD}"/>
                </a:ext>
              </a:extLst>
            </p:cNvPr>
            <p:cNvCxnSpPr>
              <a:stCxn id="98" idx="3"/>
            </p:cNvCxnSpPr>
            <p:nvPr/>
          </p:nvCxnSpPr>
          <p:spPr>
            <a:xfrm rot="10800000" flipH="1">
              <a:off x="10090218" y="4131803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6" name="Google Shape;160;p5">
              <a:extLst>
                <a:ext uri="{FF2B5EF4-FFF2-40B4-BE49-F238E27FC236}">
                  <a16:creationId xmlns:a16="http://schemas.microsoft.com/office/drawing/2014/main" id="{BE1864D3-B678-A49C-A783-1ED4B6DDBF12}"/>
                </a:ext>
              </a:extLst>
            </p:cNvPr>
            <p:cNvCxnSpPr/>
            <p:nvPr/>
          </p:nvCxnSpPr>
          <p:spPr>
            <a:xfrm>
              <a:off x="10891963" y="4145565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7" name="Google Shape;161;p5">
              <a:extLst>
                <a:ext uri="{FF2B5EF4-FFF2-40B4-BE49-F238E27FC236}">
                  <a16:creationId xmlns:a16="http://schemas.microsoft.com/office/drawing/2014/main" id="{55FEEA0B-00D7-BF8A-1C03-9023FD306CE7}"/>
                </a:ext>
              </a:extLst>
            </p:cNvPr>
            <p:cNvSpPr/>
            <p:nvPr/>
          </p:nvSpPr>
          <p:spPr>
            <a:xfrm>
              <a:off x="5946550" y="5359039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62;p5">
              <a:extLst>
                <a:ext uri="{FF2B5EF4-FFF2-40B4-BE49-F238E27FC236}">
                  <a16:creationId xmlns:a16="http://schemas.microsoft.com/office/drawing/2014/main" id="{EB6BD246-8273-4681-ACE2-3A4FD8AAFCFB}"/>
                </a:ext>
              </a:extLst>
            </p:cNvPr>
            <p:cNvCxnSpPr/>
            <p:nvPr/>
          </p:nvCxnSpPr>
          <p:spPr>
            <a:xfrm>
              <a:off x="6261131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9" name="Google Shape;163;p5">
              <a:extLst>
                <a:ext uri="{FF2B5EF4-FFF2-40B4-BE49-F238E27FC236}">
                  <a16:creationId xmlns:a16="http://schemas.microsoft.com/office/drawing/2014/main" id="{2F1FF730-5753-C955-CF9B-79126055B67B}"/>
                </a:ext>
              </a:extLst>
            </p:cNvPr>
            <p:cNvCxnSpPr/>
            <p:nvPr/>
          </p:nvCxnSpPr>
          <p:spPr>
            <a:xfrm>
              <a:off x="7070499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10" name="Google Shape;164;p5">
              <a:extLst>
                <a:ext uri="{FF2B5EF4-FFF2-40B4-BE49-F238E27FC236}">
                  <a16:creationId xmlns:a16="http://schemas.microsoft.com/office/drawing/2014/main" id="{EBE619AD-B522-0757-26F8-9B97FFAFC240}"/>
                </a:ext>
              </a:extLst>
            </p:cNvPr>
            <p:cNvSpPr/>
            <p:nvPr/>
          </p:nvSpPr>
          <p:spPr>
            <a:xfrm>
              <a:off x="6716133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5;p5">
              <a:extLst>
                <a:ext uri="{FF2B5EF4-FFF2-40B4-BE49-F238E27FC236}">
                  <a16:creationId xmlns:a16="http://schemas.microsoft.com/office/drawing/2014/main" id="{193D3288-39B1-28BE-3FFF-C2ECAC11D016}"/>
                </a:ext>
              </a:extLst>
            </p:cNvPr>
            <p:cNvSpPr/>
            <p:nvPr/>
          </p:nvSpPr>
          <p:spPr>
            <a:xfrm>
              <a:off x="5946550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66;p5">
              <a:extLst>
                <a:ext uri="{FF2B5EF4-FFF2-40B4-BE49-F238E27FC236}">
                  <a16:creationId xmlns:a16="http://schemas.microsoft.com/office/drawing/2014/main" id="{186C16E0-5836-302D-A0B9-5C86C28326B2}"/>
                </a:ext>
              </a:extLst>
            </p:cNvPr>
            <p:cNvCxnSpPr/>
            <p:nvPr/>
          </p:nvCxnSpPr>
          <p:spPr>
            <a:xfrm>
              <a:off x="6261131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13" name="Google Shape;167;p5">
              <a:extLst>
                <a:ext uri="{FF2B5EF4-FFF2-40B4-BE49-F238E27FC236}">
                  <a16:creationId xmlns:a16="http://schemas.microsoft.com/office/drawing/2014/main" id="{84D0AAF5-8F45-4CA6-D0F1-513291C2C08C}"/>
                </a:ext>
              </a:extLst>
            </p:cNvPr>
            <p:cNvCxnSpPr/>
            <p:nvPr/>
          </p:nvCxnSpPr>
          <p:spPr>
            <a:xfrm>
              <a:off x="7070499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684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782309" cy="5261685"/>
            <a:chOff x="2650888" y="482747"/>
            <a:chExt cx="8782309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23066" y="2809494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746291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E863A-3D9E-D21C-6A9D-9C8D9161D54F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244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50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78837D-ED48-1E68-FF39-666738467244}"/>
              </a:ext>
            </a:extLst>
          </p:cNvPr>
          <p:cNvSpPr/>
          <p:nvPr/>
        </p:nvSpPr>
        <p:spPr>
          <a:xfrm>
            <a:off x="1771650" y="847725"/>
            <a:ext cx="8343900" cy="39052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FireSim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used* in published work from authors at over 20 academic and industrial institutions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*actually used, not only cited</a:t>
            </a:r>
          </a:p>
        </p:txBody>
      </p:sp>
    </p:spTree>
    <p:extLst>
      <p:ext uri="{BB962C8B-B14F-4D97-AF65-F5344CB8AC3E}">
        <p14:creationId xmlns:p14="http://schemas.microsoft.com/office/powerpoint/2010/main" val="1850727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B66D0D-1B42-07BE-B9AC-2A3702376AC6}"/>
              </a:ext>
            </a:extLst>
          </p:cNvPr>
          <p:cNvGrpSpPr/>
          <p:nvPr/>
        </p:nvGrpSpPr>
        <p:grpSpPr>
          <a:xfrm>
            <a:off x="1155018" y="1926635"/>
            <a:ext cx="4132019" cy="1684917"/>
            <a:chOff x="1116544" y="1335297"/>
            <a:chExt cx="4132019" cy="16849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C58C63-CBB2-75B1-1721-B19694ACD9EA}"/>
                </a:ext>
              </a:extLst>
            </p:cNvPr>
            <p:cNvGrpSpPr/>
            <p:nvPr/>
          </p:nvGrpSpPr>
          <p:grpSpPr>
            <a:xfrm>
              <a:off x="1116544" y="1335297"/>
              <a:ext cx="4132019" cy="1684917"/>
              <a:chOff x="2368875" y="1394932"/>
              <a:chExt cx="4132019" cy="16849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1F3CB5-9E5C-440A-CD9C-B091BE037F4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590A483-2128-0893-6911-58972EFFAF32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1E57CCFD-598A-4531-A426-35874CAE0FDF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6087577-F58C-2BE9-EFD1-BA281413A551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15" name="Picture 14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4FE5B225-BDF3-9F88-3E3E-B35D4D20A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5F68261-84A2-684E-E8A8-73751850B8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9AC6F1-04CD-59FD-B5C6-11CB7CD85FE9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6CB9EC2-CFDB-6EB4-9A30-3B26A5574159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5C09561-931C-6F66-05DA-B89CF1BA17CF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C90D8215-DA89-1B40-96D8-88F3FD2C8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51BD1844-FFCB-540D-72F5-E4F10C5FC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457B6E-FA66-F0BA-9CFA-10B3CF814292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A999A-EA49-92ED-A68C-3748A3B83DA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662CB3-7B3B-A337-C085-42AD8D3692C1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 flipV="1">
              <a:off x="2543064" y="2389393"/>
              <a:ext cx="1278979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08229-734E-D49B-1AE8-2EFBA0665475}"/>
                </a:ext>
              </a:extLst>
            </p:cNvPr>
            <p:cNvSpPr txBox="1"/>
            <p:nvPr/>
          </p:nvSpPr>
          <p:spPr>
            <a:xfrm>
              <a:off x="2894654" y="19721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B2ABFA-2BAA-1FDB-726C-BFE9319565CF}"/>
              </a:ext>
            </a:extLst>
          </p:cNvPr>
          <p:cNvGrpSpPr/>
          <p:nvPr/>
        </p:nvGrpSpPr>
        <p:grpSpPr>
          <a:xfrm>
            <a:off x="1116543" y="3289223"/>
            <a:ext cx="4132019" cy="1684917"/>
            <a:chOff x="2368875" y="1394932"/>
            <a:chExt cx="4132019" cy="16849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C6EC12-2BD9-CC56-267E-7D3961D7BA2D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CB4B5F-5DDC-3693-21AF-EA34E979A653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CA0BAC-BC45-9577-6837-F34528D327D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9716215-5CDE-3F60-1365-D06999DE83D4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62" name="Picture 61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FEA7D73C-CEC2-F330-3C36-1A02D5EDC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D094-070E-482D-FB62-FF1CC8EBE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F68F5E-CB8A-03F3-1C36-35EC51A31ECA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9638ED-3D76-1F47-4801-781751731B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FA0016-56DF-0A5A-C94B-1313B3837BD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62D874DE-08BB-3A97-3084-D2F50BB29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9C66E109-6E2C-6F59-2F80-6CFCF0B3E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6B3CE-D2FD-57A1-B5AA-F6B6F578827B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CD04E0-241B-2030-8055-702AC9F713F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5D0E9D-811B-B8B4-7532-D118DAF7D33D}"/>
              </a:ext>
            </a:extLst>
          </p:cNvPr>
          <p:cNvGrpSpPr/>
          <p:nvPr/>
        </p:nvGrpSpPr>
        <p:grpSpPr>
          <a:xfrm>
            <a:off x="6432383" y="1335296"/>
            <a:ext cx="4132019" cy="1684917"/>
            <a:chOff x="2368875" y="1394932"/>
            <a:chExt cx="4132019" cy="16849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9785BF-6303-5B2F-DF27-2AB3D9A6460F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1E386-A463-351C-FD28-FAD95F4A2410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F07B01E-E245-101A-2DDB-CFADEB23C0D6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31E12E9-7272-8A93-2FC1-5E6A94EFD237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76" name="Picture 75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840553D6-A6C5-526E-E475-1BAA4CB1E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788A83B8-59E5-F29B-6404-5982B0478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B3F499-1F2F-5EFC-CC35-133EB762FEA2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F068A6-BE1D-EA95-3FF7-F096C917BBBD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A4B53E-ECEB-D67C-A585-519FF39A5CB5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BE14F0E4-E707-C41D-793B-80DBEBE1E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FC52DD8E-B50F-104E-A6C8-533DD1C7A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3A3662-7133-6099-01BD-96F14D768C3C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BB25B-6C6F-0CE4-C5F1-C3831D6733E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15495B4-2A3D-1645-8F93-F6918839F75B}"/>
              </a:ext>
            </a:extLst>
          </p:cNvPr>
          <p:cNvGrpSpPr/>
          <p:nvPr/>
        </p:nvGrpSpPr>
        <p:grpSpPr>
          <a:xfrm>
            <a:off x="6416326" y="3253695"/>
            <a:ext cx="4132019" cy="1684917"/>
            <a:chOff x="6416326" y="3253695"/>
            <a:chExt cx="4132019" cy="16849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7EB2A0A-099A-666F-E130-6AC833790C62}"/>
                </a:ext>
              </a:extLst>
            </p:cNvPr>
            <p:cNvGrpSpPr/>
            <p:nvPr/>
          </p:nvGrpSpPr>
          <p:grpSpPr>
            <a:xfrm>
              <a:off x="6416326" y="3253695"/>
              <a:ext cx="4132019" cy="1684917"/>
              <a:chOff x="2368875" y="1394932"/>
              <a:chExt cx="4132019" cy="168491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6C7A7-9171-44FA-FD00-68DA2900D99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C165F90-7F89-7CA9-3951-E647ECDFB82E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7749E62-4B0D-DC9D-D630-C3F5B41F3BFB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6CC371C7-9AA0-19B9-552F-921D320EB463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91" name="Picture 90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37570D0C-B23D-160E-E7D0-461067CF1C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F3896713-8CE8-00F7-5E6C-63A6F7787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05A308F-4864-AA70-E71B-1E8AD8BF6F58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9ACAA4-7248-8307-C32F-D0F656954CFF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4D0B63E-AFB8-C979-A1F4-AB0E505A28CA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87" name="Graphic 86">
                      <a:extLst>
                        <a:ext uri="{FF2B5EF4-FFF2-40B4-BE49-F238E27FC236}">
                          <a16:creationId xmlns:a16="http://schemas.microsoft.com/office/drawing/2014/main" id="{B19DB858-E2B4-6283-9852-93DAE7C474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>
                      <a:extLst>
                        <a:ext uri="{FF2B5EF4-FFF2-40B4-BE49-F238E27FC236}">
                          <a16:creationId xmlns:a16="http://schemas.microsoft.com/office/drawing/2014/main" id="{DFD5DC9C-4578-DF52-F5DA-6D47B5F798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5E6EBB-B429-4035-45BB-AC3A46B05163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DF720E9-49CB-1CF7-03B8-45F2ACE831D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D507C6-086E-C865-CCBF-25D117D3CC8E}"/>
                </a:ext>
              </a:extLst>
            </p:cNvPr>
            <p:cNvCxnSpPr>
              <a:cxnSpLocks/>
              <a:stCxn id="89" idx="1"/>
              <a:endCxn id="85" idx="3"/>
            </p:cNvCxnSpPr>
            <p:nvPr/>
          </p:nvCxnSpPr>
          <p:spPr>
            <a:xfrm flipH="1">
              <a:off x="7842846" y="4307791"/>
              <a:ext cx="127897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B9B0DE-5B5E-81F4-56BF-193400BA6E9E}"/>
                </a:ext>
              </a:extLst>
            </p:cNvPr>
            <p:cNvSpPr txBox="1"/>
            <p:nvPr/>
          </p:nvSpPr>
          <p:spPr>
            <a:xfrm>
              <a:off x="8195360" y="39032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192F87-6502-611B-AB04-11475D4E6FD2}"/>
              </a:ext>
            </a:extLst>
          </p:cNvPr>
          <p:cNvGrpSpPr/>
          <p:nvPr/>
        </p:nvGrpSpPr>
        <p:grpSpPr>
          <a:xfrm>
            <a:off x="1116543" y="670984"/>
            <a:ext cx="4132019" cy="1261642"/>
            <a:chOff x="1116543" y="670984"/>
            <a:chExt cx="4132019" cy="12616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DAD2B62-3162-CC41-ADE0-0014D99F8149}"/>
                </a:ext>
              </a:extLst>
            </p:cNvPr>
            <p:cNvGrpSpPr/>
            <p:nvPr/>
          </p:nvGrpSpPr>
          <p:grpSpPr>
            <a:xfrm>
              <a:off x="3822042" y="670984"/>
              <a:ext cx="1426520" cy="1261641"/>
              <a:chOff x="9453716" y="521788"/>
              <a:chExt cx="1426520" cy="12616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2947CD4-4036-1745-2A55-D8AA4A19FF11}"/>
                  </a:ext>
                </a:extLst>
              </p:cNvPr>
              <p:cNvSpPr/>
              <p:nvPr/>
            </p:nvSpPr>
            <p:spPr>
              <a:xfrm>
                <a:off x="9453716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HLS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8F961C2-33D3-D6E6-EA19-C53264141C90}"/>
                  </a:ext>
                </a:extLst>
              </p:cNvPr>
              <p:cNvGrpSpPr/>
              <p:nvPr/>
            </p:nvGrpSpPr>
            <p:grpSpPr>
              <a:xfrm>
                <a:off x="9755090" y="1042136"/>
                <a:ext cx="823772" cy="586649"/>
                <a:chOff x="9828426" y="1042136"/>
                <a:chExt cx="823772" cy="586649"/>
              </a:xfrm>
            </p:grpSpPr>
            <p:pic>
              <p:nvPicPr>
                <p:cNvPr id="122" name="Picture 121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A3F903B9-9410-BFA3-5687-5BA51B330E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28426" y="1318272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A0CC7C2-1A8D-184B-9FAE-99650C9EDF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57780" y="1042136"/>
                  <a:ext cx="765065" cy="2749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D810353-AA34-53FF-42AC-B1250007C782}"/>
                </a:ext>
              </a:extLst>
            </p:cNvPr>
            <p:cNvGrpSpPr/>
            <p:nvPr/>
          </p:nvGrpSpPr>
          <p:grpSpPr>
            <a:xfrm>
              <a:off x="1116543" y="670985"/>
              <a:ext cx="1426520" cy="1261641"/>
              <a:chOff x="2539376" y="511215"/>
              <a:chExt cx="1426520" cy="126164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D2E24D7-662C-2683-4E2B-729DF44A0595}"/>
                  </a:ext>
                </a:extLst>
              </p:cNvPr>
              <p:cNvSpPr/>
              <p:nvPr/>
            </p:nvSpPr>
            <p:spPr>
              <a:xfrm>
                <a:off x="2539376" y="511215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83C721D-D0A0-90C3-4B18-5E3B84C20032}"/>
                  </a:ext>
                </a:extLst>
              </p:cNvPr>
              <p:cNvGrpSpPr/>
              <p:nvPr/>
            </p:nvGrpSpPr>
            <p:grpSpPr>
              <a:xfrm>
                <a:off x="2683779" y="1094083"/>
                <a:ext cx="1137715" cy="520700"/>
                <a:chOff x="2631407" y="1094083"/>
                <a:chExt cx="1137715" cy="520700"/>
              </a:xfrm>
            </p:grpSpPr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74195C8F-7A55-4770-6F11-5087ED67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407" y="1094083"/>
                  <a:ext cx="520700" cy="520700"/>
                </a:xfrm>
                <a:prstGeom prst="rect">
                  <a:avLst/>
                </a:prstGeom>
              </p:spPr>
            </p:pic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6677BFBD-1952-9432-E78D-1F5FF1C2A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2636" y="1096190"/>
                  <a:ext cx="516486" cy="516486"/>
                </a:xfrm>
                <a:prstGeom prst="rect">
                  <a:avLst/>
                </a:prstGeom>
              </p:spPr>
            </p:pic>
          </p:grp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C7A0BF-E76D-9CFC-48A1-8B1C2A8D8DA7}"/>
                </a:ext>
              </a:extLst>
            </p:cNvPr>
            <p:cNvSpPr txBox="1"/>
            <p:nvPr/>
          </p:nvSpPr>
          <p:spPr>
            <a:xfrm>
              <a:off x="2820914" y="90849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308FE3F-F788-1438-988D-6B677C130489}"/>
                </a:ext>
              </a:extLst>
            </p:cNvPr>
            <p:cNvCxnSpPr>
              <a:stCxn id="115" idx="3"/>
              <a:endCxn id="120" idx="1"/>
            </p:cNvCxnSpPr>
            <p:nvPr/>
          </p:nvCxnSpPr>
          <p:spPr>
            <a:xfrm flipV="1">
              <a:off x="2543063" y="1301805"/>
              <a:ext cx="127897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22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B1E9CE5-D321-6DFD-0927-EBA2B3E18094}"/>
              </a:ext>
            </a:extLst>
          </p:cNvPr>
          <p:cNvGrpSpPr/>
          <p:nvPr/>
        </p:nvGrpSpPr>
        <p:grpSpPr>
          <a:xfrm>
            <a:off x="-1061172" y="718493"/>
            <a:ext cx="3570288" cy="5421014"/>
            <a:chOff x="1304370" y="1279578"/>
            <a:chExt cx="3570288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304370" y="127957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B010D-7F30-455F-DA8D-110BC96EA725}"/>
                </a:ext>
              </a:extLst>
            </p:cNvPr>
            <p:cNvSpPr/>
            <p:nvPr/>
          </p:nvSpPr>
          <p:spPr>
            <a:xfrm>
              <a:off x="2450683" y="127957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304370" y="2703402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796470-2BF6-3EED-26DA-BAFC8B1D67A3}"/>
                </a:ext>
              </a:extLst>
            </p:cNvPr>
            <p:cNvSpPr/>
            <p:nvPr/>
          </p:nvSpPr>
          <p:spPr>
            <a:xfrm>
              <a:off x="2450683" y="270340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304370" y="413629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31F005-E523-A6AF-C4C3-3697CE01E113}"/>
                </a:ext>
              </a:extLst>
            </p:cNvPr>
            <p:cNvSpPr/>
            <p:nvPr/>
          </p:nvSpPr>
          <p:spPr>
            <a:xfrm>
              <a:off x="2450683" y="413629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771509" y="233399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85DCCA-BD47-C8E5-DE14-826EEA45084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917822" y="233399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1E379A-36AC-ACFB-829A-D61B50140D86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2917822" y="376688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771509" y="376688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304370" y="5637105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2052BB-E0DB-7F93-6B57-2D025F04A292}"/>
                </a:ext>
              </a:extLst>
            </p:cNvPr>
            <p:cNvSpPr/>
            <p:nvPr/>
          </p:nvSpPr>
          <p:spPr>
            <a:xfrm>
              <a:off x="2450683" y="563710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830096-4603-57FF-1A09-254D758DCF87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>
              <a:off x="2917822" y="519978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771509" y="519978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3384961" y="127957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3766662" y="523377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3384960" y="270340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3766662" y="30504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3384960" y="413629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3766662" y="15977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04966F-C5A8-2390-94BD-C22034F953AC}"/>
              </a:ext>
            </a:extLst>
          </p:cNvPr>
          <p:cNvGrpSpPr/>
          <p:nvPr/>
        </p:nvGrpSpPr>
        <p:grpSpPr>
          <a:xfrm>
            <a:off x="2483468" y="598781"/>
            <a:ext cx="3570288" cy="5421014"/>
            <a:chOff x="6805094" y="867138"/>
            <a:chExt cx="3570288" cy="5421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37A552-1783-A189-69ED-4CE1388B48D6}"/>
                </a:ext>
              </a:extLst>
            </p:cNvPr>
            <p:cNvSpPr/>
            <p:nvPr/>
          </p:nvSpPr>
          <p:spPr>
            <a:xfrm>
              <a:off x="6805094" y="867139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1FEDA71-4146-AFEB-AF20-0590A0F7A9B7}"/>
                </a:ext>
              </a:extLst>
            </p:cNvPr>
            <p:cNvSpPr/>
            <p:nvPr/>
          </p:nvSpPr>
          <p:spPr>
            <a:xfrm>
              <a:off x="7951407" y="86713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5FB493-18AA-6980-707D-1D59B7C8CA68}"/>
                </a:ext>
              </a:extLst>
            </p:cNvPr>
            <p:cNvSpPr/>
            <p:nvPr/>
          </p:nvSpPr>
          <p:spPr>
            <a:xfrm>
              <a:off x="6805094" y="2290962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8CD806-56CB-F423-2A1B-8105DB262E91}"/>
                </a:ext>
              </a:extLst>
            </p:cNvPr>
            <p:cNvSpPr/>
            <p:nvPr/>
          </p:nvSpPr>
          <p:spPr>
            <a:xfrm>
              <a:off x="7951407" y="229096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E6BDC2-0486-EDD1-C810-85D6E274A61B}"/>
                </a:ext>
              </a:extLst>
            </p:cNvPr>
            <p:cNvSpPr/>
            <p:nvPr/>
          </p:nvSpPr>
          <p:spPr>
            <a:xfrm>
              <a:off x="6805094" y="372385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85BF171-8649-B952-87B7-C99F99C2AB4B}"/>
                </a:ext>
              </a:extLst>
            </p:cNvPr>
            <p:cNvSpPr/>
            <p:nvPr/>
          </p:nvSpPr>
          <p:spPr>
            <a:xfrm>
              <a:off x="7951407" y="372385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161A51E-C973-D5AE-8A9B-1EC5998A6DC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7272233" y="192155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3ECC28-9199-939E-5A39-69050513A819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18546" y="192155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A02F32-2367-D31E-C6E7-9EDF1D9C8136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8418546" y="335444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BA039DD-00DA-12B4-531E-B2883C6AB2A0}"/>
                </a:ext>
              </a:extLst>
            </p:cNvPr>
            <p:cNvCxnSpPr>
              <a:cxnSpLocks/>
              <a:stCxn id="78" idx="2"/>
              <a:endCxn id="80" idx="0"/>
            </p:cNvCxnSpPr>
            <p:nvPr/>
          </p:nvCxnSpPr>
          <p:spPr>
            <a:xfrm>
              <a:off x="7272233" y="335444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271BAF-C073-788C-8422-0C19C5FD9340}"/>
                </a:ext>
              </a:extLst>
            </p:cNvPr>
            <p:cNvSpPr/>
            <p:nvPr/>
          </p:nvSpPr>
          <p:spPr>
            <a:xfrm>
              <a:off x="6805094" y="5224665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EF98CC-0268-B483-2C64-B6B6E477EBC1}"/>
                </a:ext>
              </a:extLst>
            </p:cNvPr>
            <p:cNvSpPr/>
            <p:nvPr/>
          </p:nvSpPr>
          <p:spPr>
            <a:xfrm>
              <a:off x="7951407" y="522466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758D85-D24A-950B-A2D8-7D01E679FFA0}"/>
                </a:ext>
              </a:extLst>
            </p:cNvPr>
            <p:cNvCxnSpPr>
              <a:cxnSpLocks/>
              <a:stCxn id="81" idx="2"/>
              <a:endCxn id="87" idx="0"/>
            </p:cNvCxnSpPr>
            <p:nvPr/>
          </p:nvCxnSpPr>
          <p:spPr>
            <a:xfrm>
              <a:off x="8418546" y="478734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99732E-C352-AC40-429D-93FE49E55E79}"/>
                </a:ext>
              </a:extLst>
            </p:cNvPr>
            <p:cNvCxnSpPr>
              <a:cxnSpLocks/>
              <a:stCxn id="80" idx="2"/>
              <a:endCxn id="86" idx="0"/>
            </p:cNvCxnSpPr>
            <p:nvPr/>
          </p:nvCxnSpPr>
          <p:spPr>
            <a:xfrm>
              <a:off x="7272233" y="478734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2E296B24-42FE-A7A7-8274-41ACB5C9CD19}"/>
                </a:ext>
              </a:extLst>
            </p:cNvPr>
            <p:cNvSpPr/>
            <p:nvPr/>
          </p:nvSpPr>
          <p:spPr>
            <a:xfrm>
              <a:off x="8885685" y="86713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4E14B7-95A5-B948-BE24-4DB1A795D46B}"/>
                </a:ext>
              </a:extLst>
            </p:cNvPr>
            <p:cNvSpPr txBox="1"/>
            <p:nvPr/>
          </p:nvSpPr>
          <p:spPr>
            <a:xfrm>
              <a:off x="9267386" y="482133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92" name="Right Brace 91">
              <a:extLst>
                <a:ext uri="{FF2B5EF4-FFF2-40B4-BE49-F238E27FC236}">
                  <a16:creationId xmlns:a16="http://schemas.microsoft.com/office/drawing/2014/main" id="{B36944C3-C4A1-5158-8508-9415BBB28693}"/>
                </a:ext>
              </a:extLst>
            </p:cNvPr>
            <p:cNvSpPr/>
            <p:nvPr/>
          </p:nvSpPr>
          <p:spPr>
            <a:xfrm>
              <a:off x="8885684" y="229096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B99FA-DBA5-EC45-09A8-A30EC6A07476}"/>
                </a:ext>
              </a:extLst>
            </p:cNvPr>
            <p:cNvSpPr txBox="1"/>
            <p:nvPr/>
          </p:nvSpPr>
          <p:spPr>
            <a:xfrm>
              <a:off x="9267386" y="26380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5A436A24-237A-F034-3531-FE163B39C6D5}"/>
                </a:ext>
              </a:extLst>
            </p:cNvPr>
            <p:cNvSpPr/>
            <p:nvPr/>
          </p:nvSpPr>
          <p:spPr>
            <a:xfrm>
              <a:off x="8885684" y="372385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BEBD24C-3E60-B2F3-6206-65D4BA4E838C}"/>
                </a:ext>
              </a:extLst>
            </p:cNvPr>
            <p:cNvSpPr txBox="1"/>
            <p:nvPr/>
          </p:nvSpPr>
          <p:spPr>
            <a:xfrm>
              <a:off x="9267386" y="1185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411AF2-CE04-8888-D8E5-2B165E14F4D3}"/>
              </a:ext>
            </a:extLst>
          </p:cNvPr>
          <p:cNvGrpSpPr/>
          <p:nvPr/>
        </p:nvGrpSpPr>
        <p:grpSpPr>
          <a:xfrm>
            <a:off x="7187307" y="874643"/>
            <a:ext cx="1610140" cy="2740971"/>
            <a:chOff x="7187307" y="874643"/>
            <a:chExt cx="1610140" cy="274097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7205870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7205870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8191160" y="882585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819115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7187307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817259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7723368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7509014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7723368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8494303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7490451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7509014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FFE50DA-A28D-585D-59BC-7900A7D0961B}"/>
              </a:ext>
            </a:extLst>
          </p:cNvPr>
          <p:cNvGrpSpPr/>
          <p:nvPr/>
        </p:nvGrpSpPr>
        <p:grpSpPr>
          <a:xfrm>
            <a:off x="9330986" y="874643"/>
            <a:ext cx="1610140" cy="2740971"/>
            <a:chOff x="9330986" y="874643"/>
            <a:chExt cx="1610140" cy="274097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E1F73A5-74A1-3343-FEA5-93C9210D1408}"/>
                </a:ext>
              </a:extLst>
            </p:cNvPr>
            <p:cNvSpPr/>
            <p:nvPr/>
          </p:nvSpPr>
          <p:spPr>
            <a:xfrm>
              <a:off x="9349549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5AC926C-66DC-3502-0AF7-03A3AF4D8C3E}"/>
                </a:ext>
              </a:extLst>
            </p:cNvPr>
            <p:cNvSpPr/>
            <p:nvPr/>
          </p:nvSpPr>
          <p:spPr>
            <a:xfrm>
              <a:off x="934954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3E8B84-0B07-269B-1552-576D10DE5215}"/>
                </a:ext>
              </a:extLst>
            </p:cNvPr>
            <p:cNvSpPr/>
            <p:nvPr/>
          </p:nvSpPr>
          <p:spPr>
            <a:xfrm>
              <a:off x="10334839" y="88258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C883D4-6211-D085-54D2-BA2A5A782A66}"/>
                </a:ext>
              </a:extLst>
            </p:cNvPr>
            <p:cNvSpPr/>
            <p:nvPr/>
          </p:nvSpPr>
          <p:spPr>
            <a:xfrm>
              <a:off x="10334838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1123398-6B56-335D-5980-6749FCDDAAD3}"/>
                </a:ext>
              </a:extLst>
            </p:cNvPr>
            <p:cNvSpPr/>
            <p:nvPr/>
          </p:nvSpPr>
          <p:spPr>
            <a:xfrm>
              <a:off x="933098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0EC1C7-58D1-ABBB-6499-182A79D5C8A8}"/>
                </a:ext>
              </a:extLst>
            </p:cNvPr>
            <p:cNvSpPr/>
            <p:nvPr/>
          </p:nvSpPr>
          <p:spPr>
            <a:xfrm>
              <a:off x="10316275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E7AA938-49CA-0328-844B-96566E4BC166}"/>
                </a:ext>
              </a:extLst>
            </p:cNvPr>
            <p:cNvCxnSpPr>
              <a:cxnSpLocks/>
              <a:stCxn id="121" idx="5"/>
              <a:endCxn id="124" idx="1"/>
            </p:cNvCxnSpPr>
            <p:nvPr/>
          </p:nvCxnSpPr>
          <p:spPr>
            <a:xfrm>
              <a:off x="9867047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A64ECFD-C741-101E-6117-19FAAB45C432}"/>
                </a:ext>
              </a:extLst>
            </p:cNvPr>
            <p:cNvCxnSpPr>
              <a:stCxn id="121" idx="4"/>
              <a:endCxn id="122" idx="0"/>
            </p:cNvCxnSpPr>
            <p:nvPr/>
          </p:nvCxnSpPr>
          <p:spPr>
            <a:xfrm>
              <a:off x="9652693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3044BEB-4531-5BBD-44DE-305ECF7D8F08}"/>
                </a:ext>
              </a:extLst>
            </p:cNvPr>
            <p:cNvCxnSpPr>
              <a:cxnSpLocks/>
              <a:stCxn id="123" idx="4"/>
              <a:endCxn id="122" idx="7"/>
            </p:cNvCxnSpPr>
            <p:nvPr/>
          </p:nvCxnSpPr>
          <p:spPr>
            <a:xfrm flipH="1">
              <a:off x="9867047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0F2E1A-D1CD-A324-A57B-2FDC68236F76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637982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0D07A6-6836-885F-C2D7-D2A9E189D551}"/>
                </a:ext>
              </a:extLst>
            </p:cNvPr>
            <p:cNvCxnSpPr>
              <a:stCxn id="122" idx="4"/>
              <a:endCxn id="125" idx="0"/>
            </p:cNvCxnSpPr>
            <p:nvPr/>
          </p:nvCxnSpPr>
          <p:spPr>
            <a:xfrm flipH="1">
              <a:off x="9634130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AA83BA1-3524-B8E3-740E-06686391EC7E}"/>
                </a:ext>
              </a:extLst>
            </p:cNvPr>
            <p:cNvCxnSpPr>
              <a:stCxn id="122" idx="4"/>
              <a:endCxn id="126" idx="1"/>
            </p:cNvCxnSpPr>
            <p:nvPr/>
          </p:nvCxnSpPr>
          <p:spPr>
            <a:xfrm>
              <a:off x="9652693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4730B91-6D8A-943B-D28D-F53411B34BB1}"/>
              </a:ext>
            </a:extLst>
          </p:cNvPr>
          <p:cNvGrpSpPr/>
          <p:nvPr/>
        </p:nvGrpSpPr>
        <p:grpSpPr>
          <a:xfrm>
            <a:off x="7080129" y="3889513"/>
            <a:ext cx="1610140" cy="2740971"/>
            <a:chOff x="7080129" y="3889513"/>
            <a:chExt cx="1610140" cy="274097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2C7F42C-5F4C-32ED-B51B-306FDC6BAAA8}"/>
                </a:ext>
              </a:extLst>
            </p:cNvPr>
            <p:cNvSpPr/>
            <p:nvPr/>
          </p:nvSpPr>
          <p:spPr>
            <a:xfrm>
              <a:off x="7098692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408C30-0FE9-B85B-27AC-FA334260542B}"/>
                </a:ext>
              </a:extLst>
            </p:cNvPr>
            <p:cNvSpPr/>
            <p:nvPr/>
          </p:nvSpPr>
          <p:spPr>
            <a:xfrm>
              <a:off x="7098692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29072BA-D136-D6BF-ADF1-24285598D760}"/>
                </a:ext>
              </a:extLst>
            </p:cNvPr>
            <p:cNvSpPr/>
            <p:nvPr/>
          </p:nvSpPr>
          <p:spPr>
            <a:xfrm>
              <a:off x="8083982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6F33C1-9E83-2BE4-D3C9-FF4B0CFB7559}"/>
                </a:ext>
              </a:extLst>
            </p:cNvPr>
            <p:cNvSpPr/>
            <p:nvPr/>
          </p:nvSpPr>
          <p:spPr>
            <a:xfrm>
              <a:off x="8083981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2857D8D-71B5-9720-4A64-1E5A4C89A25F}"/>
                </a:ext>
              </a:extLst>
            </p:cNvPr>
            <p:cNvSpPr/>
            <p:nvPr/>
          </p:nvSpPr>
          <p:spPr>
            <a:xfrm>
              <a:off x="7080129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5892169-D15F-1EBB-5810-85906B3A1115}"/>
                </a:ext>
              </a:extLst>
            </p:cNvPr>
            <p:cNvSpPr/>
            <p:nvPr/>
          </p:nvSpPr>
          <p:spPr>
            <a:xfrm>
              <a:off x="8065418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0E3EA0D-0E4B-02E4-FB4D-2229CA09DA43}"/>
                </a:ext>
              </a:extLst>
            </p:cNvPr>
            <p:cNvCxnSpPr>
              <a:cxnSpLocks/>
              <a:stCxn id="136" idx="5"/>
              <a:endCxn id="139" idx="1"/>
            </p:cNvCxnSpPr>
            <p:nvPr/>
          </p:nvCxnSpPr>
          <p:spPr>
            <a:xfrm>
              <a:off x="7616190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94E1BDA-E765-8694-19B8-FFDE0146ED08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>
              <a:off x="7401836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CA946E2-22CE-A329-4605-54578BFB98D4}"/>
                </a:ext>
              </a:extLst>
            </p:cNvPr>
            <p:cNvCxnSpPr>
              <a:cxnSpLocks/>
              <a:stCxn id="138" idx="4"/>
              <a:endCxn id="137" idx="7"/>
            </p:cNvCxnSpPr>
            <p:nvPr/>
          </p:nvCxnSpPr>
          <p:spPr>
            <a:xfrm flipH="1">
              <a:off x="7616190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7941BC1-AEA4-A3AB-C628-0FF1D6ACAC13}"/>
                </a:ext>
              </a:extLst>
            </p:cNvPr>
            <p:cNvCxnSpPr>
              <a:stCxn id="138" idx="4"/>
              <a:endCxn id="139" idx="0"/>
            </p:cNvCxnSpPr>
            <p:nvPr/>
          </p:nvCxnSpPr>
          <p:spPr>
            <a:xfrm flipH="1">
              <a:off x="8387125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311EFC-165A-E151-A3E3-708B8E76790D}"/>
                </a:ext>
              </a:extLst>
            </p:cNvPr>
            <p:cNvCxnSpPr>
              <a:stCxn id="137" idx="4"/>
              <a:endCxn id="140" idx="0"/>
            </p:cNvCxnSpPr>
            <p:nvPr/>
          </p:nvCxnSpPr>
          <p:spPr>
            <a:xfrm flipH="1">
              <a:off x="7383273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C9BBAD9-FA85-8A33-07A8-A6EEEC71D0B6}"/>
                </a:ext>
              </a:extLst>
            </p:cNvPr>
            <p:cNvCxnSpPr>
              <a:stCxn id="137" idx="4"/>
              <a:endCxn id="141" idx="1"/>
            </p:cNvCxnSpPr>
            <p:nvPr/>
          </p:nvCxnSpPr>
          <p:spPr>
            <a:xfrm>
              <a:off x="7401836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498B7B-1E2C-CC1B-675C-9203A5A82227}"/>
              </a:ext>
            </a:extLst>
          </p:cNvPr>
          <p:cNvGrpSpPr/>
          <p:nvPr/>
        </p:nvGrpSpPr>
        <p:grpSpPr>
          <a:xfrm>
            <a:off x="9329367" y="3889513"/>
            <a:ext cx="1610140" cy="2740971"/>
            <a:chOff x="9329367" y="3889513"/>
            <a:chExt cx="1610140" cy="2740971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06224B-1A72-63B8-D04A-F2A3ABB4B395}"/>
                </a:ext>
              </a:extLst>
            </p:cNvPr>
            <p:cNvSpPr/>
            <p:nvPr/>
          </p:nvSpPr>
          <p:spPr>
            <a:xfrm>
              <a:off x="9347930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E2064A8-29F8-A986-E2F2-6E0C819C3161}"/>
                </a:ext>
              </a:extLst>
            </p:cNvPr>
            <p:cNvSpPr/>
            <p:nvPr/>
          </p:nvSpPr>
          <p:spPr>
            <a:xfrm>
              <a:off x="9347930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7707B3B-6482-3147-4B52-2081AD42AE4C}"/>
                </a:ext>
              </a:extLst>
            </p:cNvPr>
            <p:cNvSpPr/>
            <p:nvPr/>
          </p:nvSpPr>
          <p:spPr>
            <a:xfrm>
              <a:off x="10333220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749AD29-8643-E63A-373B-8CA9E8CC38C4}"/>
                </a:ext>
              </a:extLst>
            </p:cNvPr>
            <p:cNvSpPr/>
            <p:nvPr/>
          </p:nvSpPr>
          <p:spPr>
            <a:xfrm>
              <a:off x="10333219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7A14F7A-C162-CA14-6867-C96877CFC9FB}"/>
                </a:ext>
              </a:extLst>
            </p:cNvPr>
            <p:cNvSpPr/>
            <p:nvPr/>
          </p:nvSpPr>
          <p:spPr>
            <a:xfrm>
              <a:off x="9329367" y="6024197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8A6DA6D-FEC1-7E08-93C0-536A967C2CB7}"/>
                </a:ext>
              </a:extLst>
            </p:cNvPr>
            <p:cNvSpPr/>
            <p:nvPr/>
          </p:nvSpPr>
          <p:spPr>
            <a:xfrm>
              <a:off x="10314656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A0FC25A-59D5-FA82-ABC1-7AF208685AF6}"/>
                </a:ext>
              </a:extLst>
            </p:cNvPr>
            <p:cNvCxnSpPr>
              <a:cxnSpLocks/>
              <a:stCxn id="150" idx="5"/>
              <a:endCxn id="153" idx="1"/>
            </p:cNvCxnSpPr>
            <p:nvPr/>
          </p:nvCxnSpPr>
          <p:spPr>
            <a:xfrm>
              <a:off x="9865428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148D95F-CCA8-FB34-967E-B75569408E3E}"/>
                </a:ext>
              </a:extLst>
            </p:cNvPr>
            <p:cNvCxnSpPr>
              <a:stCxn id="150" idx="4"/>
              <a:endCxn id="151" idx="0"/>
            </p:cNvCxnSpPr>
            <p:nvPr/>
          </p:nvCxnSpPr>
          <p:spPr>
            <a:xfrm>
              <a:off x="9651074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1B350DD-277D-F962-76F9-490BD5EB98F8}"/>
                </a:ext>
              </a:extLst>
            </p:cNvPr>
            <p:cNvCxnSpPr>
              <a:cxnSpLocks/>
              <a:stCxn id="152" idx="4"/>
              <a:endCxn id="151" idx="7"/>
            </p:cNvCxnSpPr>
            <p:nvPr/>
          </p:nvCxnSpPr>
          <p:spPr>
            <a:xfrm flipH="1">
              <a:off x="9865428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027698D-AD9A-048A-CBC4-778C630F1383}"/>
                </a:ext>
              </a:extLst>
            </p:cNvPr>
            <p:cNvCxnSpPr>
              <a:stCxn id="152" idx="4"/>
              <a:endCxn id="153" idx="0"/>
            </p:cNvCxnSpPr>
            <p:nvPr/>
          </p:nvCxnSpPr>
          <p:spPr>
            <a:xfrm flipH="1">
              <a:off x="10636363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1414DB-18E4-F8E7-E521-E55C5838D495}"/>
                </a:ext>
              </a:extLst>
            </p:cNvPr>
            <p:cNvCxnSpPr>
              <a:stCxn id="151" idx="4"/>
              <a:endCxn id="154" idx="0"/>
            </p:cNvCxnSpPr>
            <p:nvPr/>
          </p:nvCxnSpPr>
          <p:spPr>
            <a:xfrm flipH="1">
              <a:off x="9632511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D1F3B98-BAEA-3468-DB44-8BCD77F55C42}"/>
                </a:ext>
              </a:extLst>
            </p:cNvPr>
            <p:cNvCxnSpPr>
              <a:stCxn id="151" idx="4"/>
              <a:endCxn id="155" idx="1"/>
            </p:cNvCxnSpPr>
            <p:nvPr/>
          </p:nvCxnSpPr>
          <p:spPr>
            <a:xfrm>
              <a:off x="9651074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6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52FD6CA-F698-AD9C-FB08-D593799B3649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3821967" y="1488872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3821967" y="2557309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4807257" y="1496814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4807256" y="2557309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3803404" y="362355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4788693" y="362355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4339465" y="2006370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4125111" y="2095159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4339465" y="2103101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5110400" y="2103101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4106548" y="3163596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4125111" y="3163596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396797-120D-E132-B8E0-E114C426DC44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AF686E-1BF9-EEFD-36AD-2D03B6C248F8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846792-57BD-EB78-8490-18E9F56798E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26A2B1-70C0-3819-7AE3-A530CF1F58FD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E73B6B-F296-444A-2908-4E31A15631A1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4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0FA2B0-89F1-FB6C-9F65-E69315A070C9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6A9E64-C7B7-3C87-2643-A63630B8977C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AC7F7E-D97B-5A9E-36A8-08AA155FE73D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30A99-649D-5CDA-B547-DEE01767F929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CF7046-08C2-F777-48AB-460FF5D11124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519D82-0CD1-AA1A-5646-6CC4C58F8668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FFCD84-871D-6949-6ED9-48D9916B52B1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1FE66D8-42E3-EC37-127D-604AD15FC9DF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EFE13D-6DB9-B7F4-D79E-6A5AA3AC1185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EDF1904-AA35-1AF3-91D2-F6796CB0C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7AE8CA-8589-8C87-F30A-CF263FC40F87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F42D77-DCFD-3D0C-18A4-3B06919537F9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47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55BFD0-A042-363A-0C20-C74E79D1049D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5AD8A8-4176-EE1E-90C3-2210AF3D3D12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049068-1C5F-0B81-74A9-4D1A6EB4894A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314179-B66E-5C63-0BBE-F45876D0E075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8D3F09-FCB9-7ADA-8FD2-C44FF3EA5070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6EA2-167C-CFBF-3E3F-919038DECF11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5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0AC5F3-CF6B-BBD8-3D59-E71CFBE511C4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1080B31-0166-743D-3269-B4E0823C5DFE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62D789-2752-7B93-35F7-64FF48D6E451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440D7F5-239A-48CE-6EE1-CDA8A0343BF6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D9A892-2265-5B67-D5F6-62AB69E28DC4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78832-FFA3-C623-543C-92683DA19319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988</Words>
  <Application>Microsoft Macintosh PowerPoint</Application>
  <PresentationFormat>Widescreen</PresentationFormat>
  <Paragraphs>564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206</cp:revision>
  <dcterms:created xsi:type="dcterms:W3CDTF">2024-04-18T06:16:51Z</dcterms:created>
  <dcterms:modified xsi:type="dcterms:W3CDTF">2024-04-26T20:38:19Z</dcterms:modified>
</cp:coreProperties>
</file>