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79" r:id="rId4"/>
    <p:sldId id="285" r:id="rId5"/>
    <p:sldId id="286" r:id="rId6"/>
    <p:sldId id="287" r:id="rId7"/>
    <p:sldId id="288" r:id="rId8"/>
    <p:sldId id="289" r:id="rId9"/>
    <p:sldId id="280" r:id="rId10"/>
    <p:sldId id="281" r:id="rId11"/>
    <p:sldId id="282" r:id="rId12"/>
    <p:sldId id="283" r:id="rId13"/>
    <p:sldId id="284" r:id="rId14"/>
    <p:sldId id="267" r:id="rId15"/>
    <p:sldId id="258" r:id="rId16"/>
    <p:sldId id="259" r:id="rId17"/>
    <p:sldId id="268" r:id="rId18"/>
    <p:sldId id="261" r:id="rId19"/>
    <p:sldId id="262" r:id="rId20"/>
    <p:sldId id="266" r:id="rId21"/>
    <p:sldId id="263" r:id="rId22"/>
    <p:sldId id="264" r:id="rId23"/>
    <p:sldId id="265" r:id="rId24"/>
    <p:sldId id="270" r:id="rId25"/>
    <p:sldId id="274" r:id="rId26"/>
    <p:sldId id="276" r:id="rId27"/>
    <p:sldId id="277" r:id="rId28"/>
    <p:sldId id="275" r:id="rId29"/>
    <p:sldId id="278" r:id="rId30"/>
    <p:sldId id="271" r:id="rId31"/>
    <p:sldId id="272" r:id="rId32"/>
    <p:sldId id="273" r:id="rId33"/>
    <p:sldId id="26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60" userDrawn="1">
          <p15:clr>
            <a:srgbClr val="A4A3A4"/>
          </p15:clr>
        </p15:guide>
        <p15:guide id="2" pos="38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06"/>
    <p:restoredTop sz="88764"/>
  </p:normalViewPr>
  <p:slideViewPr>
    <p:cSldViewPr snapToGrid="0" showGuides="1">
      <p:cViewPr>
        <p:scale>
          <a:sx n="128" d="100"/>
          <a:sy n="128" d="100"/>
        </p:scale>
        <p:origin x="1976" y="304"/>
      </p:cViewPr>
      <p:guideLst>
        <p:guide orient="horz" pos="3960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B2604-332E-024C-A8A0-E1E76D375D5A}" type="datetimeFigureOut">
              <a:rPr lang="en-US" smtClean="0"/>
              <a:t>4/23/24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CF6ED-770C-9943-AF81-D14B542A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73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CF6ED-770C-9943-AF81-D14B542A96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89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CF6ED-770C-9943-AF81-D14B542A96E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3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CF6ED-770C-9943-AF81-D14B542A96E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95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CF6ED-770C-9943-AF81-D14B542A96E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60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CF6ED-770C-9943-AF81-D14B542A96E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07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CF6ED-770C-9943-AF81-D14B542A96E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02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CF6ED-770C-9943-AF81-D14B542A96E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65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CF6ED-770C-9943-AF81-D14B542A96E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26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22B5B-5078-B9B7-73F2-5A51DEC00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A4B14-207A-541E-859B-E2E041DE8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49BC6-787C-03BC-9F92-4A74B91D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A54E8-F71D-1D1B-E4BE-0A30AC47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C6F81-C853-4C64-3F4A-ADCF0ACB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2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EA979-70BF-DC6D-8812-567DF793D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ABE898-3120-BF57-F339-C29BCA518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AFE40-561D-A014-D4BD-6FCB6BAAA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152C1-0D21-6BE1-14D7-0B2C618B7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9BD06-4A92-6284-1B9E-2ED6F97EB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35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48CBA7-BCD1-2421-A286-4C338FBA4C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1F72C-3A0A-383C-F3B1-61E1BE665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96FF0-B4F2-39C4-87B9-6D7F54D1C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E1EAA-D326-EDFF-127C-33FF9E73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45605-2DBD-B93A-C676-B9BF55789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3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552F-5947-30D7-9F09-D3B1C69CA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63A4F-3025-EA13-3FA0-DF35E0228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FFAD5-49CE-33CA-E4F7-C9739D392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16A21-F628-E0ED-BEA1-CA4BDE0C8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D2D35-5D7B-B4D6-575B-F33E43088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06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BE2C0-B024-3880-974D-7911F4499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760FF-3303-CF77-D813-1240DFE36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B0DDB-1D9A-AA15-19D8-1C5E7EBFD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3D4DE-6264-69F6-EC2A-D8775E3D4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197A6-CFD8-EE6E-5437-7CF7AF915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7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58FAF-3A68-A304-DCF3-8B50FDC85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EFBD6-17FA-A531-A6D4-995DF75AE1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D3C09-B510-B744-5F95-47EA8DEB9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FF3D7-B16C-1436-B8BB-7BB779612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DE642-0D4E-DF12-6F40-7B83568EE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02388-E36A-9A32-8FDC-18D096412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47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683CD-E263-5E58-BA33-FF6A8161D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534C6-25D8-CD1E-F257-F7B800768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04EF4-F38C-5CB1-BF00-F1C4AA482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B1FB7E-4052-2604-1690-3DCAF6A0CE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00E73E-40A4-C70D-C587-C80A067AF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708FE9-BA87-15E2-255C-59E3C1661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F5A00C-4CB8-5122-602D-2993E8C92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C90788-3707-B5CC-7D71-393FA980D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3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A657D-5B02-E01F-7EA7-689D07B94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D11D06-D0CA-523B-237A-120C05193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C6F65-269E-68B6-9244-5FFFD7DE9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60EFA0-502B-10D2-55DD-E782B75BF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2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492021-1583-5EFA-6691-7E4199BBB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B8F31-99CF-D427-8C12-EADFC2BF4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E99AC-1898-B0CD-BDE2-D3778AC54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5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2FF87-4FBD-7A42-C5FF-77DF374BA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85032-EA17-078B-972C-5DCF4A9C4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0AC9A4-E52A-A49D-8106-798D03D0D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D0C45-7AF7-FC70-90FE-ACDB43C48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EB715-3E07-AE18-F910-7AD4B04F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C0E04-2AEC-4101-FD2E-EA031167E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2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18074-6DD5-C562-1C40-68F8B4303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14CB74-03D1-C7E2-35F5-0C0D61942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F338E-53B7-1EE1-1912-0C240D6A7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8F8A6-D13E-F0AE-D945-41F40EE6B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D276E-4D07-BB51-558E-D0AC266BD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7CA66-5459-B781-91F3-455F4E01D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2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B3FCB8-B1DA-BB64-E1A8-68D26DB3A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E0913-885F-2D81-430C-729028DAC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1151E-EA14-8EF7-CF3C-D433A72025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31B0AD-E03A-D148-9D22-3494858AE16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FE402-774E-61F3-6AC1-F727CBE57C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835BB-392B-9691-9A3E-41C69A1C5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24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sv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18" Type="http://schemas.openxmlformats.org/officeDocument/2006/relationships/image" Target="../media/image19.png"/><Relationship Id="rId3" Type="http://schemas.openxmlformats.org/officeDocument/2006/relationships/image" Target="../media/image6.png"/><Relationship Id="rId21" Type="http://schemas.openxmlformats.org/officeDocument/2006/relationships/image" Target="../media/image22.sv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5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png"/><Relationship Id="rId15" Type="http://schemas.openxmlformats.org/officeDocument/2006/relationships/image" Target="../media/image18.svg"/><Relationship Id="rId10" Type="http://schemas.openxmlformats.org/officeDocument/2006/relationships/image" Target="../media/image13.png"/><Relationship Id="rId19" Type="http://schemas.openxmlformats.org/officeDocument/2006/relationships/image" Target="../media/image20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0.png"/><Relationship Id="rId3" Type="http://schemas.openxmlformats.org/officeDocument/2006/relationships/image" Target="../media/image7.png"/><Relationship Id="rId21" Type="http://schemas.openxmlformats.org/officeDocument/2006/relationships/image" Target="../media/image23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17" Type="http://schemas.openxmlformats.org/officeDocument/2006/relationships/image" Target="../media/image19.png"/><Relationship Id="rId2" Type="http://schemas.openxmlformats.org/officeDocument/2006/relationships/image" Target="../media/image6.png"/><Relationship Id="rId16" Type="http://schemas.openxmlformats.org/officeDocument/2006/relationships/image" Target="../media/image5.svg"/><Relationship Id="rId20" Type="http://schemas.openxmlformats.org/officeDocument/2006/relationships/image" Target="../media/image2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4.png"/><Relationship Id="rId10" Type="http://schemas.openxmlformats.org/officeDocument/2006/relationships/image" Target="../media/image14.svg"/><Relationship Id="rId19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0.png"/><Relationship Id="rId3" Type="http://schemas.openxmlformats.org/officeDocument/2006/relationships/image" Target="../media/image7.png"/><Relationship Id="rId21" Type="http://schemas.openxmlformats.org/officeDocument/2006/relationships/image" Target="../media/image23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17" Type="http://schemas.openxmlformats.org/officeDocument/2006/relationships/image" Target="../media/image19.png"/><Relationship Id="rId2" Type="http://schemas.openxmlformats.org/officeDocument/2006/relationships/image" Target="../media/image6.png"/><Relationship Id="rId16" Type="http://schemas.openxmlformats.org/officeDocument/2006/relationships/image" Target="../media/image5.svg"/><Relationship Id="rId20" Type="http://schemas.openxmlformats.org/officeDocument/2006/relationships/image" Target="../media/image2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4.png"/><Relationship Id="rId10" Type="http://schemas.openxmlformats.org/officeDocument/2006/relationships/image" Target="../media/image14.svg"/><Relationship Id="rId19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0.png"/><Relationship Id="rId4" Type="http://schemas.openxmlformats.org/officeDocument/2006/relationships/image" Target="../media/image12.png"/><Relationship Id="rId9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5.png"/><Relationship Id="rId7" Type="http://schemas.openxmlformats.org/officeDocument/2006/relationships/image" Target="../media/image1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9.png"/><Relationship Id="rId5" Type="http://schemas.openxmlformats.org/officeDocument/2006/relationships/image" Target="../media/image11.png"/><Relationship Id="rId10" Type="http://schemas.openxmlformats.org/officeDocument/2006/relationships/image" Target="../media/image25.png"/><Relationship Id="rId4" Type="http://schemas.openxmlformats.org/officeDocument/2006/relationships/image" Target="../media/image16.svg"/><Relationship Id="rId9" Type="http://schemas.openxmlformats.org/officeDocument/2006/relationships/image" Target="../media/image24.jp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9.png"/><Relationship Id="rId7" Type="http://schemas.openxmlformats.org/officeDocument/2006/relationships/image" Target="../media/image13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25.png"/><Relationship Id="rId5" Type="http://schemas.openxmlformats.org/officeDocument/2006/relationships/image" Target="../media/image16.svg"/><Relationship Id="rId10" Type="http://schemas.openxmlformats.org/officeDocument/2006/relationships/image" Target="../media/image24.jpg"/><Relationship Id="rId4" Type="http://schemas.openxmlformats.org/officeDocument/2006/relationships/image" Target="../media/image15.png"/><Relationship Id="rId9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5.png"/><Relationship Id="rId7" Type="http://schemas.openxmlformats.org/officeDocument/2006/relationships/image" Target="../media/image1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9.png"/><Relationship Id="rId5" Type="http://schemas.openxmlformats.org/officeDocument/2006/relationships/image" Target="../media/image11.png"/><Relationship Id="rId10" Type="http://schemas.openxmlformats.org/officeDocument/2006/relationships/image" Target="../media/image25.png"/><Relationship Id="rId4" Type="http://schemas.openxmlformats.org/officeDocument/2006/relationships/image" Target="../media/image16.svg"/><Relationship Id="rId9" Type="http://schemas.openxmlformats.org/officeDocument/2006/relationships/image" Target="../media/image24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C0D8539-9B4D-409F-5639-B9BF501E9A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881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7D9479CC-379D-DA37-D881-8ECDD697856D}"/>
              </a:ext>
            </a:extLst>
          </p:cNvPr>
          <p:cNvGrpSpPr/>
          <p:nvPr/>
        </p:nvGrpSpPr>
        <p:grpSpPr>
          <a:xfrm>
            <a:off x="1171169" y="1323208"/>
            <a:ext cx="5946945" cy="5185542"/>
            <a:chOff x="1171169" y="1323208"/>
            <a:chExt cx="5946945" cy="5185542"/>
          </a:xfrm>
        </p:grpSpPr>
        <p:sp>
          <p:nvSpPr>
            <p:cNvPr id="2" name="Google Shape;792;p20">
              <a:extLst>
                <a:ext uri="{FF2B5EF4-FFF2-40B4-BE49-F238E27FC236}">
                  <a16:creationId xmlns:a16="http://schemas.microsoft.com/office/drawing/2014/main" id="{661346B4-FBF1-6118-2630-99C05DDB8D95}"/>
                </a:ext>
              </a:extLst>
            </p:cNvPr>
            <p:cNvSpPr/>
            <p:nvPr/>
          </p:nvSpPr>
          <p:spPr>
            <a:xfrm>
              <a:off x="1171169" y="1323208"/>
              <a:ext cx="5946945" cy="5185542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Digital SoC Architecture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" name="Google Shape;794;p20">
              <a:extLst>
                <a:ext uri="{FF2B5EF4-FFF2-40B4-BE49-F238E27FC236}">
                  <a16:creationId xmlns:a16="http://schemas.microsoft.com/office/drawing/2014/main" id="{F3EB6F3E-7583-5B76-CA5A-F7341F6A2B9C}"/>
                </a:ext>
              </a:extLst>
            </p:cNvPr>
            <p:cNvSpPr/>
            <p:nvPr/>
          </p:nvSpPr>
          <p:spPr>
            <a:xfrm>
              <a:off x="1423852" y="1595410"/>
              <a:ext cx="1620500" cy="1766888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RocketTile</a:t>
              </a:r>
              <a:endParaRPr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795;p20">
              <a:extLst>
                <a:ext uri="{FF2B5EF4-FFF2-40B4-BE49-F238E27FC236}">
                  <a16:creationId xmlns:a16="http://schemas.microsoft.com/office/drawing/2014/main" id="{BA520797-DED7-22BD-D553-8C8BAFF61A47}"/>
                </a:ext>
              </a:extLst>
            </p:cNvPr>
            <p:cNvSpPr/>
            <p:nvPr/>
          </p:nvSpPr>
          <p:spPr>
            <a:xfrm>
              <a:off x="1487346" y="1843574"/>
              <a:ext cx="682380" cy="42188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Rocket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Core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796;p20">
              <a:extLst>
                <a:ext uri="{FF2B5EF4-FFF2-40B4-BE49-F238E27FC236}">
                  <a16:creationId xmlns:a16="http://schemas.microsoft.com/office/drawing/2014/main" id="{741A99B0-A25F-1179-D6FC-CB543BD97F18}"/>
                </a:ext>
              </a:extLst>
            </p:cNvPr>
            <p:cNvSpPr/>
            <p:nvPr/>
          </p:nvSpPr>
          <p:spPr>
            <a:xfrm>
              <a:off x="2296714" y="1843574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PTW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797;p20">
              <a:extLst>
                <a:ext uri="{FF2B5EF4-FFF2-40B4-BE49-F238E27FC236}">
                  <a16:creationId xmlns:a16="http://schemas.microsoft.com/office/drawing/2014/main" id="{063A1334-D182-61BC-A31B-C85BEFBD1F6D}"/>
                </a:ext>
              </a:extLst>
            </p:cNvPr>
            <p:cNvSpPr/>
            <p:nvPr/>
          </p:nvSpPr>
          <p:spPr>
            <a:xfrm>
              <a:off x="1487346" y="2456208"/>
              <a:ext cx="682380" cy="42188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L1I$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798;p20">
              <a:extLst>
                <a:ext uri="{FF2B5EF4-FFF2-40B4-BE49-F238E27FC236}">
                  <a16:creationId xmlns:a16="http://schemas.microsoft.com/office/drawing/2014/main" id="{2D829FED-774F-2A7B-DB2B-A094BF669AE0}"/>
                </a:ext>
              </a:extLst>
            </p:cNvPr>
            <p:cNvSpPr/>
            <p:nvPr/>
          </p:nvSpPr>
          <p:spPr>
            <a:xfrm>
              <a:off x="2296714" y="2456208"/>
              <a:ext cx="682380" cy="42188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L1D$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" name="Google Shape;799;p20">
              <a:extLst>
                <a:ext uri="{FF2B5EF4-FFF2-40B4-BE49-F238E27FC236}">
                  <a16:creationId xmlns:a16="http://schemas.microsoft.com/office/drawing/2014/main" id="{3D3C84A1-3A3D-6501-C7FE-8FD5F607C71B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2169726" y="2054518"/>
              <a:ext cx="126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9" name="Google Shape;800;p20">
              <a:extLst>
                <a:ext uri="{FF2B5EF4-FFF2-40B4-BE49-F238E27FC236}">
                  <a16:creationId xmlns:a16="http://schemas.microsoft.com/office/drawing/2014/main" id="{88ACBB5C-FA11-FCF2-3EC6-E5F6D3A4982F}"/>
                </a:ext>
              </a:extLst>
            </p:cNvPr>
            <p:cNvCxnSpPr>
              <a:stCxn id="4" idx="2"/>
              <a:endCxn id="6" idx="0"/>
            </p:cNvCxnSpPr>
            <p:nvPr/>
          </p:nvCxnSpPr>
          <p:spPr>
            <a:xfrm>
              <a:off x="1828536" y="2265461"/>
              <a:ext cx="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0" name="Google Shape;801;p20">
              <a:extLst>
                <a:ext uri="{FF2B5EF4-FFF2-40B4-BE49-F238E27FC236}">
                  <a16:creationId xmlns:a16="http://schemas.microsoft.com/office/drawing/2014/main" id="{A0410582-8B0A-74F6-CE5D-57201A30CBDE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>
              <a:off x="2637904" y="2265461"/>
              <a:ext cx="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" name="Google Shape;802;p20">
              <a:extLst>
                <a:ext uri="{FF2B5EF4-FFF2-40B4-BE49-F238E27FC236}">
                  <a16:creationId xmlns:a16="http://schemas.microsoft.com/office/drawing/2014/main" id="{64DE190E-19A5-7AF2-31E2-D454A6B8E2F5}"/>
                </a:ext>
              </a:extLst>
            </p:cNvPr>
            <p:cNvCxnSpPr>
              <a:stCxn id="4" idx="2"/>
              <a:endCxn id="7" idx="0"/>
            </p:cNvCxnSpPr>
            <p:nvPr/>
          </p:nvCxnSpPr>
          <p:spPr>
            <a:xfrm>
              <a:off x="1828536" y="2265461"/>
              <a:ext cx="80940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2" name="Google Shape;803;p20">
              <a:extLst>
                <a:ext uri="{FF2B5EF4-FFF2-40B4-BE49-F238E27FC236}">
                  <a16:creationId xmlns:a16="http://schemas.microsoft.com/office/drawing/2014/main" id="{44BBFDAF-4BF1-72FB-8350-FE4E3126A5D0}"/>
                </a:ext>
              </a:extLst>
            </p:cNvPr>
            <p:cNvSpPr/>
            <p:nvPr/>
          </p:nvSpPr>
          <p:spPr>
            <a:xfrm>
              <a:off x="1487346" y="3068842"/>
              <a:ext cx="1491748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Tile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" name="Google Shape;804;p20">
              <a:extLst>
                <a:ext uri="{FF2B5EF4-FFF2-40B4-BE49-F238E27FC236}">
                  <a16:creationId xmlns:a16="http://schemas.microsoft.com/office/drawing/2014/main" id="{B077C773-EE1C-5D96-9C4F-A56D243CD14B}"/>
                </a:ext>
              </a:extLst>
            </p:cNvPr>
            <p:cNvCxnSpPr/>
            <p:nvPr/>
          </p:nvCxnSpPr>
          <p:spPr>
            <a:xfrm>
              <a:off x="1828536" y="2878095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" name="Google Shape;805;p20">
              <a:extLst>
                <a:ext uri="{FF2B5EF4-FFF2-40B4-BE49-F238E27FC236}">
                  <a16:creationId xmlns:a16="http://schemas.microsoft.com/office/drawing/2014/main" id="{AD17705A-4ECE-FB0D-E0AC-F92369524A94}"/>
                </a:ext>
              </a:extLst>
            </p:cNvPr>
            <p:cNvCxnSpPr/>
            <p:nvPr/>
          </p:nvCxnSpPr>
          <p:spPr>
            <a:xfrm>
              <a:off x="2637904" y="2878095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" name="Google Shape;823;p20">
              <a:extLst>
                <a:ext uri="{FF2B5EF4-FFF2-40B4-BE49-F238E27FC236}">
                  <a16:creationId xmlns:a16="http://schemas.microsoft.com/office/drawing/2014/main" id="{BA3BBED2-BBD1-7968-7B6F-58DC34BEC462}"/>
                </a:ext>
              </a:extLst>
            </p:cNvPr>
            <p:cNvSpPr/>
            <p:nvPr/>
          </p:nvSpPr>
          <p:spPr>
            <a:xfrm>
              <a:off x="1379402" y="3573240"/>
              <a:ext cx="5341199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System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824;p20">
              <a:extLst>
                <a:ext uri="{FF2B5EF4-FFF2-40B4-BE49-F238E27FC236}">
                  <a16:creationId xmlns:a16="http://schemas.microsoft.com/office/drawing/2014/main" id="{47F82AA6-9433-316E-FC35-84B1E7678554}"/>
                </a:ext>
              </a:extLst>
            </p:cNvPr>
            <p:cNvSpPr/>
            <p:nvPr/>
          </p:nvSpPr>
          <p:spPr>
            <a:xfrm>
              <a:off x="2979094" y="4005431"/>
              <a:ext cx="2587786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Periphery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825;p20">
              <a:extLst>
                <a:ext uri="{FF2B5EF4-FFF2-40B4-BE49-F238E27FC236}">
                  <a16:creationId xmlns:a16="http://schemas.microsoft.com/office/drawing/2014/main" id="{905609E6-ECB9-5192-A815-E9E7D3E8DCFF}"/>
                </a:ext>
              </a:extLst>
            </p:cNvPr>
            <p:cNvSpPr/>
            <p:nvPr/>
          </p:nvSpPr>
          <p:spPr>
            <a:xfrm>
              <a:off x="4546600" y="4424259"/>
              <a:ext cx="1020279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Control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826;p20">
              <a:extLst>
                <a:ext uri="{FF2B5EF4-FFF2-40B4-BE49-F238E27FC236}">
                  <a16:creationId xmlns:a16="http://schemas.microsoft.com/office/drawing/2014/main" id="{6C434FC9-334C-39DB-DC14-D549CBC7046E}"/>
                </a:ext>
              </a:extLst>
            </p:cNvPr>
            <p:cNvSpPr/>
            <p:nvPr/>
          </p:nvSpPr>
          <p:spPr>
            <a:xfrm>
              <a:off x="5681683" y="4008785"/>
              <a:ext cx="1038918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Front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827;p20">
              <a:extLst>
                <a:ext uri="{FF2B5EF4-FFF2-40B4-BE49-F238E27FC236}">
                  <a16:creationId xmlns:a16="http://schemas.microsoft.com/office/drawing/2014/main" id="{38C11433-8AD7-1924-89F5-41D95AC793C5}"/>
                </a:ext>
              </a:extLst>
            </p:cNvPr>
            <p:cNvSpPr/>
            <p:nvPr/>
          </p:nvSpPr>
          <p:spPr>
            <a:xfrm>
              <a:off x="2976726" y="4835730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UART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828;p20">
              <a:extLst>
                <a:ext uri="{FF2B5EF4-FFF2-40B4-BE49-F238E27FC236}">
                  <a16:creationId xmlns:a16="http://schemas.microsoft.com/office/drawing/2014/main" id="{F95D942E-1388-FC3D-7ED6-E95B456F9989}"/>
                </a:ext>
              </a:extLst>
            </p:cNvPr>
            <p:cNvSpPr/>
            <p:nvPr/>
          </p:nvSpPr>
          <p:spPr>
            <a:xfrm>
              <a:off x="3760018" y="4835730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GPIOs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" name="Google Shape;829;p20">
              <a:extLst>
                <a:ext uri="{FF2B5EF4-FFF2-40B4-BE49-F238E27FC236}">
                  <a16:creationId xmlns:a16="http://schemas.microsoft.com/office/drawing/2014/main" id="{BD8EF8C4-D0BE-6C3B-00D6-31911E477C4A}"/>
                </a:ext>
              </a:extLst>
            </p:cNvPr>
            <p:cNvCxnSpPr>
              <a:endCxn id="19" idx="0"/>
            </p:cNvCxnSpPr>
            <p:nvPr/>
          </p:nvCxnSpPr>
          <p:spPr>
            <a:xfrm>
              <a:off x="3317916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2" name="Google Shape;830;p20">
              <a:extLst>
                <a:ext uri="{FF2B5EF4-FFF2-40B4-BE49-F238E27FC236}">
                  <a16:creationId xmlns:a16="http://schemas.microsoft.com/office/drawing/2014/main" id="{1283D265-7D00-A839-CD1D-1F4247A14A19}"/>
                </a:ext>
              </a:extLst>
            </p:cNvPr>
            <p:cNvCxnSpPr>
              <a:endCxn id="20" idx="0"/>
            </p:cNvCxnSpPr>
            <p:nvPr/>
          </p:nvCxnSpPr>
          <p:spPr>
            <a:xfrm>
              <a:off x="4101208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3" name="Google Shape;831;p20">
              <a:extLst>
                <a:ext uri="{FF2B5EF4-FFF2-40B4-BE49-F238E27FC236}">
                  <a16:creationId xmlns:a16="http://schemas.microsoft.com/office/drawing/2014/main" id="{6062754A-52AB-375C-FDCA-7E159CE12B07}"/>
                </a:ext>
              </a:extLst>
            </p:cNvPr>
            <p:cNvSpPr/>
            <p:nvPr/>
          </p:nvSpPr>
          <p:spPr>
            <a:xfrm>
              <a:off x="1436336" y="4749156"/>
              <a:ext cx="682380" cy="50846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832;p20">
              <a:extLst>
                <a:ext uri="{FF2B5EF4-FFF2-40B4-BE49-F238E27FC236}">
                  <a16:creationId xmlns:a16="http://schemas.microsoft.com/office/drawing/2014/main" id="{F9CDA463-35E1-2594-9868-AD157C89615B}"/>
                </a:ext>
              </a:extLst>
            </p:cNvPr>
            <p:cNvSpPr/>
            <p:nvPr/>
          </p:nvSpPr>
          <p:spPr>
            <a:xfrm>
              <a:off x="2193435" y="4749156"/>
              <a:ext cx="682380" cy="50846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" name="Google Shape;833;p20">
              <a:extLst>
                <a:ext uri="{FF2B5EF4-FFF2-40B4-BE49-F238E27FC236}">
                  <a16:creationId xmlns:a16="http://schemas.microsoft.com/office/drawing/2014/main" id="{2C41D0AC-E5A0-EC3D-164B-4F3328516EB5}"/>
                </a:ext>
              </a:extLst>
            </p:cNvPr>
            <p:cNvCxnSpPr/>
            <p:nvPr/>
          </p:nvCxnSpPr>
          <p:spPr>
            <a:xfrm>
              <a:off x="1777526" y="3809546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6" name="Google Shape;834;p20">
              <a:extLst>
                <a:ext uri="{FF2B5EF4-FFF2-40B4-BE49-F238E27FC236}">
                  <a16:creationId xmlns:a16="http://schemas.microsoft.com/office/drawing/2014/main" id="{F00B2011-A469-4A2A-B09B-293E71411546}"/>
                </a:ext>
              </a:extLst>
            </p:cNvPr>
            <p:cNvCxnSpPr/>
            <p:nvPr/>
          </p:nvCxnSpPr>
          <p:spPr>
            <a:xfrm>
              <a:off x="2534625" y="3820827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7" name="Google Shape;835;p20">
              <a:extLst>
                <a:ext uri="{FF2B5EF4-FFF2-40B4-BE49-F238E27FC236}">
                  <a16:creationId xmlns:a16="http://schemas.microsoft.com/office/drawing/2014/main" id="{9BA47AB6-14EA-DFB3-0F70-B52AE23D1103}"/>
                </a:ext>
              </a:extLst>
            </p:cNvPr>
            <p:cNvCxnSpPr/>
            <p:nvPr/>
          </p:nvCxnSpPr>
          <p:spPr>
            <a:xfrm>
              <a:off x="2247062" y="3305148"/>
              <a:ext cx="0" cy="26809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9" name="Google Shape;838;p20">
              <a:extLst>
                <a:ext uri="{FF2B5EF4-FFF2-40B4-BE49-F238E27FC236}">
                  <a16:creationId xmlns:a16="http://schemas.microsoft.com/office/drawing/2014/main" id="{4FCCE3E0-AC53-898F-6D7E-46C0B2377958}"/>
                </a:ext>
              </a:extLst>
            </p:cNvPr>
            <p:cNvCxnSpPr/>
            <p:nvPr/>
          </p:nvCxnSpPr>
          <p:spPr>
            <a:xfrm>
              <a:off x="4370185" y="3820827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0" name="Google Shape;839;p20">
              <a:extLst>
                <a:ext uri="{FF2B5EF4-FFF2-40B4-BE49-F238E27FC236}">
                  <a16:creationId xmlns:a16="http://schemas.microsoft.com/office/drawing/2014/main" id="{E564D823-B267-E3E8-B494-5D7255D5952F}"/>
                </a:ext>
              </a:extLst>
            </p:cNvPr>
            <p:cNvCxnSpPr/>
            <p:nvPr/>
          </p:nvCxnSpPr>
          <p:spPr>
            <a:xfrm>
              <a:off x="6183621" y="380954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1" name="Google Shape;840;p20">
              <a:extLst>
                <a:ext uri="{FF2B5EF4-FFF2-40B4-BE49-F238E27FC236}">
                  <a16:creationId xmlns:a16="http://schemas.microsoft.com/office/drawing/2014/main" id="{920738E0-3D7A-090E-B7FB-249BAB803F97}"/>
                </a:ext>
              </a:extLst>
            </p:cNvPr>
            <p:cNvCxnSpPr/>
            <p:nvPr/>
          </p:nvCxnSpPr>
          <p:spPr>
            <a:xfrm>
              <a:off x="5061810" y="424069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32" name="Google Shape;841;p20">
              <a:extLst>
                <a:ext uri="{FF2B5EF4-FFF2-40B4-BE49-F238E27FC236}">
                  <a16:creationId xmlns:a16="http://schemas.microsoft.com/office/drawing/2014/main" id="{4FF5FE39-A21A-DE0F-E2C4-63FFBEF6BA36}"/>
                </a:ext>
              </a:extLst>
            </p:cNvPr>
            <p:cNvSpPr/>
            <p:nvPr/>
          </p:nvSpPr>
          <p:spPr>
            <a:xfrm>
              <a:off x="4715172" y="4782281"/>
              <a:ext cx="851707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BootROM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842;p20">
              <a:extLst>
                <a:ext uri="{FF2B5EF4-FFF2-40B4-BE49-F238E27FC236}">
                  <a16:creationId xmlns:a16="http://schemas.microsoft.com/office/drawing/2014/main" id="{D88AE79F-237C-C5D9-6E10-5A2A142C7C0B}"/>
                </a:ext>
              </a:extLst>
            </p:cNvPr>
            <p:cNvSpPr/>
            <p:nvPr/>
          </p:nvSpPr>
          <p:spPr>
            <a:xfrm>
              <a:off x="4715172" y="5082802"/>
              <a:ext cx="851707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PLIC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843;p20">
              <a:extLst>
                <a:ext uri="{FF2B5EF4-FFF2-40B4-BE49-F238E27FC236}">
                  <a16:creationId xmlns:a16="http://schemas.microsoft.com/office/drawing/2014/main" id="{8A6C4114-F5D4-09AF-BFC4-859724C9F243}"/>
                </a:ext>
              </a:extLst>
            </p:cNvPr>
            <p:cNvSpPr/>
            <p:nvPr/>
          </p:nvSpPr>
          <p:spPr>
            <a:xfrm>
              <a:off x="4726078" y="5383323"/>
              <a:ext cx="841442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844;p20">
              <a:extLst>
                <a:ext uri="{FF2B5EF4-FFF2-40B4-BE49-F238E27FC236}">
                  <a16:creationId xmlns:a16="http://schemas.microsoft.com/office/drawing/2014/main" id="{914DBD61-96D9-83D0-A8D2-F503169A871D}"/>
                </a:ext>
              </a:extLst>
            </p:cNvPr>
            <p:cNvSpPr/>
            <p:nvPr/>
          </p:nvSpPr>
          <p:spPr>
            <a:xfrm>
              <a:off x="4726078" y="5673368"/>
              <a:ext cx="841442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Debug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" name="Google Shape;845;p20">
              <a:extLst>
                <a:ext uri="{FF2B5EF4-FFF2-40B4-BE49-F238E27FC236}">
                  <a16:creationId xmlns:a16="http://schemas.microsoft.com/office/drawing/2014/main" id="{03B75FF3-C409-E9D4-88C1-7801C90B3937}"/>
                </a:ext>
              </a:extLst>
            </p:cNvPr>
            <p:cNvCxnSpPr/>
            <p:nvPr/>
          </p:nvCxnSpPr>
          <p:spPr>
            <a:xfrm>
              <a:off x="4609421" y="4908644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7" name="Google Shape;846;p20">
              <a:extLst>
                <a:ext uri="{FF2B5EF4-FFF2-40B4-BE49-F238E27FC236}">
                  <a16:creationId xmlns:a16="http://schemas.microsoft.com/office/drawing/2014/main" id="{DEB210BD-C179-80A8-B136-D4E2922A3F53}"/>
                </a:ext>
              </a:extLst>
            </p:cNvPr>
            <p:cNvCxnSpPr/>
            <p:nvPr/>
          </p:nvCxnSpPr>
          <p:spPr>
            <a:xfrm>
              <a:off x="4606813" y="4652486"/>
              <a:ext cx="0" cy="112290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38" name="Google Shape;847;p20">
              <a:extLst>
                <a:ext uri="{FF2B5EF4-FFF2-40B4-BE49-F238E27FC236}">
                  <a16:creationId xmlns:a16="http://schemas.microsoft.com/office/drawing/2014/main" id="{6BD86EFC-9D94-B1C7-6FF4-21D8E8294800}"/>
                </a:ext>
              </a:extLst>
            </p:cNvPr>
            <p:cNvCxnSpPr/>
            <p:nvPr/>
          </p:nvCxnSpPr>
          <p:spPr>
            <a:xfrm>
              <a:off x="4609421" y="5203919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9" name="Google Shape;848;p20">
              <a:extLst>
                <a:ext uri="{FF2B5EF4-FFF2-40B4-BE49-F238E27FC236}">
                  <a16:creationId xmlns:a16="http://schemas.microsoft.com/office/drawing/2014/main" id="{9F8685FC-7015-90E5-1FE6-B9F5614562A8}"/>
                </a:ext>
              </a:extLst>
            </p:cNvPr>
            <p:cNvCxnSpPr/>
            <p:nvPr/>
          </p:nvCxnSpPr>
          <p:spPr>
            <a:xfrm>
              <a:off x="4609421" y="5503956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40" name="Google Shape;849;p20">
              <a:extLst>
                <a:ext uri="{FF2B5EF4-FFF2-40B4-BE49-F238E27FC236}">
                  <a16:creationId xmlns:a16="http://schemas.microsoft.com/office/drawing/2014/main" id="{1D3A1568-D08E-EDEF-DCC8-11AB6C2FE397}"/>
                </a:ext>
              </a:extLst>
            </p:cNvPr>
            <p:cNvCxnSpPr/>
            <p:nvPr/>
          </p:nvCxnSpPr>
          <p:spPr>
            <a:xfrm>
              <a:off x="4609421" y="5775388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41" name="Google Shape;850;p20">
              <a:extLst>
                <a:ext uri="{FF2B5EF4-FFF2-40B4-BE49-F238E27FC236}">
                  <a16:creationId xmlns:a16="http://schemas.microsoft.com/office/drawing/2014/main" id="{D66F549D-048D-C49B-035E-C0A8AC4F9746}"/>
                </a:ext>
              </a:extLst>
            </p:cNvPr>
            <p:cNvSpPr/>
            <p:nvPr/>
          </p:nvSpPr>
          <p:spPr>
            <a:xfrm>
              <a:off x="6028075" y="4749156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Serdes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" name="Google Shape;851;p20">
              <a:extLst>
                <a:ext uri="{FF2B5EF4-FFF2-40B4-BE49-F238E27FC236}">
                  <a16:creationId xmlns:a16="http://schemas.microsoft.com/office/drawing/2014/main" id="{0048BDF0-D747-FC1F-A3AD-CD28AC3A6779}"/>
                </a:ext>
              </a:extLst>
            </p:cNvPr>
            <p:cNvCxnSpPr>
              <a:stCxn id="35" idx="3"/>
            </p:cNvCxnSpPr>
            <p:nvPr/>
          </p:nvCxnSpPr>
          <p:spPr>
            <a:xfrm rot="10800000" flipH="1">
              <a:off x="5567520" y="4226934"/>
              <a:ext cx="255300" cy="15678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3" name="Google Shape;852;p20">
              <a:extLst>
                <a:ext uri="{FF2B5EF4-FFF2-40B4-BE49-F238E27FC236}">
                  <a16:creationId xmlns:a16="http://schemas.microsoft.com/office/drawing/2014/main" id="{7EF2E9CA-1154-F140-26FD-20FB0A002DCD}"/>
                </a:ext>
              </a:extLst>
            </p:cNvPr>
            <p:cNvCxnSpPr/>
            <p:nvPr/>
          </p:nvCxnSpPr>
          <p:spPr>
            <a:xfrm>
              <a:off x="6369265" y="4240696"/>
              <a:ext cx="0" cy="49888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4" name="Google Shape;853;p20">
              <a:extLst>
                <a:ext uri="{FF2B5EF4-FFF2-40B4-BE49-F238E27FC236}">
                  <a16:creationId xmlns:a16="http://schemas.microsoft.com/office/drawing/2014/main" id="{33366FFB-75FD-1BD2-92F5-CDD7868DE415}"/>
                </a:ext>
              </a:extLst>
            </p:cNvPr>
            <p:cNvSpPr/>
            <p:nvPr/>
          </p:nvSpPr>
          <p:spPr>
            <a:xfrm>
              <a:off x="1423852" y="5454170"/>
              <a:ext cx="1451964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Memory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" name="Google Shape;854;p20">
              <a:extLst>
                <a:ext uri="{FF2B5EF4-FFF2-40B4-BE49-F238E27FC236}">
                  <a16:creationId xmlns:a16="http://schemas.microsoft.com/office/drawing/2014/main" id="{A74F498C-19D5-04F3-933A-AC197BA29458}"/>
                </a:ext>
              </a:extLst>
            </p:cNvPr>
            <p:cNvCxnSpPr/>
            <p:nvPr/>
          </p:nvCxnSpPr>
          <p:spPr>
            <a:xfrm>
              <a:off x="1738433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6" name="Google Shape;855;p20">
              <a:extLst>
                <a:ext uri="{FF2B5EF4-FFF2-40B4-BE49-F238E27FC236}">
                  <a16:creationId xmlns:a16="http://schemas.microsoft.com/office/drawing/2014/main" id="{822872DC-7195-95EE-F863-B95F3BBFCDB1}"/>
                </a:ext>
              </a:extLst>
            </p:cNvPr>
            <p:cNvCxnSpPr/>
            <p:nvPr/>
          </p:nvCxnSpPr>
          <p:spPr>
            <a:xfrm>
              <a:off x="2547801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7" name="Google Shape;856;p20">
              <a:extLst>
                <a:ext uri="{FF2B5EF4-FFF2-40B4-BE49-F238E27FC236}">
                  <a16:creationId xmlns:a16="http://schemas.microsoft.com/office/drawing/2014/main" id="{2F4DDE62-D508-01AC-DCDB-8173386B4E0E}"/>
                </a:ext>
              </a:extLst>
            </p:cNvPr>
            <p:cNvSpPr/>
            <p:nvPr/>
          </p:nvSpPr>
          <p:spPr>
            <a:xfrm>
              <a:off x="2193435" y="5866422"/>
              <a:ext cx="682380" cy="41563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857;p20">
              <a:extLst>
                <a:ext uri="{FF2B5EF4-FFF2-40B4-BE49-F238E27FC236}">
                  <a16:creationId xmlns:a16="http://schemas.microsoft.com/office/drawing/2014/main" id="{8D45C1DA-E43B-FD47-39B3-441BEED1DFF3}"/>
                </a:ext>
              </a:extLst>
            </p:cNvPr>
            <p:cNvSpPr/>
            <p:nvPr/>
          </p:nvSpPr>
          <p:spPr>
            <a:xfrm>
              <a:off x="1423852" y="5866422"/>
              <a:ext cx="682380" cy="41563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" name="Google Shape;858;p20">
              <a:extLst>
                <a:ext uri="{FF2B5EF4-FFF2-40B4-BE49-F238E27FC236}">
                  <a16:creationId xmlns:a16="http://schemas.microsoft.com/office/drawing/2014/main" id="{33B348A5-DD7E-DC2F-DF82-8958A690AEF2}"/>
                </a:ext>
              </a:extLst>
            </p:cNvPr>
            <p:cNvCxnSpPr/>
            <p:nvPr/>
          </p:nvCxnSpPr>
          <p:spPr>
            <a:xfrm>
              <a:off x="1738433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50" name="Google Shape;859;p20">
              <a:extLst>
                <a:ext uri="{FF2B5EF4-FFF2-40B4-BE49-F238E27FC236}">
                  <a16:creationId xmlns:a16="http://schemas.microsoft.com/office/drawing/2014/main" id="{94095E24-8575-303F-F717-910789F9F2C3}"/>
                </a:ext>
              </a:extLst>
            </p:cNvPr>
            <p:cNvCxnSpPr/>
            <p:nvPr/>
          </p:nvCxnSpPr>
          <p:spPr>
            <a:xfrm>
              <a:off x="2547801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53" name="Google Shape;837;p20">
              <a:extLst>
                <a:ext uri="{FF2B5EF4-FFF2-40B4-BE49-F238E27FC236}">
                  <a16:creationId xmlns:a16="http://schemas.microsoft.com/office/drawing/2014/main" id="{67258432-5FD7-0497-643F-2017D9FBFD8E}"/>
                </a:ext>
              </a:extLst>
            </p:cNvPr>
            <p:cNvCxnSpPr>
              <a:cxnSpLocks/>
            </p:cNvCxnSpPr>
            <p:nvPr/>
          </p:nvCxnSpPr>
          <p:spPr>
            <a:xfrm>
              <a:off x="3995925" y="3416161"/>
              <a:ext cx="0" cy="58927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4" name="Google Shape;798;p20">
              <a:extLst>
                <a:ext uri="{FF2B5EF4-FFF2-40B4-BE49-F238E27FC236}">
                  <a16:creationId xmlns:a16="http://schemas.microsoft.com/office/drawing/2014/main" id="{967F8B36-671B-ACEA-EFEB-9DA05909B689}"/>
                </a:ext>
              </a:extLst>
            </p:cNvPr>
            <p:cNvSpPr/>
            <p:nvPr/>
          </p:nvSpPr>
          <p:spPr>
            <a:xfrm>
              <a:off x="3190482" y="1595411"/>
              <a:ext cx="1620485" cy="1816028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Dataflow Accelerator</a:t>
              </a:r>
              <a:endParaRPr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" name="Google Shape;837;p20">
              <a:extLst>
                <a:ext uri="{FF2B5EF4-FFF2-40B4-BE49-F238E27FC236}">
                  <a16:creationId xmlns:a16="http://schemas.microsoft.com/office/drawing/2014/main" id="{06270749-F813-A9EE-6C39-08FC1EA7F67C}"/>
                </a:ext>
              </a:extLst>
            </p:cNvPr>
            <p:cNvCxnSpPr>
              <a:cxnSpLocks/>
            </p:cNvCxnSpPr>
            <p:nvPr/>
          </p:nvCxnSpPr>
          <p:spPr>
            <a:xfrm>
              <a:off x="5345097" y="3416161"/>
              <a:ext cx="0" cy="58927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6" name="Google Shape;798;p20">
              <a:extLst>
                <a:ext uri="{FF2B5EF4-FFF2-40B4-BE49-F238E27FC236}">
                  <a16:creationId xmlns:a16="http://schemas.microsoft.com/office/drawing/2014/main" id="{649AE4EC-5F99-6F86-56E6-858A61A39FB0}"/>
                </a:ext>
              </a:extLst>
            </p:cNvPr>
            <p:cNvSpPr/>
            <p:nvPr/>
          </p:nvSpPr>
          <p:spPr>
            <a:xfrm>
              <a:off x="4957097" y="1596814"/>
              <a:ext cx="1620485" cy="1816028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Systolic Array Based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Accelerator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2588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5321E861-44BA-8D95-5A0F-FA7A4C368123}"/>
              </a:ext>
            </a:extLst>
          </p:cNvPr>
          <p:cNvGrpSpPr/>
          <p:nvPr/>
        </p:nvGrpSpPr>
        <p:grpSpPr>
          <a:xfrm>
            <a:off x="1171169" y="1323208"/>
            <a:ext cx="5946945" cy="5185542"/>
            <a:chOff x="1171169" y="1323208"/>
            <a:chExt cx="5946945" cy="5185542"/>
          </a:xfrm>
        </p:grpSpPr>
        <p:sp>
          <p:nvSpPr>
            <p:cNvPr id="2" name="Google Shape;792;p20">
              <a:extLst>
                <a:ext uri="{FF2B5EF4-FFF2-40B4-BE49-F238E27FC236}">
                  <a16:creationId xmlns:a16="http://schemas.microsoft.com/office/drawing/2014/main" id="{493E64B2-6DD0-D5D8-ABEF-8BEF4622FCBA}"/>
                </a:ext>
              </a:extLst>
            </p:cNvPr>
            <p:cNvSpPr/>
            <p:nvPr/>
          </p:nvSpPr>
          <p:spPr>
            <a:xfrm>
              <a:off x="1171169" y="1323208"/>
              <a:ext cx="5946945" cy="5185542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Digital SoC Architecture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" name="Google Shape;794;p20">
              <a:extLst>
                <a:ext uri="{FF2B5EF4-FFF2-40B4-BE49-F238E27FC236}">
                  <a16:creationId xmlns:a16="http://schemas.microsoft.com/office/drawing/2014/main" id="{9A483559-0038-14B6-9022-32D42B5EFA1A}"/>
                </a:ext>
              </a:extLst>
            </p:cNvPr>
            <p:cNvSpPr/>
            <p:nvPr/>
          </p:nvSpPr>
          <p:spPr>
            <a:xfrm>
              <a:off x="1423852" y="1595410"/>
              <a:ext cx="1620500" cy="1766888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RocketTile</a:t>
              </a:r>
              <a:endParaRPr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795;p20">
              <a:extLst>
                <a:ext uri="{FF2B5EF4-FFF2-40B4-BE49-F238E27FC236}">
                  <a16:creationId xmlns:a16="http://schemas.microsoft.com/office/drawing/2014/main" id="{FBF20505-095D-60D3-FFDD-D7BB04983E29}"/>
                </a:ext>
              </a:extLst>
            </p:cNvPr>
            <p:cNvSpPr/>
            <p:nvPr/>
          </p:nvSpPr>
          <p:spPr>
            <a:xfrm>
              <a:off x="1487346" y="1843574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Rocket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Core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796;p20">
              <a:extLst>
                <a:ext uri="{FF2B5EF4-FFF2-40B4-BE49-F238E27FC236}">
                  <a16:creationId xmlns:a16="http://schemas.microsoft.com/office/drawing/2014/main" id="{C5DDA488-0317-AD78-6CF6-79259B894AB4}"/>
                </a:ext>
              </a:extLst>
            </p:cNvPr>
            <p:cNvSpPr/>
            <p:nvPr/>
          </p:nvSpPr>
          <p:spPr>
            <a:xfrm>
              <a:off x="2296714" y="1843574"/>
              <a:ext cx="682380" cy="421887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PTW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797;p20">
              <a:extLst>
                <a:ext uri="{FF2B5EF4-FFF2-40B4-BE49-F238E27FC236}">
                  <a16:creationId xmlns:a16="http://schemas.microsoft.com/office/drawing/2014/main" id="{0F0E7BF2-81A1-5012-69AB-31F4D75FE7B6}"/>
                </a:ext>
              </a:extLst>
            </p:cNvPr>
            <p:cNvSpPr/>
            <p:nvPr/>
          </p:nvSpPr>
          <p:spPr>
            <a:xfrm>
              <a:off x="1487346" y="2456208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L1I$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798;p20">
              <a:extLst>
                <a:ext uri="{FF2B5EF4-FFF2-40B4-BE49-F238E27FC236}">
                  <a16:creationId xmlns:a16="http://schemas.microsoft.com/office/drawing/2014/main" id="{F66BDA6F-0B6B-F4CB-814C-5ADC793741A7}"/>
                </a:ext>
              </a:extLst>
            </p:cNvPr>
            <p:cNvSpPr/>
            <p:nvPr/>
          </p:nvSpPr>
          <p:spPr>
            <a:xfrm>
              <a:off x="2296714" y="2456208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L1D$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" name="Google Shape;799;p20">
              <a:extLst>
                <a:ext uri="{FF2B5EF4-FFF2-40B4-BE49-F238E27FC236}">
                  <a16:creationId xmlns:a16="http://schemas.microsoft.com/office/drawing/2014/main" id="{0BB1438C-7840-71B0-DFA7-FBEE1577BC07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2169726" y="2054518"/>
              <a:ext cx="126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9" name="Google Shape;800;p20">
              <a:extLst>
                <a:ext uri="{FF2B5EF4-FFF2-40B4-BE49-F238E27FC236}">
                  <a16:creationId xmlns:a16="http://schemas.microsoft.com/office/drawing/2014/main" id="{B35CD31F-C8B8-DC41-86ED-4F40C8A1D18C}"/>
                </a:ext>
              </a:extLst>
            </p:cNvPr>
            <p:cNvCxnSpPr>
              <a:stCxn id="4" idx="2"/>
              <a:endCxn id="6" idx="0"/>
            </p:cNvCxnSpPr>
            <p:nvPr/>
          </p:nvCxnSpPr>
          <p:spPr>
            <a:xfrm>
              <a:off x="1828536" y="2265461"/>
              <a:ext cx="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0" name="Google Shape;801;p20">
              <a:extLst>
                <a:ext uri="{FF2B5EF4-FFF2-40B4-BE49-F238E27FC236}">
                  <a16:creationId xmlns:a16="http://schemas.microsoft.com/office/drawing/2014/main" id="{2AE74D05-ECD6-DACE-6E28-43AF27BF6C4B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>
              <a:off x="2637904" y="2265461"/>
              <a:ext cx="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" name="Google Shape;802;p20">
              <a:extLst>
                <a:ext uri="{FF2B5EF4-FFF2-40B4-BE49-F238E27FC236}">
                  <a16:creationId xmlns:a16="http://schemas.microsoft.com/office/drawing/2014/main" id="{94D7B115-5718-0751-1A8B-D473904A1883}"/>
                </a:ext>
              </a:extLst>
            </p:cNvPr>
            <p:cNvCxnSpPr>
              <a:stCxn id="4" idx="2"/>
              <a:endCxn id="7" idx="0"/>
            </p:cNvCxnSpPr>
            <p:nvPr/>
          </p:nvCxnSpPr>
          <p:spPr>
            <a:xfrm>
              <a:off x="1828536" y="2265461"/>
              <a:ext cx="80940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2" name="Google Shape;803;p20">
              <a:extLst>
                <a:ext uri="{FF2B5EF4-FFF2-40B4-BE49-F238E27FC236}">
                  <a16:creationId xmlns:a16="http://schemas.microsoft.com/office/drawing/2014/main" id="{7A3F5F28-F9E7-3481-B223-78316689E9B6}"/>
                </a:ext>
              </a:extLst>
            </p:cNvPr>
            <p:cNvSpPr/>
            <p:nvPr/>
          </p:nvSpPr>
          <p:spPr>
            <a:xfrm>
              <a:off x="1487346" y="3068842"/>
              <a:ext cx="1491748" cy="23630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Tile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" name="Google Shape;804;p20">
              <a:extLst>
                <a:ext uri="{FF2B5EF4-FFF2-40B4-BE49-F238E27FC236}">
                  <a16:creationId xmlns:a16="http://schemas.microsoft.com/office/drawing/2014/main" id="{B94DA324-1C75-3922-CC4F-2B3B0F283E8C}"/>
                </a:ext>
              </a:extLst>
            </p:cNvPr>
            <p:cNvCxnSpPr/>
            <p:nvPr/>
          </p:nvCxnSpPr>
          <p:spPr>
            <a:xfrm>
              <a:off x="1828536" y="2878095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" name="Google Shape;805;p20">
              <a:extLst>
                <a:ext uri="{FF2B5EF4-FFF2-40B4-BE49-F238E27FC236}">
                  <a16:creationId xmlns:a16="http://schemas.microsoft.com/office/drawing/2014/main" id="{80E6A43B-9A7D-ACD5-3641-870C98DD35B5}"/>
                </a:ext>
              </a:extLst>
            </p:cNvPr>
            <p:cNvCxnSpPr/>
            <p:nvPr/>
          </p:nvCxnSpPr>
          <p:spPr>
            <a:xfrm>
              <a:off x="2637904" y="2878095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" name="Google Shape;823;p20">
              <a:extLst>
                <a:ext uri="{FF2B5EF4-FFF2-40B4-BE49-F238E27FC236}">
                  <a16:creationId xmlns:a16="http://schemas.microsoft.com/office/drawing/2014/main" id="{789F74A0-BB7F-909F-C384-05C8D39B8C4A}"/>
                </a:ext>
              </a:extLst>
            </p:cNvPr>
            <p:cNvSpPr/>
            <p:nvPr/>
          </p:nvSpPr>
          <p:spPr>
            <a:xfrm>
              <a:off x="1379402" y="3573240"/>
              <a:ext cx="5341199" cy="23630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System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824;p20">
              <a:extLst>
                <a:ext uri="{FF2B5EF4-FFF2-40B4-BE49-F238E27FC236}">
                  <a16:creationId xmlns:a16="http://schemas.microsoft.com/office/drawing/2014/main" id="{38B33102-B60E-F619-ED2F-9BE437F3DB58}"/>
                </a:ext>
              </a:extLst>
            </p:cNvPr>
            <p:cNvSpPr/>
            <p:nvPr/>
          </p:nvSpPr>
          <p:spPr>
            <a:xfrm>
              <a:off x="2979094" y="4005431"/>
              <a:ext cx="2587786" cy="23630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Periphery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825;p20">
              <a:extLst>
                <a:ext uri="{FF2B5EF4-FFF2-40B4-BE49-F238E27FC236}">
                  <a16:creationId xmlns:a16="http://schemas.microsoft.com/office/drawing/2014/main" id="{0055F92B-77F0-2677-7075-391A5E875D34}"/>
                </a:ext>
              </a:extLst>
            </p:cNvPr>
            <p:cNvSpPr/>
            <p:nvPr/>
          </p:nvSpPr>
          <p:spPr>
            <a:xfrm>
              <a:off x="4546600" y="4424259"/>
              <a:ext cx="1020279" cy="23630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Control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826;p20">
              <a:extLst>
                <a:ext uri="{FF2B5EF4-FFF2-40B4-BE49-F238E27FC236}">
                  <a16:creationId xmlns:a16="http://schemas.microsoft.com/office/drawing/2014/main" id="{65917F11-7B65-5A10-1D55-76A325CE5279}"/>
                </a:ext>
              </a:extLst>
            </p:cNvPr>
            <p:cNvSpPr/>
            <p:nvPr/>
          </p:nvSpPr>
          <p:spPr>
            <a:xfrm>
              <a:off x="5681683" y="4008785"/>
              <a:ext cx="1038918" cy="23630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Front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827;p20">
              <a:extLst>
                <a:ext uri="{FF2B5EF4-FFF2-40B4-BE49-F238E27FC236}">
                  <a16:creationId xmlns:a16="http://schemas.microsoft.com/office/drawing/2014/main" id="{3034F070-5F4B-D7D3-D2E5-C3DB51576C51}"/>
                </a:ext>
              </a:extLst>
            </p:cNvPr>
            <p:cNvSpPr/>
            <p:nvPr/>
          </p:nvSpPr>
          <p:spPr>
            <a:xfrm>
              <a:off x="2976726" y="4835730"/>
              <a:ext cx="682380" cy="42188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UART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828;p20">
              <a:extLst>
                <a:ext uri="{FF2B5EF4-FFF2-40B4-BE49-F238E27FC236}">
                  <a16:creationId xmlns:a16="http://schemas.microsoft.com/office/drawing/2014/main" id="{4E4EC51A-CFF6-BB2A-26E8-C2EC1ECF2103}"/>
                </a:ext>
              </a:extLst>
            </p:cNvPr>
            <p:cNvSpPr/>
            <p:nvPr/>
          </p:nvSpPr>
          <p:spPr>
            <a:xfrm>
              <a:off x="3760018" y="4835730"/>
              <a:ext cx="682380" cy="42188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GPIOs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" name="Google Shape;829;p20">
              <a:extLst>
                <a:ext uri="{FF2B5EF4-FFF2-40B4-BE49-F238E27FC236}">
                  <a16:creationId xmlns:a16="http://schemas.microsoft.com/office/drawing/2014/main" id="{4D8AD01B-54AD-637D-0F3B-EC44B7731B95}"/>
                </a:ext>
              </a:extLst>
            </p:cNvPr>
            <p:cNvCxnSpPr>
              <a:endCxn id="19" idx="0"/>
            </p:cNvCxnSpPr>
            <p:nvPr/>
          </p:nvCxnSpPr>
          <p:spPr>
            <a:xfrm>
              <a:off x="3317916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2" name="Google Shape;830;p20">
              <a:extLst>
                <a:ext uri="{FF2B5EF4-FFF2-40B4-BE49-F238E27FC236}">
                  <a16:creationId xmlns:a16="http://schemas.microsoft.com/office/drawing/2014/main" id="{31E6FCC9-D75F-CCFC-5A7C-2D15A265EBB7}"/>
                </a:ext>
              </a:extLst>
            </p:cNvPr>
            <p:cNvCxnSpPr>
              <a:endCxn id="20" idx="0"/>
            </p:cNvCxnSpPr>
            <p:nvPr/>
          </p:nvCxnSpPr>
          <p:spPr>
            <a:xfrm>
              <a:off x="4101208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3" name="Google Shape;831;p20">
              <a:extLst>
                <a:ext uri="{FF2B5EF4-FFF2-40B4-BE49-F238E27FC236}">
                  <a16:creationId xmlns:a16="http://schemas.microsoft.com/office/drawing/2014/main" id="{72727C22-D148-7373-534C-48879FA5D5B8}"/>
                </a:ext>
              </a:extLst>
            </p:cNvPr>
            <p:cNvSpPr/>
            <p:nvPr/>
          </p:nvSpPr>
          <p:spPr>
            <a:xfrm>
              <a:off x="1436336" y="4749156"/>
              <a:ext cx="682380" cy="50846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832;p20">
              <a:extLst>
                <a:ext uri="{FF2B5EF4-FFF2-40B4-BE49-F238E27FC236}">
                  <a16:creationId xmlns:a16="http://schemas.microsoft.com/office/drawing/2014/main" id="{1671FB61-7DB8-85A6-85B2-831BCB9C45B3}"/>
                </a:ext>
              </a:extLst>
            </p:cNvPr>
            <p:cNvSpPr/>
            <p:nvPr/>
          </p:nvSpPr>
          <p:spPr>
            <a:xfrm>
              <a:off x="2193435" y="4749156"/>
              <a:ext cx="682380" cy="50846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" name="Google Shape;833;p20">
              <a:extLst>
                <a:ext uri="{FF2B5EF4-FFF2-40B4-BE49-F238E27FC236}">
                  <a16:creationId xmlns:a16="http://schemas.microsoft.com/office/drawing/2014/main" id="{F66AE9E5-3A2C-C548-ABE6-1DDE7230FCE2}"/>
                </a:ext>
              </a:extLst>
            </p:cNvPr>
            <p:cNvCxnSpPr/>
            <p:nvPr/>
          </p:nvCxnSpPr>
          <p:spPr>
            <a:xfrm>
              <a:off x="1777526" y="3809546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6" name="Google Shape;834;p20">
              <a:extLst>
                <a:ext uri="{FF2B5EF4-FFF2-40B4-BE49-F238E27FC236}">
                  <a16:creationId xmlns:a16="http://schemas.microsoft.com/office/drawing/2014/main" id="{53B38492-D249-D7B2-1D83-7D1E92E97D3A}"/>
                </a:ext>
              </a:extLst>
            </p:cNvPr>
            <p:cNvCxnSpPr/>
            <p:nvPr/>
          </p:nvCxnSpPr>
          <p:spPr>
            <a:xfrm>
              <a:off x="2534625" y="3820827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7" name="Google Shape;835;p20">
              <a:extLst>
                <a:ext uri="{FF2B5EF4-FFF2-40B4-BE49-F238E27FC236}">
                  <a16:creationId xmlns:a16="http://schemas.microsoft.com/office/drawing/2014/main" id="{ECE78A9D-CD6A-8294-2D20-0DBBDB432AFC}"/>
                </a:ext>
              </a:extLst>
            </p:cNvPr>
            <p:cNvCxnSpPr/>
            <p:nvPr/>
          </p:nvCxnSpPr>
          <p:spPr>
            <a:xfrm>
              <a:off x="2247062" y="3305148"/>
              <a:ext cx="0" cy="26809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9" name="Google Shape;838;p20">
              <a:extLst>
                <a:ext uri="{FF2B5EF4-FFF2-40B4-BE49-F238E27FC236}">
                  <a16:creationId xmlns:a16="http://schemas.microsoft.com/office/drawing/2014/main" id="{7C809FA8-18BD-E3FA-E60D-1A4E825289BF}"/>
                </a:ext>
              </a:extLst>
            </p:cNvPr>
            <p:cNvCxnSpPr/>
            <p:nvPr/>
          </p:nvCxnSpPr>
          <p:spPr>
            <a:xfrm>
              <a:off x="4370185" y="3820827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0" name="Google Shape;839;p20">
              <a:extLst>
                <a:ext uri="{FF2B5EF4-FFF2-40B4-BE49-F238E27FC236}">
                  <a16:creationId xmlns:a16="http://schemas.microsoft.com/office/drawing/2014/main" id="{3DE0CF3E-2F33-7CB0-D744-F5EA5801F181}"/>
                </a:ext>
              </a:extLst>
            </p:cNvPr>
            <p:cNvCxnSpPr/>
            <p:nvPr/>
          </p:nvCxnSpPr>
          <p:spPr>
            <a:xfrm>
              <a:off x="6183621" y="380954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1" name="Google Shape;840;p20">
              <a:extLst>
                <a:ext uri="{FF2B5EF4-FFF2-40B4-BE49-F238E27FC236}">
                  <a16:creationId xmlns:a16="http://schemas.microsoft.com/office/drawing/2014/main" id="{D1682A96-96D9-3F8F-4EE6-D955131CDAD5}"/>
                </a:ext>
              </a:extLst>
            </p:cNvPr>
            <p:cNvCxnSpPr/>
            <p:nvPr/>
          </p:nvCxnSpPr>
          <p:spPr>
            <a:xfrm>
              <a:off x="5061810" y="424069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32" name="Google Shape;841;p20">
              <a:extLst>
                <a:ext uri="{FF2B5EF4-FFF2-40B4-BE49-F238E27FC236}">
                  <a16:creationId xmlns:a16="http://schemas.microsoft.com/office/drawing/2014/main" id="{16771C87-5924-CE44-8EB2-99CAC63ADD2D}"/>
                </a:ext>
              </a:extLst>
            </p:cNvPr>
            <p:cNvSpPr/>
            <p:nvPr/>
          </p:nvSpPr>
          <p:spPr>
            <a:xfrm>
              <a:off x="4715172" y="4782281"/>
              <a:ext cx="851707" cy="24273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BootROM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842;p20">
              <a:extLst>
                <a:ext uri="{FF2B5EF4-FFF2-40B4-BE49-F238E27FC236}">
                  <a16:creationId xmlns:a16="http://schemas.microsoft.com/office/drawing/2014/main" id="{2A85F11B-E3D1-D467-C774-0BE40FFFD800}"/>
                </a:ext>
              </a:extLst>
            </p:cNvPr>
            <p:cNvSpPr/>
            <p:nvPr/>
          </p:nvSpPr>
          <p:spPr>
            <a:xfrm>
              <a:off x="4715172" y="5082802"/>
              <a:ext cx="851707" cy="24273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PLIC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843;p20">
              <a:extLst>
                <a:ext uri="{FF2B5EF4-FFF2-40B4-BE49-F238E27FC236}">
                  <a16:creationId xmlns:a16="http://schemas.microsoft.com/office/drawing/2014/main" id="{A8B114C9-3315-C717-F35F-040C8E811893}"/>
                </a:ext>
              </a:extLst>
            </p:cNvPr>
            <p:cNvSpPr/>
            <p:nvPr/>
          </p:nvSpPr>
          <p:spPr>
            <a:xfrm>
              <a:off x="4726078" y="5383323"/>
              <a:ext cx="841442" cy="24273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844;p20">
              <a:extLst>
                <a:ext uri="{FF2B5EF4-FFF2-40B4-BE49-F238E27FC236}">
                  <a16:creationId xmlns:a16="http://schemas.microsoft.com/office/drawing/2014/main" id="{5D67AC8B-2A18-5EFA-8E4D-546F32396865}"/>
                </a:ext>
              </a:extLst>
            </p:cNvPr>
            <p:cNvSpPr/>
            <p:nvPr/>
          </p:nvSpPr>
          <p:spPr>
            <a:xfrm>
              <a:off x="4726078" y="5673368"/>
              <a:ext cx="841442" cy="24273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Debug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" name="Google Shape;845;p20">
              <a:extLst>
                <a:ext uri="{FF2B5EF4-FFF2-40B4-BE49-F238E27FC236}">
                  <a16:creationId xmlns:a16="http://schemas.microsoft.com/office/drawing/2014/main" id="{29687381-81AF-25C9-A948-007719C9F896}"/>
                </a:ext>
              </a:extLst>
            </p:cNvPr>
            <p:cNvCxnSpPr/>
            <p:nvPr/>
          </p:nvCxnSpPr>
          <p:spPr>
            <a:xfrm>
              <a:off x="4609421" y="4908644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7" name="Google Shape;846;p20">
              <a:extLst>
                <a:ext uri="{FF2B5EF4-FFF2-40B4-BE49-F238E27FC236}">
                  <a16:creationId xmlns:a16="http://schemas.microsoft.com/office/drawing/2014/main" id="{9F40216B-6E51-6997-5711-D0580F68E5B3}"/>
                </a:ext>
              </a:extLst>
            </p:cNvPr>
            <p:cNvCxnSpPr/>
            <p:nvPr/>
          </p:nvCxnSpPr>
          <p:spPr>
            <a:xfrm>
              <a:off x="4606813" y="4652486"/>
              <a:ext cx="0" cy="112290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38" name="Google Shape;847;p20">
              <a:extLst>
                <a:ext uri="{FF2B5EF4-FFF2-40B4-BE49-F238E27FC236}">
                  <a16:creationId xmlns:a16="http://schemas.microsoft.com/office/drawing/2014/main" id="{CDDFD56F-CCEF-5E05-829D-EFEAA23C2EDF}"/>
                </a:ext>
              </a:extLst>
            </p:cNvPr>
            <p:cNvCxnSpPr/>
            <p:nvPr/>
          </p:nvCxnSpPr>
          <p:spPr>
            <a:xfrm>
              <a:off x="4609421" y="5203919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9" name="Google Shape;848;p20">
              <a:extLst>
                <a:ext uri="{FF2B5EF4-FFF2-40B4-BE49-F238E27FC236}">
                  <a16:creationId xmlns:a16="http://schemas.microsoft.com/office/drawing/2014/main" id="{FA3A5CCC-970E-8223-1444-30CE42629105}"/>
                </a:ext>
              </a:extLst>
            </p:cNvPr>
            <p:cNvCxnSpPr/>
            <p:nvPr/>
          </p:nvCxnSpPr>
          <p:spPr>
            <a:xfrm>
              <a:off x="4609421" y="5503956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40" name="Google Shape;849;p20">
              <a:extLst>
                <a:ext uri="{FF2B5EF4-FFF2-40B4-BE49-F238E27FC236}">
                  <a16:creationId xmlns:a16="http://schemas.microsoft.com/office/drawing/2014/main" id="{D6833201-C270-7D40-B127-C722FB88BDDA}"/>
                </a:ext>
              </a:extLst>
            </p:cNvPr>
            <p:cNvCxnSpPr/>
            <p:nvPr/>
          </p:nvCxnSpPr>
          <p:spPr>
            <a:xfrm>
              <a:off x="4609421" y="5775388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41" name="Google Shape;850;p20">
              <a:extLst>
                <a:ext uri="{FF2B5EF4-FFF2-40B4-BE49-F238E27FC236}">
                  <a16:creationId xmlns:a16="http://schemas.microsoft.com/office/drawing/2014/main" id="{3CB5538C-0803-9105-704B-280634B3DE54}"/>
                </a:ext>
              </a:extLst>
            </p:cNvPr>
            <p:cNvSpPr/>
            <p:nvPr/>
          </p:nvSpPr>
          <p:spPr>
            <a:xfrm>
              <a:off x="6028075" y="4749156"/>
              <a:ext cx="682380" cy="42188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Serdes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" name="Google Shape;851;p20">
              <a:extLst>
                <a:ext uri="{FF2B5EF4-FFF2-40B4-BE49-F238E27FC236}">
                  <a16:creationId xmlns:a16="http://schemas.microsoft.com/office/drawing/2014/main" id="{96CE22C7-28A2-527D-F88E-E1255D6A9519}"/>
                </a:ext>
              </a:extLst>
            </p:cNvPr>
            <p:cNvCxnSpPr>
              <a:stCxn id="35" idx="3"/>
            </p:cNvCxnSpPr>
            <p:nvPr/>
          </p:nvCxnSpPr>
          <p:spPr>
            <a:xfrm rot="10800000" flipH="1">
              <a:off x="5567520" y="4226934"/>
              <a:ext cx="255300" cy="15678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3" name="Google Shape;852;p20">
              <a:extLst>
                <a:ext uri="{FF2B5EF4-FFF2-40B4-BE49-F238E27FC236}">
                  <a16:creationId xmlns:a16="http://schemas.microsoft.com/office/drawing/2014/main" id="{3BE57A38-CD77-06DC-183B-743A42421A43}"/>
                </a:ext>
              </a:extLst>
            </p:cNvPr>
            <p:cNvCxnSpPr/>
            <p:nvPr/>
          </p:nvCxnSpPr>
          <p:spPr>
            <a:xfrm>
              <a:off x="6369265" y="4240696"/>
              <a:ext cx="0" cy="49888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4" name="Google Shape;853;p20">
              <a:extLst>
                <a:ext uri="{FF2B5EF4-FFF2-40B4-BE49-F238E27FC236}">
                  <a16:creationId xmlns:a16="http://schemas.microsoft.com/office/drawing/2014/main" id="{267D48B9-7967-01DC-BBC6-C489F4B36CE8}"/>
                </a:ext>
              </a:extLst>
            </p:cNvPr>
            <p:cNvSpPr/>
            <p:nvPr/>
          </p:nvSpPr>
          <p:spPr>
            <a:xfrm>
              <a:off x="1423852" y="5454170"/>
              <a:ext cx="1451964" cy="23630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Memory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" name="Google Shape;854;p20">
              <a:extLst>
                <a:ext uri="{FF2B5EF4-FFF2-40B4-BE49-F238E27FC236}">
                  <a16:creationId xmlns:a16="http://schemas.microsoft.com/office/drawing/2014/main" id="{2B5F8E2D-84EB-4CA3-8774-041DBDE8F9F7}"/>
                </a:ext>
              </a:extLst>
            </p:cNvPr>
            <p:cNvCxnSpPr/>
            <p:nvPr/>
          </p:nvCxnSpPr>
          <p:spPr>
            <a:xfrm>
              <a:off x="1738433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6" name="Google Shape;855;p20">
              <a:extLst>
                <a:ext uri="{FF2B5EF4-FFF2-40B4-BE49-F238E27FC236}">
                  <a16:creationId xmlns:a16="http://schemas.microsoft.com/office/drawing/2014/main" id="{3BDEBA7B-0DD1-F0D3-B15A-63613969F19D}"/>
                </a:ext>
              </a:extLst>
            </p:cNvPr>
            <p:cNvCxnSpPr/>
            <p:nvPr/>
          </p:nvCxnSpPr>
          <p:spPr>
            <a:xfrm>
              <a:off x="2547801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7" name="Google Shape;856;p20">
              <a:extLst>
                <a:ext uri="{FF2B5EF4-FFF2-40B4-BE49-F238E27FC236}">
                  <a16:creationId xmlns:a16="http://schemas.microsoft.com/office/drawing/2014/main" id="{3CE44DC5-DD2D-15F8-0F3A-49CE0E9CB322}"/>
                </a:ext>
              </a:extLst>
            </p:cNvPr>
            <p:cNvSpPr/>
            <p:nvPr/>
          </p:nvSpPr>
          <p:spPr>
            <a:xfrm>
              <a:off x="2193435" y="5866422"/>
              <a:ext cx="682380" cy="415634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857;p20">
              <a:extLst>
                <a:ext uri="{FF2B5EF4-FFF2-40B4-BE49-F238E27FC236}">
                  <a16:creationId xmlns:a16="http://schemas.microsoft.com/office/drawing/2014/main" id="{C168A660-4893-F068-9252-E8E4D671AFE8}"/>
                </a:ext>
              </a:extLst>
            </p:cNvPr>
            <p:cNvSpPr/>
            <p:nvPr/>
          </p:nvSpPr>
          <p:spPr>
            <a:xfrm>
              <a:off x="1423852" y="5866422"/>
              <a:ext cx="682380" cy="415634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" name="Google Shape;858;p20">
              <a:extLst>
                <a:ext uri="{FF2B5EF4-FFF2-40B4-BE49-F238E27FC236}">
                  <a16:creationId xmlns:a16="http://schemas.microsoft.com/office/drawing/2014/main" id="{616C7A6D-8AD4-D458-2E55-EA9844ABBFAE}"/>
                </a:ext>
              </a:extLst>
            </p:cNvPr>
            <p:cNvCxnSpPr/>
            <p:nvPr/>
          </p:nvCxnSpPr>
          <p:spPr>
            <a:xfrm>
              <a:off x="1738433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50" name="Google Shape;859;p20">
              <a:extLst>
                <a:ext uri="{FF2B5EF4-FFF2-40B4-BE49-F238E27FC236}">
                  <a16:creationId xmlns:a16="http://schemas.microsoft.com/office/drawing/2014/main" id="{F08E1EDB-6615-1C10-CC21-2AD1D97052BA}"/>
                </a:ext>
              </a:extLst>
            </p:cNvPr>
            <p:cNvCxnSpPr/>
            <p:nvPr/>
          </p:nvCxnSpPr>
          <p:spPr>
            <a:xfrm>
              <a:off x="2547801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53" name="Google Shape;837;p20">
              <a:extLst>
                <a:ext uri="{FF2B5EF4-FFF2-40B4-BE49-F238E27FC236}">
                  <a16:creationId xmlns:a16="http://schemas.microsoft.com/office/drawing/2014/main" id="{7CCCA103-6B8C-6DA7-FB36-AAAB367A4A81}"/>
                </a:ext>
              </a:extLst>
            </p:cNvPr>
            <p:cNvCxnSpPr>
              <a:cxnSpLocks/>
            </p:cNvCxnSpPr>
            <p:nvPr/>
          </p:nvCxnSpPr>
          <p:spPr>
            <a:xfrm>
              <a:off x="3995925" y="3416161"/>
              <a:ext cx="0" cy="58927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4" name="Google Shape;798;p20">
              <a:extLst>
                <a:ext uri="{FF2B5EF4-FFF2-40B4-BE49-F238E27FC236}">
                  <a16:creationId xmlns:a16="http://schemas.microsoft.com/office/drawing/2014/main" id="{10A3D00A-4391-6B81-7D22-20F13958F952}"/>
                </a:ext>
              </a:extLst>
            </p:cNvPr>
            <p:cNvSpPr/>
            <p:nvPr/>
          </p:nvSpPr>
          <p:spPr>
            <a:xfrm>
              <a:off x="3190482" y="1595411"/>
              <a:ext cx="1620485" cy="1816028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Dataflow Accelerator</a:t>
              </a:r>
              <a:endParaRPr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" name="Google Shape;837;p20">
              <a:extLst>
                <a:ext uri="{FF2B5EF4-FFF2-40B4-BE49-F238E27FC236}">
                  <a16:creationId xmlns:a16="http://schemas.microsoft.com/office/drawing/2014/main" id="{F4D6B6CC-9E42-257C-F7EB-1F07F441F5CF}"/>
                </a:ext>
              </a:extLst>
            </p:cNvPr>
            <p:cNvCxnSpPr>
              <a:cxnSpLocks/>
            </p:cNvCxnSpPr>
            <p:nvPr/>
          </p:nvCxnSpPr>
          <p:spPr>
            <a:xfrm>
              <a:off x="5345097" y="3416161"/>
              <a:ext cx="0" cy="58927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6" name="Google Shape;798;p20">
              <a:extLst>
                <a:ext uri="{FF2B5EF4-FFF2-40B4-BE49-F238E27FC236}">
                  <a16:creationId xmlns:a16="http://schemas.microsoft.com/office/drawing/2014/main" id="{28455B9D-B15B-D228-434D-EF5764F0E08A}"/>
                </a:ext>
              </a:extLst>
            </p:cNvPr>
            <p:cNvSpPr/>
            <p:nvPr/>
          </p:nvSpPr>
          <p:spPr>
            <a:xfrm>
              <a:off x="4957097" y="1596814"/>
              <a:ext cx="1620485" cy="1816028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Systolic Array Based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Accelerator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8298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CFD11695-1010-1F02-0B9A-8BDC5E9A3AEC}"/>
              </a:ext>
            </a:extLst>
          </p:cNvPr>
          <p:cNvGrpSpPr/>
          <p:nvPr/>
        </p:nvGrpSpPr>
        <p:grpSpPr>
          <a:xfrm>
            <a:off x="1171169" y="1323208"/>
            <a:ext cx="5946945" cy="5185542"/>
            <a:chOff x="1171169" y="1323208"/>
            <a:chExt cx="5946945" cy="5185542"/>
          </a:xfrm>
        </p:grpSpPr>
        <p:sp>
          <p:nvSpPr>
            <p:cNvPr id="2" name="Google Shape;792;p20">
              <a:extLst>
                <a:ext uri="{FF2B5EF4-FFF2-40B4-BE49-F238E27FC236}">
                  <a16:creationId xmlns:a16="http://schemas.microsoft.com/office/drawing/2014/main" id="{CD71DBEE-9F88-6AA0-47FC-84D784C927DD}"/>
                </a:ext>
              </a:extLst>
            </p:cNvPr>
            <p:cNvSpPr/>
            <p:nvPr/>
          </p:nvSpPr>
          <p:spPr>
            <a:xfrm>
              <a:off x="1171169" y="1323208"/>
              <a:ext cx="5946945" cy="5185542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Digital SoC Architecture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" name="Google Shape;794;p20">
              <a:extLst>
                <a:ext uri="{FF2B5EF4-FFF2-40B4-BE49-F238E27FC236}">
                  <a16:creationId xmlns:a16="http://schemas.microsoft.com/office/drawing/2014/main" id="{395E9433-DDC7-4A3D-F072-22AB9A4932E3}"/>
                </a:ext>
              </a:extLst>
            </p:cNvPr>
            <p:cNvSpPr/>
            <p:nvPr/>
          </p:nvSpPr>
          <p:spPr>
            <a:xfrm>
              <a:off x="1423852" y="1595410"/>
              <a:ext cx="1620500" cy="1766888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RocketTile</a:t>
              </a:r>
              <a:endParaRPr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795;p20">
              <a:extLst>
                <a:ext uri="{FF2B5EF4-FFF2-40B4-BE49-F238E27FC236}">
                  <a16:creationId xmlns:a16="http://schemas.microsoft.com/office/drawing/2014/main" id="{0BC1702D-8BC8-E8F6-2011-9E85E3B2945C}"/>
                </a:ext>
              </a:extLst>
            </p:cNvPr>
            <p:cNvSpPr/>
            <p:nvPr/>
          </p:nvSpPr>
          <p:spPr>
            <a:xfrm>
              <a:off x="1487346" y="1843574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Rocket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Core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796;p20">
              <a:extLst>
                <a:ext uri="{FF2B5EF4-FFF2-40B4-BE49-F238E27FC236}">
                  <a16:creationId xmlns:a16="http://schemas.microsoft.com/office/drawing/2014/main" id="{68BAAD42-A9A8-2E2C-C149-B8762CD2ED9D}"/>
                </a:ext>
              </a:extLst>
            </p:cNvPr>
            <p:cNvSpPr/>
            <p:nvPr/>
          </p:nvSpPr>
          <p:spPr>
            <a:xfrm>
              <a:off x="2296714" y="1843574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PTW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797;p20">
              <a:extLst>
                <a:ext uri="{FF2B5EF4-FFF2-40B4-BE49-F238E27FC236}">
                  <a16:creationId xmlns:a16="http://schemas.microsoft.com/office/drawing/2014/main" id="{DAEC7A89-9B0F-76A4-1103-0614B8F4C81B}"/>
                </a:ext>
              </a:extLst>
            </p:cNvPr>
            <p:cNvSpPr/>
            <p:nvPr/>
          </p:nvSpPr>
          <p:spPr>
            <a:xfrm>
              <a:off x="1487346" y="2456208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L1I$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798;p20">
              <a:extLst>
                <a:ext uri="{FF2B5EF4-FFF2-40B4-BE49-F238E27FC236}">
                  <a16:creationId xmlns:a16="http://schemas.microsoft.com/office/drawing/2014/main" id="{63E2A386-0C28-90EB-7C60-25E5F2ACDE53}"/>
                </a:ext>
              </a:extLst>
            </p:cNvPr>
            <p:cNvSpPr/>
            <p:nvPr/>
          </p:nvSpPr>
          <p:spPr>
            <a:xfrm>
              <a:off x="2296714" y="2456208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L1D$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" name="Google Shape;799;p20">
              <a:extLst>
                <a:ext uri="{FF2B5EF4-FFF2-40B4-BE49-F238E27FC236}">
                  <a16:creationId xmlns:a16="http://schemas.microsoft.com/office/drawing/2014/main" id="{EAFDBC31-B119-F9EB-618E-28C79AC576B3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2169726" y="2054518"/>
              <a:ext cx="126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9" name="Google Shape;800;p20">
              <a:extLst>
                <a:ext uri="{FF2B5EF4-FFF2-40B4-BE49-F238E27FC236}">
                  <a16:creationId xmlns:a16="http://schemas.microsoft.com/office/drawing/2014/main" id="{99312533-43CD-D20F-8F4A-B5FA9FBB3C30}"/>
                </a:ext>
              </a:extLst>
            </p:cNvPr>
            <p:cNvCxnSpPr>
              <a:stCxn id="4" idx="2"/>
              <a:endCxn id="6" idx="0"/>
            </p:cNvCxnSpPr>
            <p:nvPr/>
          </p:nvCxnSpPr>
          <p:spPr>
            <a:xfrm>
              <a:off x="1828536" y="2265461"/>
              <a:ext cx="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0" name="Google Shape;801;p20">
              <a:extLst>
                <a:ext uri="{FF2B5EF4-FFF2-40B4-BE49-F238E27FC236}">
                  <a16:creationId xmlns:a16="http://schemas.microsoft.com/office/drawing/2014/main" id="{4E147DEB-7BD1-E01B-E237-457BA1D2917B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>
              <a:off x="2637904" y="2265461"/>
              <a:ext cx="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" name="Google Shape;802;p20">
              <a:extLst>
                <a:ext uri="{FF2B5EF4-FFF2-40B4-BE49-F238E27FC236}">
                  <a16:creationId xmlns:a16="http://schemas.microsoft.com/office/drawing/2014/main" id="{CEBD5F2A-AD05-E823-A723-D8E61AA97E92}"/>
                </a:ext>
              </a:extLst>
            </p:cNvPr>
            <p:cNvCxnSpPr>
              <a:stCxn id="4" idx="2"/>
              <a:endCxn id="7" idx="0"/>
            </p:cNvCxnSpPr>
            <p:nvPr/>
          </p:nvCxnSpPr>
          <p:spPr>
            <a:xfrm>
              <a:off x="1828536" y="2265461"/>
              <a:ext cx="80940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2" name="Google Shape;803;p20">
              <a:extLst>
                <a:ext uri="{FF2B5EF4-FFF2-40B4-BE49-F238E27FC236}">
                  <a16:creationId xmlns:a16="http://schemas.microsoft.com/office/drawing/2014/main" id="{8B93E02F-47FD-4E9C-A4A9-38C9A38F2D7C}"/>
                </a:ext>
              </a:extLst>
            </p:cNvPr>
            <p:cNvSpPr/>
            <p:nvPr/>
          </p:nvSpPr>
          <p:spPr>
            <a:xfrm>
              <a:off x="1487346" y="3068842"/>
              <a:ext cx="1491748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Tile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" name="Google Shape;804;p20">
              <a:extLst>
                <a:ext uri="{FF2B5EF4-FFF2-40B4-BE49-F238E27FC236}">
                  <a16:creationId xmlns:a16="http://schemas.microsoft.com/office/drawing/2014/main" id="{428A0253-FCA3-51BC-21F4-BC8B6AD00709}"/>
                </a:ext>
              </a:extLst>
            </p:cNvPr>
            <p:cNvCxnSpPr/>
            <p:nvPr/>
          </p:nvCxnSpPr>
          <p:spPr>
            <a:xfrm>
              <a:off x="1828536" y="2878095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" name="Google Shape;805;p20">
              <a:extLst>
                <a:ext uri="{FF2B5EF4-FFF2-40B4-BE49-F238E27FC236}">
                  <a16:creationId xmlns:a16="http://schemas.microsoft.com/office/drawing/2014/main" id="{B28E8774-05C7-4954-D674-D2E5D17EFCD3}"/>
                </a:ext>
              </a:extLst>
            </p:cNvPr>
            <p:cNvCxnSpPr/>
            <p:nvPr/>
          </p:nvCxnSpPr>
          <p:spPr>
            <a:xfrm>
              <a:off x="2637904" y="2878095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" name="Google Shape;823;p20">
              <a:extLst>
                <a:ext uri="{FF2B5EF4-FFF2-40B4-BE49-F238E27FC236}">
                  <a16:creationId xmlns:a16="http://schemas.microsoft.com/office/drawing/2014/main" id="{6C12C826-FD24-1C77-F2F8-58BDB3CCA77D}"/>
                </a:ext>
              </a:extLst>
            </p:cNvPr>
            <p:cNvSpPr/>
            <p:nvPr/>
          </p:nvSpPr>
          <p:spPr>
            <a:xfrm>
              <a:off x="1379402" y="3573240"/>
              <a:ext cx="5341199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System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824;p20">
              <a:extLst>
                <a:ext uri="{FF2B5EF4-FFF2-40B4-BE49-F238E27FC236}">
                  <a16:creationId xmlns:a16="http://schemas.microsoft.com/office/drawing/2014/main" id="{FBA10815-2947-C7F2-FA89-4ABD6237045B}"/>
                </a:ext>
              </a:extLst>
            </p:cNvPr>
            <p:cNvSpPr/>
            <p:nvPr/>
          </p:nvSpPr>
          <p:spPr>
            <a:xfrm>
              <a:off x="2979094" y="4005431"/>
              <a:ext cx="2587786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Periphery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825;p20">
              <a:extLst>
                <a:ext uri="{FF2B5EF4-FFF2-40B4-BE49-F238E27FC236}">
                  <a16:creationId xmlns:a16="http://schemas.microsoft.com/office/drawing/2014/main" id="{84FB190B-2408-0623-81DA-8604609FC4AB}"/>
                </a:ext>
              </a:extLst>
            </p:cNvPr>
            <p:cNvSpPr/>
            <p:nvPr/>
          </p:nvSpPr>
          <p:spPr>
            <a:xfrm>
              <a:off x="4546600" y="4424259"/>
              <a:ext cx="1020279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Control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826;p20">
              <a:extLst>
                <a:ext uri="{FF2B5EF4-FFF2-40B4-BE49-F238E27FC236}">
                  <a16:creationId xmlns:a16="http://schemas.microsoft.com/office/drawing/2014/main" id="{9CD24E45-C7FB-B52D-5E77-4CA058AAA159}"/>
                </a:ext>
              </a:extLst>
            </p:cNvPr>
            <p:cNvSpPr/>
            <p:nvPr/>
          </p:nvSpPr>
          <p:spPr>
            <a:xfrm>
              <a:off x="5681683" y="4008785"/>
              <a:ext cx="1038918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Front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827;p20">
              <a:extLst>
                <a:ext uri="{FF2B5EF4-FFF2-40B4-BE49-F238E27FC236}">
                  <a16:creationId xmlns:a16="http://schemas.microsoft.com/office/drawing/2014/main" id="{2126CC7B-1FF0-FDAF-7BA3-94A4EA8D923E}"/>
                </a:ext>
              </a:extLst>
            </p:cNvPr>
            <p:cNvSpPr/>
            <p:nvPr/>
          </p:nvSpPr>
          <p:spPr>
            <a:xfrm>
              <a:off x="2976726" y="4835730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UART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828;p20">
              <a:extLst>
                <a:ext uri="{FF2B5EF4-FFF2-40B4-BE49-F238E27FC236}">
                  <a16:creationId xmlns:a16="http://schemas.microsoft.com/office/drawing/2014/main" id="{1CF737D4-EA3E-873E-4A85-88F0FAB8EA48}"/>
                </a:ext>
              </a:extLst>
            </p:cNvPr>
            <p:cNvSpPr/>
            <p:nvPr/>
          </p:nvSpPr>
          <p:spPr>
            <a:xfrm>
              <a:off x="3760018" y="4835730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GPIOs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" name="Google Shape;829;p20">
              <a:extLst>
                <a:ext uri="{FF2B5EF4-FFF2-40B4-BE49-F238E27FC236}">
                  <a16:creationId xmlns:a16="http://schemas.microsoft.com/office/drawing/2014/main" id="{294CE537-884B-21E2-C08B-2DCACDEB26E8}"/>
                </a:ext>
              </a:extLst>
            </p:cNvPr>
            <p:cNvCxnSpPr>
              <a:endCxn id="19" idx="0"/>
            </p:cNvCxnSpPr>
            <p:nvPr/>
          </p:nvCxnSpPr>
          <p:spPr>
            <a:xfrm>
              <a:off x="3317916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2" name="Google Shape;830;p20">
              <a:extLst>
                <a:ext uri="{FF2B5EF4-FFF2-40B4-BE49-F238E27FC236}">
                  <a16:creationId xmlns:a16="http://schemas.microsoft.com/office/drawing/2014/main" id="{96111587-F77D-577B-2473-E4B726990B18}"/>
                </a:ext>
              </a:extLst>
            </p:cNvPr>
            <p:cNvCxnSpPr>
              <a:endCxn id="20" idx="0"/>
            </p:cNvCxnSpPr>
            <p:nvPr/>
          </p:nvCxnSpPr>
          <p:spPr>
            <a:xfrm>
              <a:off x="4101208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3" name="Google Shape;831;p20">
              <a:extLst>
                <a:ext uri="{FF2B5EF4-FFF2-40B4-BE49-F238E27FC236}">
                  <a16:creationId xmlns:a16="http://schemas.microsoft.com/office/drawing/2014/main" id="{180E590F-429D-51DF-AC34-610F73495F4F}"/>
                </a:ext>
              </a:extLst>
            </p:cNvPr>
            <p:cNvSpPr/>
            <p:nvPr/>
          </p:nvSpPr>
          <p:spPr>
            <a:xfrm>
              <a:off x="1436336" y="4749156"/>
              <a:ext cx="682380" cy="50846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832;p20">
              <a:extLst>
                <a:ext uri="{FF2B5EF4-FFF2-40B4-BE49-F238E27FC236}">
                  <a16:creationId xmlns:a16="http://schemas.microsoft.com/office/drawing/2014/main" id="{CA723498-8C30-CA5E-2E1E-A9D75C88F828}"/>
                </a:ext>
              </a:extLst>
            </p:cNvPr>
            <p:cNvSpPr/>
            <p:nvPr/>
          </p:nvSpPr>
          <p:spPr>
            <a:xfrm>
              <a:off x="2193435" y="4749156"/>
              <a:ext cx="682380" cy="50846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" name="Google Shape;833;p20">
              <a:extLst>
                <a:ext uri="{FF2B5EF4-FFF2-40B4-BE49-F238E27FC236}">
                  <a16:creationId xmlns:a16="http://schemas.microsoft.com/office/drawing/2014/main" id="{77F16B15-CFCD-AF17-51A7-9176BBE81312}"/>
                </a:ext>
              </a:extLst>
            </p:cNvPr>
            <p:cNvCxnSpPr/>
            <p:nvPr/>
          </p:nvCxnSpPr>
          <p:spPr>
            <a:xfrm>
              <a:off x="1777526" y="3809546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6" name="Google Shape;834;p20">
              <a:extLst>
                <a:ext uri="{FF2B5EF4-FFF2-40B4-BE49-F238E27FC236}">
                  <a16:creationId xmlns:a16="http://schemas.microsoft.com/office/drawing/2014/main" id="{D3DCD669-289B-3CFD-351B-82316928BDF4}"/>
                </a:ext>
              </a:extLst>
            </p:cNvPr>
            <p:cNvCxnSpPr/>
            <p:nvPr/>
          </p:nvCxnSpPr>
          <p:spPr>
            <a:xfrm>
              <a:off x="2534625" y="3820827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7" name="Google Shape;835;p20">
              <a:extLst>
                <a:ext uri="{FF2B5EF4-FFF2-40B4-BE49-F238E27FC236}">
                  <a16:creationId xmlns:a16="http://schemas.microsoft.com/office/drawing/2014/main" id="{5E823A9A-C21F-88A1-830C-E1827C911D09}"/>
                </a:ext>
              </a:extLst>
            </p:cNvPr>
            <p:cNvCxnSpPr/>
            <p:nvPr/>
          </p:nvCxnSpPr>
          <p:spPr>
            <a:xfrm>
              <a:off x="2247062" y="3305148"/>
              <a:ext cx="0" cy="26809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9" name="Google Shape;838;p20">
              <a:extLst>
                <a:ext uri="{FF2B5EF4-FFF2-40B4-BE49-F238E27FC236}">
                  <a16:creationId xmlns:a16="http://schemas.microsoft.com/office/drawing/2014/main" id="{ECE0097B-E337-DAE2-9D58-8D98EEF6E2D2}"/>
                </a:ext>
              </a:extLst>
            </p:cNvPr>
            <p:cNvCxnSpPr/>
            <p:nvPr/>
          </p:nvCxnSpPr>
          <p:spPr>
            <a:xfrm>
              <a:off x="4370185" y="3820827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0" name="Google Shape;839;p20">
              <a:extLst>
                <a:ext uri="{FF2B5EF4-FFF2-40B4-BE49-F238E27FC236}">
                  <a16:creationId xmlns:a16="http://schemas.microsoft.com/office/drawing/2014/main" id="{04ABB46C-3A30-DB57-9324-6B8B35137613}"/>
                </a:ext>
              </a:extLst>
            </p:cNvPr>
            <p:cNvCxnSpPr/>
            <p:nvPr/>
          </p:nvCxnSpPr>
          <p:spPr>
            <a:xfrm>
              <a:off x="6183621" y="380954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1" name="Google Shape;840;p20">
              <a:extLst>
                <a:ext uri="{FF2B5EF4-FFF2-40B4-BE49-F238E27FC236}">
                  <a16:creationId xmlns:a16="http://schemas.microsoft.com/office/drawing/2014/main" id="{F248ED68-F8AC-6DE5-9663-9A6CC5B1EB01}"/>
                </a:ext>
              </a:extLst>
            </p:cNvPr>
            <p:cNvCxnSpPr/>
            <p:nvPr/>
          </p:nvCxnSpPr>
          <p:spPr>
            <a:xfrm>
              <a:off x="5061810" y="424069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32" name="Google Shape;841;p20">
              <a:extLst>
                <a:ext uri="{FF2B5EF4-FFF2-40B4-BE49-F238E27FC236}">
                  <a16:creationId xmlns:a16="http://schemas.microsoft.com/office/drawing/2014/main" id="{B5657363-4329-BA5B-9F49-E377685A1D3D}"/>
                </a:ext>
              </a:extLst>
            </p:cNvPr>
            <p:cNvSpPr/>
            <p:nvPr/>
          </p:nvSpPr>
          <p:spPr>
            <a:xfrm>
              <a:off x="4715172" y="4782281"/>
              <a:ext cx="851707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BootROM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842;p20">
              <a:extLst>
                <a:ext uri="{FF2B5EF4-FFF2-40B4-BE49-F238E27FC236}">
                  <a16:creationId xmlns:a16="http://schemas.microsoft.com/office/drawing/2014/main" id="{7CCDA706-5742-6DEC-C975-C1A6957DBDE4}"/>
                </a:ext>
              </a:extLst>
            </p:cNvPr>
            <p:cNvSpPr/>
            <p:nvPr/>
          </p:nvSpPr>
          <p:spPr>
            <a:xfrm>
              <a:off x="4715172" y="5082802"/>
              <a:ext cx="851707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PLIC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843;p20">
              <a:extLst>
                <a:ext uri="{FF2B5EF4-FFF2-40B4-BE49-F238E27FC236}">
                  <a16:creationId xmlns:a16="http://schemas.microsoft.com/office/drawing/2014/main" id="{3A21C808-EE0B-1E16-3893-12F7CBDDF98D}"/>
                </a:ext>
              </a:extLst>
            </p:cNvPr>
            <p:cNvSpPr/>
            <p:nvPr/>
          </p:nvSpPr>
          <p:spPr>
            <a:xfrm>
              <a:off x="4726078" y="5383323"/>
              <a:ext cx="841442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844;p20">
              <a:extLst>
                <a:ext uri="{FF2B5EF4-FFF2-40B4-BE49-F238E27FC236}">
                  <a16:creationId xmlns:a16="http://schemas.microsoft.com/office/drawing/2014/main" id="{6D919160-F05D-D84F-090F-39649F86513F}"/>
                </a:ext>
              </a:extLst>
            </p:cNvPr>
            <p:cNvSpPr/>
            <p:nvPr/>
          </p:nvSpPr>
          <p:spPr>
            <a:xfrm>
              <a:off x="4726078" y="5673368"/>
              <a:ext cx="841442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Debug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" name="Google Shape;845;p20">
              <a:extLst>
                <a:ext uri="{FF2B5EF4-FFF2-40B4-BE49-F238E27FC236}">
                  <a16:creationId xmlns:a16="http://schemas.microsoft.com/office/drawing/2014/main" id="{0F0F0998-CA99-E13A-0959-1F965FC6D79C}"/>
                </a:ext>
              </a:extLst>
            </p:cNvPr>
            <p:cNvCxnSpPr/>
            <p:nvPr/>
          </p:nvCxnSpPr>
          <p:spPr>
            <a:xfrm>
              <a:off x="4609421" y="4908644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7" name="Google Shape;846;p20">
              <a:extLst>
                <a:ext uri="{FF2B5EF4-FFF2-40B4-BE49-F238E27FC236}">
                  <a16:creationId xmlns:a16="http://schemas.microsoft.com/office/drawing/2014/main" id="{D4CD05D1-AB42-526F-9790-4FD31310BBC5}"/>
                </a:ext>
              </a:extLst>
            </p:cNvPr>
            <p:cNvCxnSpPr/>
            <p:nvPr/>
          </p:nvCxnSpPr>
          <p:spPr>
            <a:xfrm>
              <a:off x="4606813" y="4652486"/>
              <a:ext cx="0" cy="112290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38" name="Google Shape;847;p20">
              <a:extLst>
                <a:ext uri="{FF2B5EF4-FFF2-40B4-BE49-F238E27FC236}">
                  <a16:creationId xmlns:a16="http://schemas.microsoft.com/office/drawing/2014/main" id="{E15F7AB4-59AF-39F0-7EAE-DEEE2ED507E8}"/>
                </a:ext>
              </a:extLst>
            </p:cNvPr>
            <p:cNvCxnSpPr/>
            <p:nvPr/>
          </p:nvCxnSpPr>
          <p:spPr>
            <a:xfrm>
              <a:off x="4609421" y="5203919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9" name="Google Shape;848;p20">
              <a:extLst>
                <a:ext uri="{FF2B5EF4-FFF2-40B4-BE49-F238E27FC236}">
                  <a16:creationId xmlns:a16="http://schemas.microsoft.com/office/drawing/2014/main" id="{58DC9226-DCD5-A1BF-A671-211CE3E16548}"/>
                </a:ext>
              </a:extLst>
            </p:cNvPr>
            <p:cNvCxnSpPr/>
            <p:nvPr/>
          </p:nvCxnSpPr>
          <p:spPr>
            <a:xfrm>
              <a:off x="4609421" y="5503956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40" name="Google Shape;849;p20">
              <a:extLst>
                <a:ext uri="{FF2B5EF4-FFF2-40B4-BE49-F238E27FC236}">
                  <a16:creationId xmlns:a16="http://schemas.microsoft.com/office/drawing/2014/main" id="{6D56C9D8-39A0-7308-1DBC-3456593B9C83}"/>
                </a:ext>
              </a:extLst>
            </p:cNvPr>
            <p:cNvCxnSpPr/>
            <p:nvPr/>
          </p:nvCxnSpPr>
          <p:spPr>
            <a:xfrm>
              <a:off x="4609421" y="5775388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41" name="Google Shape;850;p20">
              <a:extLst>
                <a:ext uri="{FF2B5EF4-FFF2-40B4-BE49-F238E27FC236}">
                  <a16:creationId xmlns:a16="http://schemas.microsoft.com/office/drawing/2014/main" id="{F5918989-1D29-5C6E-6805-5B195221A51C}"/>
                </a:ext>
              </a:extLst>
            </p:cNvPr>
            <p:cNvSpPr/>
            <p:nvPr/>
          </p:nvSpPr>
          <p:spPr>
            <a:xfrm>
              <a:off x="6028075" y="4749156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Serdes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" name="Google Shape;851;p20">
              <a:extLst>
                <a:ext uri="{FF2B5EF4-FFF2-40B4-BE49-F238E27FC236}">
                  <a16:creationId xmlns:a16="http://schemas.microsoft.com/office/drawing/2014/main" id="{2447C1A9-9787-053E-10E7-D44C92A54C0B}"/>
                </a:ext>
              </a:extLst>
            </p:cNvPr>
            <p:cNvCxnSpPr>
              <a:stCxn id="35" idx="3"/>
            </p:cNvCxnSpPr>
            <p:nvPr/>
          </p:nvCxnSpPr>
          <p:spPr>
            <a:xfrm rot="10800000" flipH="1">
              <a:off x="5567520" y="4226934"/>
              <a:ext cx="255300" cy="15678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3" name="Google Shape;852;p20">
              <a:extLst>
                <a:ext uri="{FF2B5EF4-FFF2-40B4-BE49-F238E27FC236}">
                  <a16:creationId xmlns:a16="http://schemas.microsoft.com/office/drawing/2014/main" id="{1BE06F10-A95C-985E-2019-7784F913FAA3}"/>
                </a:ext>
              </a:extLst>
            </p:cNvPr>
            <p:cNvCxnSpPr/>
            <p:nvPr/>
          </p:nvCxnSpPr>
          <p:spPr>
            <a:xfrm>
              <a:off x="6369265" y="4240696"/>
              <a:ext cx="0" cy="49888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4" name="Google Shape;853;p20">
              <a:extLst>
                <a:ext uri="{FF2B5EF4-FFF2-40B4-BE49-F238E27FC236}">
                  <a16:creationId xmlns:a16="http://schemas.microsoft.com/office/drawing/2014/main" id="{F3F2C531-3119-9020-94AE-C1684BF400B4}"/>
                </a:ext>
              </a:extLst>
            </p:cNvPr>
            <p:cNvSpPr/>
            <p:nvPr/>
          </p:nvSpPr>
          <p:spPr>
            <a:xfrm>
              <a:off x="1423852" y="5454170"/>
              <a:ext cx="1451964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Memory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" name="Google Shape;854;p20">
              <a:extLst>
                <a:ext uri="{FF2B5EF4-FFF2-40B4-BE49-F238E27FC236}">
                  <a16:creationId xmlns:a16="http://schemas.microsoft.com/office/drawing/2014/main" id="{ED446C3F-EA86-A9FF-C846-E6247497C395}"/>
                </a:ext>
              </a:extLst>
            </p:cNvPr>
            <p:cNvCxnSpPr/>
            <p:nvPr/>
          </p:nvCxnSpPr>
          <p:spPr>
            <a:xfrm>
              <a:off x="1738433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6" name="Google Shape;855;p20">
              <a:extLst>
                <a:ext uri="{FF2B5EF4-FFF2-40B4-BE49-F238E27FC236}">
                  <a16:creationId xmlns:a16="http://schemas.microsoft.com/office/drawing/2014/main" id="{6603618F-BD3E-049B-811A-97392DBBA9F9}"/>
                </a:ext>
              </a:extLst>
            </p:cNvPr>
            <p:cNvCxnSpPr/>
            <p:nvPr/>
          </p:nvCxnSpPr>
          <p:spPr>
            <a:xfrm>
              <a:off x="2547801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7" name="Google Shape;856;p20">
              <a:extLst>
                <a:ext uri="{FF2B5EF4-FFF2-40B4-BE49-F238E27FC236}">
                  <a16:creationId xmlns:a16="http://schemas.microsoft.com/office/drawing/2014/main" id="{CAE54F53-ED1F-FA50-6D22-161FFF6B7D10}"/>
                </a:ext>
              </a:extLst>
            </p:cNvPr>
            <p:cNvSpPr/>
            <p:nvPr/>
          </p:nvSpPr>
          <p:spPr>
            <a:xfrm>
              <a:off x="2193435" y="5866422"/>
              <a:ext cx="682380" cy="415634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857;p20">
              <a:extLst>
                <a:ext uri="{FF2B5EF4-FFF2-40B4-BE49-F238E27FC236}">
                  <a16:creationId xmlns:a16="http://schemas.microsoft.com/office/drawing/2014/main" id="{76B65B27-04B8-C45B-BF6D-E35238EE59F1}"/>
                </a:ext>
              </a:extLst>
            </p:cNvPr>
            <p:cNvSpPr/>
            <p:nvPr/>
          </p:nvSpPr>
          <p:spPr>
            <a:xfrm>
              <a:off x="1423852" y="5866422"/>
              <a:ext cx="682380" cy="415634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" name="Google Shape;858;p20">
              <a:extLst>
                <a:ext uri="{FF2B5EF4-FFF2-40B4-BE49-F238E27FC236}">
                  <a16:creationId xmlns:a16="http://schemas.microsoft.com/office/drawing/2014/main" id="{46F4C73F-6D1E-FB9F-6E5F-CF4A4149625C}"/>
                </a:ext>
              </a:extLst>
            </p:cNvPr>
            <p:cNvCxnSpPr/>
            <p:nvPr/>
          </p:nvCxnSpPr>
          <p:spPr>
            <a:xfrm>
              <a:off x="1738433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50" name="Google Shape;859;p20">
              <a:extLst>
                <a:ext uri="{FF2B5EF4-FFF2-40B4-BE49-F238E27FC236}">
                  <a16:creationId xmlns:a16="http://schemas.microsoft.com/office/drawing/2014/main" id="{A020D32B-EE34-0509-E449-ACCF212A8526}"/>
                </a:ext>
              </a:extLst>
            </p:cNvPr>
            <p:cNvCxnSpPr/>
            <p:nvPr/>
          </p:nvCxnSpPr>
          <p:spPr>
            <a:xfrm>
              <a:off x="2547801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52" name="Google Shape;837;p20">
              <a:extLst>
                <a:ext uri="{FF2B5EF4-FFF2-40B4-BE49-F238E27FC236}">
                  <a16:creationId xmlns:a16="http://schemas.microsoft.com/office/drawing/2014/main" id="{B87222EA-5189-EE01-3640-890F8F7C89C4}"/>
                </a:ext>
              </a:extLst>
            </p:cNvPr>
            <p:cNvCxnSpPr>
              <a:cxnSpLocks/>
            </p:cNvCxnSpPr>
            <p:nvPr/>
          </p:nvCxnSpPr>
          <p:spPr>
            <a:xfrm>
              <a:off x="3995925" y="3416161"/>
              <a:ext cx="0" cy="58927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3" name="Google Shape;798;p20">
              <a:extLst>
                <a:ext uri="{FF2B5EF4-FFF2-40B4-BE49-F238E27FC236}">
                  <a16:creationId xmlns:a16="http://schemas.microsoft.com/office/drawing/2014/main" id="{AB78FD52-4EEC-99B7-D4CD-204D6BC176C5}"/>
                </a:ext>
              </a:extLst>
            </p:cNvPr>
            <p:cNvSpPr/>
            <p:nvPr/>
          </p:nvSpPr>
          <p:spPr>
            <a:xfrm>
              <a:off x="3190482" y="1595411"/>
              <a:ext cx="1620485" cy="18160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Dataflow Accelerator</a:t>
              </a:r>
              <a:endParaRPr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4" name="Google Shape;837;p20">
              <a:extLst>
                <a:ext uri="{FF2B5EF4-FFF2-40B4-BE49-F238E27FC236}">
                  <a16:creationId xmlns:a16="http://schemas.microsoft.com/office/drawing/2014/main" id="{EDCE47DB-1CBC-E827-9855-9828D9EB1BF4}"/>
                </a:ext>
              </a:extLst>
            </p:cNvPr>
            <p:cNvCxnSpPr>
              <a:cxnSpLocks/>
            </p:cNvCxnSpPr>
            <p:nvPr/>
          </p:nvCxnSpPr>
          <p:spPr>
            <a:xfrm>
              <a:off x="5345097" y="3416161"/>
              <a:ext cx="0" cy="58927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5" name="Google Shape;798;p20">
              <a:extLst>
                <a:ext uri="{FF2B5EF4-FFF2-40B4-BE49-F238E27FC236}">
                  <a16:creationId xmlns:a16="http://schemas.microsoft.com/office/drawing/2014/main" id="{FA646066-8A5A-D47E-3F6A-A223B69AFC3B}"/>
                </a:ext>
              </a:extLst>
            </p:cNvPr>
            <p:cNvSpPr/>
            <p:nvPr/>
          </p:nvSpPr>
          <p:spPr>
            <a:xfrm>
              <a:off x="4957097" y="1596814"/>
              <a:ext cx="1620485" cy="1816028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Systolic Array Based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Accelerator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470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7D28FD97-DA79-E4D9-60B2-78A3A96CE6A1}"/>
              </a:ext>
            </a:extLst>
          </p:cNvPr>
          <p:cNvGrpSpPr/>
          <p:nvPr/>
        </p:nvGrpSpPr>
        <p:grpSpPr>
          <a:xfrm>
            <a:off x="1171169" y="1323208"/>
            <a:ext cx="5946945" cy="5185542"/>
            <a:chOff x="1171169" y="1323208"/>
            <a:chExt cx="5946945" cy="5185542"/>
          </a:xfrm>
        </p:grpSpPr>
        <p:sp>
          <p:nvSpPr>
            <p:cNvPr id="2" name="Google Shape;792;p20">
              <a:extLst>
                <a:ext uri="{FF2B5EF4-FFF2-40B4-BE49-F238E27FC236}">
                  <a16:creationId xmlns:a16="http://schemas.microsoft.com/office/drawing/2014/main" id="{CD71DBEE-9F88-6AA0-47FC-84D784C927DD}"/>
                </a:ext>
              </a:extLst>
            </p:cNvPr>
            <p:cNvSpPr/>
            <p:nvPr/>
          </p:nvSpPr>
          <p:spPr>
            <a:xfrm>
              <a:off x="1171169" y="1323208"/>
              <a:ext cx="5946945" cy="5185542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Digital SoC Architecture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" name="Google Shape;794;p20">
              <a:extLst>
                <a:ext uri="{FF2B5EF4-FFF2-40B4-BE49-F238E27FC236}">
                  <a16:creationId xmlns:a16="http://schemas.microsoft.com/office/drawing/2014/main" id="{395E9433-DDC7-4A3D-F072-22AB9A4932E3}"/>
                </a:ext>
              </a:extLst>
            </p:cNvPr>
            <p:cNvSpPr/>
            <p:nvPr/>
          </p:nvSpPr>
          <p:spPr>
            <a:xfrm>
              <a:off x="1423852" y="1595410"/>
              <a:ext cx="1620500" cy="1766888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RocketTile</a:t>
              </a:r>
              <a:endParaRPr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795;p20">
              <a:extLst>
                <a:ext uri="{FF2B5EF4-FFF2-40B4-BE49-F238E27FC236}">
                  <a16:creationId xmlns:a16="http://schemas.microsoft.com/office/drawing/2014/main" id="{0BC1702D-8BC8-E8F6-2011-9E85E3B2945C}"/>
                </a:ext>
              </a:extLst>
            </p:cNvPr>
            <p:cNvSpPr/>
            <p:nvPr/>
          </p:nvSpPr>
          <p:spPr>
            <a:xfrm>
              <a:off x="1487346" y="1843574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Rocket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Core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796;p20">
              <a:extLst>
                <a:ext uri="{FF2B5EF4-FFF2-40B4-BE49-F238E27FC236}">
                  <a16:creationId xmlns:a16="http://schemas.microsoft.com/office/drawing/2014/main" id="{68BAAD42-A9A8-2E2C-C149-B8762CD2ED9D}"/>
                </a:ext>
              </a:extLst>
            </p:cNvPr>
            <p:cNvSpPr/>
            <p:nvPr/>
          </p:nvSpPr>
          <p:spPr>
            <a:xfrm>
              <a:off x="2296714" y="1843574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PTW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797;p20">
              <a:extLst>
                <a:ext uri="{FF2B5EF4-FFF2-40B4-BE49-F238E27FC236}">
                  <a16:creationId xmlns:a16="http://schemas.microsoft.com/office/drawing/2014/main" id="{DAEC7A89-9B0F-76A4-1103-0614B8F4C81B}"/>
                </a:ext>
              </a:extLst>
            </p:cNvPr>
            <p:cNvSpPr/>
            <p:nvPr/>
          </p:nvSpPr>
          <p:spPr>
            <a:xfrm>
              <a:off x="1487346" y="2456208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L1I$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798;p20">
              <a:extLst>
                <a:ext uri="{FF2B5EF4-FFF2-40B4-BE49-F238E27FC236}">
                  <a16:creationId xmlns:a16="http://schemas.microsoft.com/office/drawing/2014/main" id="{63E2A386-0C28-90EB-7C60-25E5F2ACDE53}"/>
                </a:ext>
              </a:extLst>
            </p:cNvPr>
            <p:cNvSpPr/>
            <p:nvPr/>
          </p:nvSpPr>
          <p:spPr>
            <a:xfrm>
              <a:off x="2296714" y="2456208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L1D$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" name="Google Shape;799;p20">
              <a:extLst>
                <a:ext uri="{FF2B5EF4-FFF2-40B4-BE49-F238E27FC236}">
                  <a16:creationId xmlns:a16="http://schemas.microsoft.com/office/drawing/2014/main" id="{EAFDBC31-B119-F9EB-618E-28C79AC576B3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2169726" y="2054518"/>
              <a:ext cx="126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9" name="Google Shape;800;p20">
              <a:extLst>
                <a:ext uri="{FF2B5EF4-FFF2-40B4-BE49-F238E27FC236}">
                  <a16:creationId xmlns:a16="http://schemas.microsoft.com/office/drawing/2014/main" id="{99312533-43CD-D20F-8F4A-B5FA9FBB3C30}"/>
                </a:ext>
              </a:extLst>
            </p:cNvPr>
            <p:cNvCxnSpPr>
              <a:stCxn id="4" idx="2"/>
              <a:endCxn id="6" idx="0"/>
            </p:cNvCxnSpPr>
            <p:nvPr/>
          </p:nvCxnSpPr>
          <p:spPr>
            <a:xfrm>
              <a:off x="1828536" y="2265461"/>
              <a:ext cx="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0" name="Google Shape;801;p20">
              <a:extLst>
                <a:ext uri="{FF2B5EF4-FFF2-40B4-BE49-F238E27FC236}">
                  <a16:creationId xmlns:a16="http://schemas.microsoft.com/office/drawing/2014/main" id="{4E147DEB-7BD1-E01B-E237-457BA1D2917B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>
              <a:off x="2637904" y="2265461"/>
              <a:ext cx="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" name="Google Shape;802;p20">
              <a:extLst>
                <a:ext uri="{FF2B5EF4-FFF2-40B4-BE49-F238E27FC236}">
                  <a16:creationId xmlns:a16="http://schemas.microsoft.com/office/drawing/2014/main" id="{CEBD5F2A-AD05-E823-A723-D8E61AA97E92}"/>
                </a:ext>
              </a:extLst>
            </p:cNvPr>
            <p:cNvCxnSpPr>
              <a:stCxn id="4" idx="2"/>
              <a:endCxn id="7" idx="0"/>
            </p:cNvCxnSpPr>
            <p:nvPr/>
          </p:nvCxnSpPr>
          <p:spPr>
            <a:xfrm>
              <a:off x="1828536" y="2265461"/>
              <a:ext cx="80940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2" name="Google Shape;803;p20">
              <a:extLst>
                <a:ext uri="{FF2B5EF4-FFF2-40B4-BE49-F238E27FC236}">
                  <a16:creationId xmlns:a16="http://schemas.microsoft.com/office/drawing/2014/main" id="{8B93E02F-47FD-4E9C-A4A9-38C9A38F2D7C}"/>
                </a:ext>
              </a:extLst>
            </p:cNvPr>
            <p:cNvSpPr/>
            <p:nvPr/>
          </p:nvSpPr>
          <p:spPr>
            <a:xfrm>
              <a:off x="1487346" y="3068842"/>
              <a:ext cx="1491748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Tile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" name="Google Shape;804;p20">
              <a:extLst>
                <a:ext uri="{FF2B5EF4-FFF2-40B4-BE49-F238E27FC236}">
                  <a16:creationId xmlns:a16="http://schemas.microsoft.com/office/drawing/2014/main" id="{428A0253-FCA3-51BC-21F4-BC8B6AD00709}"/>
                </a:ext>
              </a:extLst>
            </p:cNvPr>
            <p:cNvCxnSpPr/>
            <p:nvPr/>
          </p:nvCxnSpPr>
          <p:spPr>
            <a:xfrm>
              <a:off x="1828536" y="2878095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" name="Google Shape;805;p20">
              <a:extLst>
                <a:ext uri="{FF2B5EF4-FFF2-40B4-BE49-F238E27FC236}">
                  <a16:creationId xmlns:a16="http://schemas.microsoft.com/office/drawing/2014/main" id="{B28E8774-05C7-4954-D674-D2E5D17EFCD3}"/>
                </a:ext>
              </a:extLst>
            </p:cNvPr>
            <p:cNvCxnSpPr/>
            <p:nvPr/>
          </p:nvCxnSpPr>
          <p:spPr>
            <a:xfrm>
              <a:off x="2637904" y="2878095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" name="Google Shape;823;p20">
              <a:extLst>
                <a:ext uri="{FF2B5EF4-FFF2-40B4-BE49-F238E27FC236}">
                  <a16:creationId xmlns:a16="http://schemas.microsoft.com/office/drawing/2014/main" id="{6C12C826-FD24-1C77-F2F8-58BDB3CCA77D}"/>
                </a:ext>
              </a:extLst>
            </p:cNvPr>
            <p:cNvSpPr/>
            <p:nvPr/>
          </p:nvSpPr>
          <p:spPr>
            <a:xfrm>
              <a:off x="1379402" y="3573240"/>
              <a:ext cx="5341199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System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824;p20">
              <a:extLst>
                <a:ext uri="{FF2B5EF4-FFF2-40B4-BE49-F238E27FC236}">
                  <a16:creationId xmlns:a16="http://schemas.microsoft.com/office/drawing/2014/main" id="{FBA10815-2947-C7F2-FA89-4ABD6237045B}"/>
                </a:ext>
              </a:extLst>
            </p:cNvPr>
            <p:cNvSpPr/>
            <p:nvPr/>
          </p:nvSpPr>
          <p:spPr>
            <a:xfrm>
              <a:off x="2979094" y="4005431"/>
              <a:ext cx="2587786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Periphery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825;p20">
              <a:extLst>
                <a:ext uri="{FF2B5EF4-FFF2-40B4-BE49-F238E27FC236}">
                  <a16:creationId xmlns:a16="http://schemas.microsoft.com/office/drawing/2014/main" id="{84FB190B-2408-0623-81DA-8604609FC4AB}"/>
                </a:ext>
              </a:extLst>
            </p:cNvPr>
            <p:cNvSpPr/>
            <p:nvPr/>
          </p:nvSpPr>
          <p:spPr>
            <a:xfrm>
              <a:off x="4546600" y="4424259"/>
              <a:ext cx="1020279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Control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826;p20">
              <a:extLst>
                <a:ext uri="{FF2B5EF4-FFF2-40B4-BE49-F238E27FC236}">
                  <a16:creationId xmlns:a16="http://schemas.microsoft.com/office/drawing/2014/main" id="{9CD24E45-C7FB-B52D-5E77-4CA058AAA159}"/>
                </a:ext>
              </a:extLst>
            </p:cNvPr>
            <p:cNvSpPr/>
            <p:nvPr/>
          </p:nvSpPr>
          <p:spPr>
            <a:xfrm>
              <a:off x="5681683" y="4008785"/>
              <a:ext cx="1038918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Front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827;p20">
              <a:extLst>
                <a:ext uri="{FF2B5EF4-FFF2-40B4-BE49-F238E27FC236}">
                  <a16:creationId xmlns:a16="http://schemas.microsoft.com/office/drawing/2014/main" id="{2126CC7B-1FF0-FDAF-7BA3-94A4EA8D923E}"/>
                </a:ext>
              </a:extLst>
            </p:cNvPr>
            <p:cNvSpPr/>
            <p:nvPr/>
          </p:nvSpPr>
          <p:spPr>
            <a:xfrm>
              <a:off x="2976726" y="4835730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UART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828;p20">
              <a:extLst>
                <a:ext uri="{FF2B5EF4-FFF2-40B4-BE49-F238E27FC236}">
                  <a16:creationId xmlns:a16="http://schemas.microsoft.com/office/drawing/2014/main" id="{1CF737D4-EA3E-873E-4A85-88F0FAB8EA48}"/>
                </a:ext>
              </a:extLst>
            </p:cNvPr>
            <p:cNvSpPr/>
            <p:nvPr/>
          </p:nvSpPr>
          <p:spPr>
            <a:xfrm>
              <a:off x="3760018" y="4835730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GPIOs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" name="Google Shape;829;p20">
              <a:extLst>
                <a:ext uri="{FF2B5EF4-FFF2-40B4-BE49-F238E27FC236}">
                  <a16:creationId xmlns:a16="http://schemas.microsoft.com/office/drawing/2014/main" id="{294CE537-884B-21E2-C08B-2DCACDEB26E8}"/>
                </a:ext>
              </a:extLst>
            </p:cNvPr>
            <p:cNvCxnSpPr>
              <a:endCxn id="19" idx="0"/>
            </p:cNvCxnSpPr>
            <p:nvPr/>
          </p:nvCxnSpPr>
          <p:spPr>
            <a:xfrm>
              <a:off x="3317916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2" name="Google Shape;830;p20">
              <a:extLst>
                <a:ext uri="{FF2B5EF4-FFF2-40B4-BE49-F238E27FC236}">
                  <a16:creationId xmlns:a16="http://schemas.microsoft.com/office/drawing/2014/main" id="{96111587-F77D-577B-2473-E4B726990B18}"/>
                </a:ext>
              </a:extLst>
            </p:cNvPr>
            <p:cNvCxnSpPr>
              <a:endCxn id="20" idx="0"/>
            </p:cNvCxnSpPr>
            <p:nvPr/>
          </p:nvCxnSpPr>
          <p:spPr>
            <a:xfrm>
              <a:off x="4101208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3" name="Google Shape;831;p20">
              <a:extLst>
                <a:ext uri="{FF2B5EF4-FFF2-40B4-BE49-F238E27FC236}">
                  <a16:creationId xmlns:a16="http://schemas.microsoft.com/office/drawing/2014/main" id="{180E590F-429D-51DF-AC34-610F73495F4F}"/>
                </a:ext>
              </a:extLst>
            </p:cNvPr>
            <p:cNvSpPr/>
            <p:nvPr/>
          </p:nvSpPr>
          <p:spPr>
            <a:xfrm>
              <a:off x="1436336" y="4749156"/>
              <a:ext cx="682380" cy="50846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832;p20">
              <a:extLst>
                <a:ext uri="{FF2B5EF4-FFF2-40B4-BE49-F238E27FC236}">
                  <a16:creationId xmlns:a16="http://schemas.microsoft.com/office/drawing/2014/main" id="{CA723498-8C30-CA5E-2E1E-A9D75C88F828}"/>
                </a:ext>
              </a:extLst>
            </p:cNvPr>
            <p:cNvSpPr/>
            <p:nvPr/>
          </p:nvSpPr>
          <p:spPr>
            <a:xfrm>
              <a:off x="2193435" y="4749156"/>
              <a:ext cx="682380" cy="50846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" name="Google Shape;833;p20">
              <a:extLst>
                <a:ext uri="{FF2B5EF4-FFF2-40B4-BE49-F238E27FC236}">
                  <a16:creationId xmlns:a16="http://schemas.microsoft.com/office/drawing/2014/main" id="{77F16B15-CFCD-AF17-51A7-9176BBE81312}"/>
                </a:ext>
              </a:extLst>
            </p:cNvPr>
            <p:cNvCxnSpPr/>
            <p:nvPr/>
          </p:nvCxnSpPr>
          <p:spPr>
            <a:xfrm>
              <a:off x="1777526" y="3809546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6" name="Google Shape;834;p20">
              <a:extLst>
                <a:ext uri="{FF2B5EF4-FFF2-40B4-BE49-F238E27FC236}">
                  <a16:creationId xmlns:a16="http://schemas.microsoft.com/office/drawing/2014/main" id="{D3DCD669-289B-3CFD-351B-82316928BDF4}"/>
                </a:ext>
              </a:extLst>
            </p:cNvPr>
            <p:cNvCxnSpPr/>
            <p:nvPr/>
          </p:nvCxnSpPr>
          <p:spPr>
            <a:xfrm>
              <a:off x="2534625" y="3820827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7" name="Google Shape;835;p20">
              <a:extLst>
                <a:ext uri="{FF2B5EF4-FFF2-40B4-BE49-F238E27FC236}">
                  <a16:creationId xmlns:a16="http://schemas.microsoft.com/office/drawing/2014/main" id="{5E823A9A-C21F-88A1-830C-E1827C911D09}"/>
                </a:ext>
              </a:extLst>
            </p:cNvPr>
            <p:cNvCxnSpPr/>
            <p:nvPr/>
          </p:nvCxnSpPr>
          <p:spPr>
            <a:xfrm>
              <a:off x="2247062" y="3305148"/>
              <a:ext cx="0" cy="26809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9" name="Google Shape;838;p20">
              <a:extLst>
                <a:ext uri="{FF2B5EF4-FFF2-40B4-BE49-F238E27FC236}">
                  <a16:creationId xmlns:a16="http://schemas.microsoft.com/office/drawing/2014/main" id="{ECE0097B-E337-DAE2-9D58-8D98EEF6E2D2}"/>
                </a:ext>
              </a:extLst>
            </p:cNvPr>
            <p:cNvCxnSpPr/>
            <p:nvPr/>
          </p:nvCxnSpPr>
          <p:spPr>
            <a:xfrm>
              <a:off x="4370185" y="3820827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0" name="Google Shape;839;p20">
              <a:extLst>
                <a:ext uri="{FF2B5EF4-FFF2-40B4-BE49-F238E27FC236}">
                  <a16:creationId xmlns:a16="http://schemas.microsoft.com/office/drawing/2014/main" id="{04ABB46C-3A30-DB57-9324-6B8B35137613}"/>
                </a:ext>
              </a:extLst>
            </p:cNvPr>
            <p:cNvCxnSpPr/>
            <p:nvPr/>
          </p:nvCxnSpPr>
          <p:spPr>
            <a:xfrm>
              <a:off x="6183621" y="380954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1" name="Google Shape;840;p20">
              <a:extLst>
                <a:ext uri="{FF2B5EF4-FFF2-40B4-BE49-F238E27FC236}">
                  <a16:creationId xmlns:a16="http://schemas.microsoft.com/office/drawing/2014/main" id="{F248ED68-F8AC-6DE5-9663-9A6CC5B1EB01}"/>
                </a:ext>
              </a:extLst>
            </p:cNvPr>
            <p:cNvCxnSpPr/>
            <p:nvPr/>
          </p:nvCxnSpPr>
          <p:spPr>
            <a:xfrm>
              <a:off x="5061810" y="424069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32" name="Google Shape;841;p20">
              <a:extLst>
                <a:ext uri="{FF2B5EF4-FFF2-40B4-BE49-F238E27FC236}">
                  <a16:creationId xmlns:a16="http://schemas.microsoft.com/office/drawing/2014/main" id="{B5657363-4329-BA5B-9F49-E377685A1D3D}"/>
                </a:ext>
              </a:extLst>
            </p:cNvPr>
            <p:cNvSpPr/>
            <p:nvPr/>
          </p:nvSpPr>
          <p:spPr>
            <a:xfrm>
              <a:off x="4715172" y="4782281"/>
              <a:ext cx="851707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BootROM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842;p20">
              <a:extLst>
                <a:ext uri="{FF2B5EF4-FFF2-40B4-BE49-F238E27FC236}">
                  <a16:creationId xmlns:a16="http://schemas.microsoft.com/office/drawing/2014/main" id="{7CCDA706-5742-6DEC-C975-C1A6957DBDE4}"/>
                </a:ext>
              </a:extLst>
            </p:cNvPr>
            <p:cNvSpPr/>
            <p:nvPr/>
          </p:nvSpPr>
          <p:spPr>
            <a:xfrm>
              <a:off x="4715172" y="5082802"/>
              <a:ext cx="851707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PLIC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843;p20">
              <a:extLst>
                <a:ext uri="{FF2B5EF4-FFF2-40B4-BE49-F238E27FC236}">
                  <a16:creationId xmlns:a16="http://schemas.microsoft.com/office/drawing/2014/main" id="{3A21C808-EE0B-1E16-3893-12F7CBDDF98D}"/>
                </a:ext>
              </a:extLst>
            </p:cNvPr>
            <p:cNvSpPr/>
            <p:nvPr/>
          </p:nvSpPr>
          <p:spPr>
            <a:xfrm>
              <a:off x="4726078" y="5383323"/>
              <a:ext cx="841442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844;p20">
              <a:extLst>
                <a:ext uri="{FF2B5EF4-FFF2-40B4-BE49-F238E27FC236}">
                  <a16:creationId xmlns:a16="http://schemas.microsoft.com/office/drawing/2014/main" id="{6D919160-F05D-D84F-090F-39649F86513F}"/>
                </a:ext>
              </a:extLst>
            </p:cNvPr>
            <p:cNvSpPr/>
            <p:nvPr/>
          </p:nvSpPr>
          <p:spPr>
            <a:xfrm>
              <a:off x="4726078" y="5673368"/>
              <a:ext cx="841442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Debug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" name="Google Shape;845;p20">
              <a:extLst>
                <a:ext uri="{FF2B5EF4-FFF2-40B4-BE49-F238E27FC236}">
                  <a16:creationId xmlns:a16="http://schemas.microsoft.com/office/drawing/2014/main" id="{0F0F0998-CA99-E13A-0959-1F965FC6D79C}"/>
                </a:ext>
              </a:extLst>
            </p:cNvPr>
            <p:cNvCxnSpPr/>
            <p:nvPr/>
          </p:nvCxnSpPr>
          <p:spPr>
            <a:xfrm>
              <a:off x="4609421" y="4908644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7" name="Google Shape;846;p20">
              <a:extLst>
                <a:ext uri="{FF2B5EF4-FFF2-40B4-BE49-F238E27FC236}">
                  <a16:creationId xmlns:a16="http://schemas.microsoft.com/office/drawing/2014/main" id="{D4CD05D1-AB42-526F-9790-4FD31310BBC5}"/>
                </a:ext>
              </a:extLst>
            </p:cNvPr>
            <p:cNvCxnSpPr/>
            <p:nvPr/>
          </p:nvCxnSpPr>
          <p:spPr>
            <a:xfrm>
              <a:off x="4606813" y="4652486"/>
              <a:ext cx="0" cy="112290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38" name="Google Shape;847;p20">
              <a:extLst>
                <a:ext uri="{FF2B5EF4-FFF2-40B4-BE49-F238E27FC236}">
                  <a16:creationId xmlns:a16="http://schemas.microsoft.com/office/drawing/2014/main" id="{E15F7AB4-59AF-39F0-7EAE-DEEE2ED507E8}"/>
                </a:ext>
              </a:extLst>
            </p:cNvPr>
            <p:cNvCxnSpPr/>
            <p:nvPr/>
          </p:nvCxnSpPr>
          <p:spPr>
            <a:xfrm>
              <a:off x="4609421" y="5203919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9" name="Google Shape;848;p20">
              <a:extLst>
                <a:ext uri="{FF2B5EF4-FFF2-40B4-BE49-F238E27FC236}">
                  <a16:creationId xmlns:a16="http://schemas.microsoft.com/office/drawing/2014/main" id="{58DC9226-DCD5-A1BF-A671-211CE3E16548}"/>
                </a:ext>
              </a:extLst>
            </p:cNvPr>
            <p:cNvCxnSpPr/>
            <p:nvPr/>
          </p:nvCxnSpPr>
          <p:spPr>
            <a:xfrm>
              <a:off x="4609421" y="5503956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40" name="Google Shape;849;p20">
              <a:extLst>
                <a:ext uri="{FF2B5EF4-FFF2-40B4-BE49-F238E27FC236}">
                  <a16:creationId xmlns:a16="http://schemas.microsoft.com/office/drawing/2014/main" id="{6D56C9D8-39A0-7308-1DBC-3456593B9C83}"/>
                </a:ext>
              </a:extLst>
            </p:cNvPr>
            <p:cNvCxnSpPr/>
            <p:nvPr/>
          </p:nvCxnSpPr>
          <p:spPr>
            <a:xfrm>
              <a:off x="4609421" y="5775388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41" name="Google Shape;850;p20">
              <a:extLst>
                <a:ext uri="{FF2B5EF4-FFF2-40B4-BE49-F238E27FC236}">
                  <a16:creationId xmlns:a16="http://schemas.microsoft.com/office/drawing/2014/main" id="{F5918989-1D29-5C6E-6805-5B195221A51C}"/>
                </a:ext>
              </a:extLst>
            </p:cNvPr>
            <p:cNvSpPr/>
            <p:nvPr/>
          </p:nvSpPr>
          <p:spPr>
            <a:xfrm>
              <a:off x="6028075" y="4749156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Serdes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" name="Google Shape;851;p20">
              <a:extLst>
                <a:ext uri="{FF2B5EF4-FFF2-40B4-BE49-F238E27FC236}">
                  <a16:creationId xmlns:a16="http://schemas.microsoft.com/office/drawing/2014/main" id="{2447C1A9-9787-053E-10E7-D44C92A54C0B}"/>
                </a:ext>
              </a:extLst>
            </p:cNvPr>
            <p:cNvCxnSpPr>
              <a:stCxn id="35" idx="3"/>
            </p:cNvCxnSpPr>
            <p:nvPr/>
          </p:nvCxnSpPr>
          <p:spPr>
            <a:xfrm rot="10800000" flipH="1">
              <a:off x="5567520" y="4226934"/>
              <a:ext cx="255300" cy="15678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3" name="Google Shape;852;p20">
              <a:extLst>
                <a:ext uri="{FF2B5EF4-FFF2-40B4-BE49-F238E27FC236}">
                  <a16:creationId xmlns:a16="http://schemas.microsoft.com/office/drawing/2014/main" id="{1BE06F10-A95C-985E-2019-7784F913FAA3}"/>
                </a:ext>
              </a:extLst>
            </p:cNvPr>
            <p:cNvCxnSpPr/>
            <p:nvPr/>
          </p:nvCxnSpPr>
          <p:spPr>
            <a:xfrm>
              <a:off x="6369265" y="4240696"/>
              <a:ext cx="0" cy="49888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4" name="Google Shape;853;p20">
              <a:extLst>
                <a:ext uri="{FF2B5EF4-FFF2-40B4-BE49-F238E27FC236}">
                  <a16:creationId xmlns:a16="http://schemas.microsoft.com/office/drawing/2014/main" id="{F3F2C531-3119-9020-94AE-C1684BF400B4}"/>
                </a:ext>
              </a:extLst>
            </p:cNvPr>
            <p:cNvSpPr/>
            <p:nvPr/>
          </p:nvSpPr>
          <p:spPr>
            <a:xfrm>
              <a:off x="1423852" y="5454170"/>
              <a:ext cx="1451964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Memory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" name="Google Shape;854;p20">
              <a:extLst>
                <a:ext uri="{FF2B5EF4-FFF2-40B4-BE49-F238E27FC236}">
                  <a16:creationId xmlns:a16="http://schemas.microsoft.com/office/drawing/2014/main" id="{ED446C3F-EA86-A9FF-C846-E6247497C395}"/>
                </a:ext>
              </a:extLst>
            </p:cNvPr>
            <p:cNvCxnSpPr/>
            <p:nvPr/>
          </p:nvCxnSpPr>
          <p:spPr>
            <a:xfrm>
              <a:off x="1738433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6" name="Google Shape;855;p20">
              <a:extLst>
                <a:ext uri="{FF2B5EF4-FFF2-40B4-BE49-F238E27FC236}">
                  <a16:creationId xmlns:a16="http://schemas.microsoft.com/office/drawing/2014/main" id="{6603618F-BD3E-049B-811A-97392DBBA9F9}"/>
                </a:ext>
              </a:extLst>
            </p:cNvPr>
            <p:cNvCxnSpPr/>
            <p:nvPr/>
          </p:nvCxnSpPr>
          <p:spPr>
            <a:xfrm>
              <a:off x="2547801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7" name="Google Shape;856;p20">
              <a:extLst>
                <a:ext uri="{FF2B5EF4-FFF2-40B4-BE49-F238E27FC236}">
                  <a16:creationId xmlns:a16="http://schemas.microsoft.com/office/drawing/2014/main" id="{CAE54F53-ED1F-FA50-6D22-161FFF6B7D10}"/>
                </a:ext>
              </a:extLst>
            </p:cNvPr>
            <p:cNvSpPr/>
            <p:nvPr/>
          </p:nvSpPr>
          <p:spPr>
            <a:xfrm>
              <a:off x="2193435" y="5866422"/>
              <a:ext cx="682380" cy="415634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857;p20">
              <a:extLst>
                <a:ext uri="{FF2B5EF4-FFF2-40B4-BE49-F238E27FC236}">
                  <a16:creationId xmlns:a16="http://schemas.microsoft.com/office/drawing/2014/main" id="{76B65B27-04B8-C45B-BF6D-E35238EE59F1}"/>
                </a:ext>
              </a:extLst>
            </p:cNvPr>
            <p:cNvSpPr/>
            <p:nvPr/>
          </p:nvSpPr>
          <p:spPr>
            <a:xfrm>
              <a:off x="1423852" y="5866422"/>
              <a:ext cx="682380" cy="415634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" name="Google Shape;858;p20">
              <a:extLst>
                <a:ext uri="{FF2B5EF4-FFF2-40B4-BE49-F238E27FC236}">
                  <a16:creationId xmlns:a16="http://schemas.microsoft.com/office/drawing/2014/main" id="{46F4C73F-6D1E-FB9F-6E5F-CF4A4149625C}"/>
                </a:ext>
              </a:extLst>
            </p:cNvPr>
            <p:cNvCxnSpPr/>
            <p:nvPr/>
          </p:nvCxnSpPr>
          <p:spPr>
            <a:xfrm>
              <a:off x="1738433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50" name="Google Shape;859;p20">
              <a:extLst>
                <a:ext uri="{FF2B5EF4-FFF2-40B4-BE49-F238E27FC236}">
                  <a16:creationId xmlns:a16="http://schemas.microsoft.com/office/drawing/2014/main" id="{A020D32B-EE34-0509-E449-ACCF212A8526}"/>
                </a:ext>
              </a:extLst>
            </p:cNvPr>
            <p:cNvCxnSpPr/>
            <p:nvPr/>
          </p:nvCxnSpPr>
          <p:spPr>
            <a:xfrm>
              <a:off x="2547801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52" name="Google Shape;837;p20">
              <a:extLst>
                <a:ext uri="{FF2B5EF4-FFF2-40B4-BE49-F238E27FC236}">
                  <a16:creationId xmlns:a16="http://schemas.microsoft.com/office/drawing/2014/main" id="{B87222EA-5189-EE01-3640-890F8F7C89C4}"/>
                </a:ext>
              </a:extLst>
            </p:cNvPr>
            <p:cNvCxnSpPr>
              <a:cxnSpLocks/>
            </p:cNvCxnSpPr>
            <p:nvPr/>
          </p:nvCxnSpPr>
          <p:spPr>
            <a:xfrm>
              <a:off x="3995925" y="3416161"/>
              <a:ext cx="0" cy="58927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3" name="Google Shape;798;p20">
              <a:extLst>
                <a:ext uri="{FF2B5EF4-FFF2-40B4-BE49-F238E27FC236}">
                  <a16:creationId xmlns:a16="http://schemas.microsoft.com/office/drawing/2014/main" id="{AB78FD52-4EEC-99B7-D4CD-204D6BC176C5}"/>
                </a:ext>
              </a:extLst>
            </p:cNvPr>
            <p:cNvSpPr/>
            <p:nvPr/>
          </p:nvSpPr>
          <p:spPr>
            <a:xfrm>
              <a:off x="3190482" y="1595411"/>
              <a:ext cx="1620485" cy="1816028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Dataflow Accelerator</a:t>
              </a:r>
              <a:endParaRPr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4" name="Google Shape;837;p20">
              <a:extLst>
                <a:ext uri="{FF2B5EF4-FFF2-40B4-BE49-F238E27FC236}">
                  <a16:creationId xmlns:a16="http://schemas.microsoft.com/office/drawing/2014/main" id="{EDCE47DB-1CBC-E827-9855-9828D9EB1BF4}"/>
                </a:ext>
              </a:extLst>
            </p:cNvPr>
            <p:cNvCxnSpPr>
              <a:cxnSpLocks/>
            </p:cNvCxnSpPr>
            <p:nvPr/>
          </p:nvCxnSpPr>
          <p:spPr>
            <a:xfrm>
              <a:off x="5345097" y="3416161"/>
              <a:ext cx="0" cy="58927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5" name="Google Shape;798;p20">
              <a:extLst>
                <a:ext uri="{FF2B5EF4-FFF2-40B4-BE49-F238E27FC236}">
                  <a16:creationId xmlns:a16="http://schemas.microsoft.com/office/drawing/2014/main" id="{FA646066-8A5A-D47E-3F6A-A223B69AFC3B}"/>
                </a:ext>
              </a:extLst>
            </p:cNvPr>
            <p:cNvSpPr/>
            <p:nvPr/>
          </p:nvSpPr>
          <p:spPr>
            <a:xfrm>
              <a:off x="4957097" y="1596814"/>
              <a:ext cx="1620485" cy="181602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Systolic Array Based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Accelerator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341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E4855A1-ED0E-B73D-E014-5457E2CBBDF6}"/>
              </a:ext>
            </a:extLst>
          </p:cNvPr>
          <p:cNvGrpSpPr/>
          <p:nvPr/>
        </p:nvGrpSpPr>
        <p:grpSpPr>
          <a:xfrm>
            <a:off x="3659015" y="2305818"/>
            <a:ext cx="3042727" cy="2246363"/>
            <a:chOff x="3659015" y="2305818"/>
            <a:chExt cx="3042727" cy="2246363"/>
          </a:xfrm>
        </p:grpSpPr>
        <p:sp>
          <p:nvSpPr>
            <p:cNvPr id="3" name="Google Shape;822;p20">
              <a:extLst>
                <a:ext uri="{FF2B5EF4-FFF2-40B4-BE49-F238E27FC236}">
                  <a16:creationId xmlns:a16="http://schemas.microsoft.com/office/drawing/2014/main" id="{2CC8F19A-D420-EE86-241A-4C7A52EDDFA7}"/>
                </a:ext>
              </a:extLst>
            </p:cNvPr>
            <p:cNvSpPr/>
            <p:nvPr/>
          </p:nvSpPr>
          <p:spPr>
            <a:xfrm>
              <a:off x="3659015" y="2305818"/>
              <a:ext cx="3042727" cy="2246363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20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CalyxSumMMIOWrapper</a:t>
              </a:r>
              <a:endParaRPr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2777564-78C4-2EEC-71D9-5BA63D434590}"/>
                </a:ext>
              </a:extLst>
            </p:cNvPr>
            <p:cNvGrpSpPr/>
            <p:nvPr/>
          </p:nvGrpSpPr>
          <p:grpSpPr>
            <a:xfrm>
              <a:off x="3934779" y="2752463"/>
              <a:ext cx="2491198" cy="1657491"/>
              <a:chOff x="3921177" y="2752463"/>
              <a:chExt cx="2491198" cy="1657491"/>
            </a:xfrm>
          </p:grpSpPr>
          <p:sp>
            <p:nvSpPr>
              <p:cNvPr id="2" name="Google Shape;822;p20">
                <a:extLst>
                  <a:ext uri="{FF2B5EF4-FFF2-40B4-BE49-F238E27FC236}">
                    <a16:creationId xmlns:a16="http://schemas.microsoft.com/office/drawing/2014/main" id="{70CEE9CB-4D16-6A01-DE65-F8B98901C9B3}"/>
                  </a:ext>
                </a:extLst>
              </p:cNvPr>
              <p:cNvSpPr/>
              <p:nvPr/>
            </p:nvSpPr>
            <p:spPr>
              <a:xfrm>
                <a:off x="3921177" y="2752463"/>
                <a:ext cx="2491198" cy="16574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2000" b="0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CalyxSum</a:t>
                </a:r>
                <a:r>
                  <a:rPr lang="en-US" sz="20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BlackBox</a:t>
                </a:r>
                <a:endParaRPr lang="en-US" sz="20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" name="Google Shape;822;p20">
                <a:extLst>
                  <a:ext uri="{FF2B5EF4-FFF2-40B4-BE49-F238E27FC236}">
                    <a16:creationId xmlns:a16="http://schemas.microsoft.com/office/drawing/2014/main" id="{BAC1494F-C06E-2ACF-71D6-37AC71E110E2}"/>
                  </a:ext>
                </a:extLst>
              </p:cNvPr>
              <p:cNvSpPr/>
              <p:nvPr/>
            </p:nvSpPr>
            <p:spPr>
              <a:xfrm>
                <a:off x="4144088" y="3146385"/>
                <a:ext cx="2045375" cy="1166059"/>
              </a:xfrm>
              <a:prstGeom prst="rect">
                <a:avLst/>
              </a:prstGeom>
              <a:solidFill>
                <a:srgbClr val="E1EFD8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20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SystemVerilog</a:t>
                </a:r>
                <a:endParaRPr sz="2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72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9784BCB5-B68D-36ED-B43B-671EC2B62D27}"/>
              </a:ext>
            </a:extLst>
          </p:cNvPr>
          <p:cNvGrpSpPr/>
          <p:nvPr/>
        </p:nvGrpSpPr>
        <p:grpSpPr>
          <a:xfrm>
            <a:off x="1171169" y="1323208"/>
            <a:ext cx="5946945" cy="5185542"/>
            <a:chOff x="1171169" y="1323208"/>
            <a:chExt cx="5946945" cy="5185542"/>
          </a:xfrm>
        </p:grpSpPr>
        <p:sp>
          <p:nvSpPr>
            <p:cNvPr id="2" name="Google Shape;792;p20">
              <a:extLst>
                <a:ext uri="{FF2B5EF4-FFF2-40B4-BE49-F238E27FC236}">
                  <a16:creationId xmlns:a16="http://schemas.microsoft.com/office/drawing/2014/main" id="{1E01EB9F-8499-15EF-CDC0-DC921CAB31B9}"/>
                </a:ext>
              </a:extLst>
            </p:cNvPr>
            <p:cNvSpPr/>
            <p:nvPr/>
          </p:nvSpPr>
          <p:spPr>
            <a:xfrm>
              <a:off x="1171169" y="1323208"/>
              <a:ext cx="5946945" cy="5185542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Digital SoC Architecture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" name="Google Shape;793;p20">
              <a:extLst>
                <a:ext uri="{FF2B5EF4-FFF2-40B4-BE49-F238E27FC236}">
                  <a16:creationId xmlns:a16="http://schemas.microsoft.com/office/drawing/2014/main" id="{DC1898C1-1B02-A9B7-7858-66455389E10C}"/>
                </a:ext>
              </a:extLst>
            </p:cNvPr>
            <p:cNvGrpSpPr/>
            <p:nvPr/>
          </p:nvGrpSpPr>
          <p:grpSpPr>
            <a:xfrm>
              <a:off x="1423852" y="1595410"/>
              <a:ext cx="1620500" cy="1766888"/>
              <a:chOff x="794088" y="1333501"/>
              <a:chExt cx="1620500" cy="1766888"/>
            </a:xfrm>
          </p:grpSpPr>
          <p:sp>
            <p:nvSpPr>
              <p:cNvPr id="4" name="Google Shape;794;p20">
                <a:extLst>
                  <a:ext uri="{FF2B5EF4-FFF2-40B4-BE49-F238E27FC236}">
                    <a16:creationId xmlns:a16="http://schemas.microsoft.com/office/drawing/2014/main" id="{2B32A36C-E720-3590-7429-AA00763D035C}"/>
                  </a:ext>
                </a:extLst>
              </p:cNvPr>
              <p:cNvSpPr/>
              <p:nvPr/>
            </p:nvSpPr>
            <p:spPr>
              <a:xfrm>
                <a:off x="794088" y="1333501"/>
                <a:ext cx="1620500" cy="1766888"/>
              </a:xfrm>
              <a:prstGeom prst="rect">
                <a:avLst/>
              </a:prstGeom>
              <a:solidFill>
                <a:srgbClr val="D8D8D8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RocketTile</a:t>
                </a: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" name="Google Shape;795;p20">
                <a:extLst>
                  <a:ext uri="{FF2B5EF4-FFF2-40B4-BE49-F238E27FC236}">
                    <a16:creationId xmlns:a16="http://schemas.microsoft.com/office/drawing/2014/main" id="{B1902883-40AC-E0DA-48EE-0F2167D38631}"/>
                  </a:ext>
                </a:extLst>
              </p:cNvPr>
              <p:cNvSpPr/>
              <p:nvPr/>
            </p:nvSpPr>
            <p:spPr>
              <a:xfrm>
                <a:off x="857582" y="1581665"/>
                <a:ext cx="682380" cy="421887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Rocket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Core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" name="Google Shape;796;p20">
                <a:extLst>
                  <a:ext uri="{FF2B5EF4-FFF2-40B4-BE49-F238E27FC236}">
                    <a16:creationId xmlns:a16="http://schemas.microsoft.com/office/drawing/2014/main" id="{8F5884CA-72D4-3F75-B397-ADCA68097535}"/>
                  </a:ext>
                </a:extLst>
              </p:cNvPr>
              <p:cNvSpPr/>
              <p:nvPr/>
            </p:nvSpPr>
            <p:spPr>
              <a:xfrm>
                <a:off x="1666950" y="1581665"/>
                <a:ext cx="682380" cy="421887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PTW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" name="Google Shape;797;p20">
                <a:extLst>
                  <a:ext uri="{FF2B5EF4-FFF2-40B4-BE49-F238E27FC236}">
                    <a16:creationId xmlns:a16="http://schemas.microsoft.com/office/drawing/2014/main" id="{E9745699-FC07-4859-396E-EB1B91B1F604}"/>
                  </a:ext>
                </a:extLst>
              </p:cNvPr>
              <p:cNvSpPr/>
              <p:nvPr/>
            </p:nvSpPr>
            <p:spPr>
              <a:xfrm>
                <a:off x="857582" y="2194299"/>
                <a:ext cx="682380" cy="421887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L1I$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" name="Google Shape;798;p20">
                <a:extLst>
                  <a:ext uri="{FF2B5EF4-FFF2-40B4-BE49-F238E27FC236}">
                    <a16:creationId xmlns:a16="http://schemas.microsoft.com/office/drawing/2014/main" id="{DDC639CD-261F-BE9B-6223-C3222ACAA939}"/>
                  </a:ext>
                </a:extLst>
              </p:cNvPr>
              <p:cNvSpPr/>
              <p:nvPr/>
            </p:nvSpPr>
            <p:spPr>
              <a:xfrm>
                <a:off x="1666950" y="2194299"/>
                <a:ext cx="682380" cy="421887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L1D$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" name="Google Shape;799;p20">
                <a:extLst>
                  <a:ext uri="{FF2B5EF4-FFF2-40B4-BE49-F238E27FC236}">
                    <a16:creationId xmlns:a16="http://schemas.microsoft.com/office/drawing/2014/main" id="{53D2AEEB-4DB1-89F1-6B08-89A0BDD86485}"/>
                  </a:ext>
                </a:extLst>
              </p:cNvPr>
              <p:cNvCxnSpPr>
                <a:stCxn id="5" idx="3"/>
                <a:endCxn id="6" idx="1"/>
              </p:cNvCxnSpPr>
              <p:nvPr/>
            </p:nvCxnSpPr>
            <p:spPr>
              <a:xfrm>
                <a:off x="1539962" y="1792609"/>
                <a:ext cx="126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0" name="Google Shape;800;p20">
                <a:extLst>
                  <a:ext uri="{FF2B5EF4-FFF2-40B4-BE49-F238E27FC236}">
                    <a16:creationId xmlns:a16="http://schemas.microsoft.com/office/drawing/2014/main" id="{8629B53F-6C7B-91D9-FC89-3EC27A559621}"/>
                  </a:ext>
                </a:extLst>
              </p:cNvPr>
              <p:cNvCxnSpPr>
                <a:stCxn id="5" idx="2"/>
                <a:endCxn id="7" idx="0"/>
              </p:cNvCxnSpPr>
              <p:nvPr/>
            </p:nvCxnSpPr>
            <p:spPr>
              <a:xfrm>
                <a:off x="1198772" y="2003552"/>
                <a:ext cx="0" cy="190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1" name="Google Shape;801;p20">
                <a:extLst>
                  <a:ext uri="{FF2B5EF4-FFF2-40B4-BE49-F238E27FC236}">
                    <a16:creationId xmlns:a16="http://schemas.microsoft.com/office/drawing/2014/main" id="{BA8E62C6-C41C-7303-D139-C7C4074B9A39}"/>
                  </a:ext>
                </a:extLst>
              </p:cNvPr>
              <p:cNvCxnSpPr>
                <a:stCxn id="6" idx="2"/>
                <a:endCxn id="8" idx="0"/>
              </p:cNvCxnSpPr>
              <p:nvPr/>
            </p:nvCxnSpPr>
            <p:spPr>
              <a:xfrm>
                <a:off x="2008140" y="2003552"/>
                <a:ext cx="0" cy="190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2" name="Google Shape;802;p20">
                <a:extLst>
                  <a:ext uri="{FF2B5EF4-FFF2-40B4-BE49-F238E27FC236}">
                    <a16:creationId xmlns:a16="http://schemas.microsoft.com/office/drawing/2014/main" id="{419CEA5D-9DB4-4540-A8CD-D747645AB0DF}"/>
                  </a:ext>
                </a:extLst>
              </p:cNvPr>
              <p:cNvCxnSpPr>
                <a:stCxn id="5" idx="2"/>
                <a:endCxn id="8" idx="0"/>
              </p:cNvCxnSpPr>
              <p:nvPr/>
            </p:nvCxnSpPr>
            <p:spPr>
              <a:xfrm>
                <a:off x="1198772" y="2003552"/>
                <a:ext cx="809400" cy="190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13" name="Google Shape;803;p20">
                <a:extLst>
                  <a:ext uri="{FF2B5EF4-FFF2-40B4-BE49-F238E27FC236}">
                    <a16:creationId xmlns:a16="http://schemas.microsoft.com/office/drawing/2014/main" id="{20E90A1E-B296-C1E3-04CF-3EE5061E5A17}"/>
                  </a:ext>
                </a:extLst>
              </p:cNvPr>
              <p:cNvSpPr/>
              <p:nvPr/>
            </p:nvSpPr>
            <p:spPr>
              <a:xfrm>
                <a:off x="857582" y="2806933"/>
                <a:ext cx="1491748" cy="236306"/>
              </a:xfrm>
              <a:prstGeom prst="rect">
                <a:avLst/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Tile Bus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4" name="Google Shape;804;p20">
                <a:extLst>
                  <a:ext uri="{FF2B5EF4-FFF2-40B4-BE49-F238E27FC236}">
                    <a16:creationId xmlns:a16="http://schemas.microsoft.com/office/drawing/2014/main" id="{D4A6DF27-A87A-DB21-62BA-CB71001DA779}"/>
                  </a:ext>
                </a:extLst>
              </p:cNvPr>
              <p:cNvCxnSpPr/>
              <p:nvPr/>
            </p:nvCxnSpPr>
            <p:spPr>
              <a:xfrm>
                <a:off x="1198772" y="2616186"/>
                <a:ext cx="0" cy="19074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5" name="Google Shape;805;p20">
                <a:extLst>
                  <a:ext uri="{FF2B5EF4-FFF2-40B4-BE49-F238E27FC236}">
                    <a16:creationId xmlns:a16="http://schemas.microsoft.com/office/drawing/2014/main" id="{1BB36D71-680B-44DA-24A2-4ABAAC76810E}"/>
                  </a:ext>
                </a:extLst>
              </p:cNvPr>
              <p:cNvCxnSpPr/>
              <p:nvPr/>
            </p:nvCxnSpPr>
            <p:spPr>
              <a:xfrm>
                <a:off x="2008140" y="2616186"/>
                <a:ext cx="0" cy="19074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</p:grpSp>
        <p:sp>
          <p:nvSpPr>
            <p:cNvPr id="33" name="Google Shape;823;p20">
              <a:extLst>
                <a:ext uri="{FF2B5EF4-FFF2-40B4-BE49-F238E27FC236}">
                  <a16:creationId xmlns:a16="http://schemas.microsoft.com/office/drawing/2014/main" id="{8C1FC1CA-92F1-ED80-2D19-E812E0DE3E56}"/>
                </a:ext>
              </a:extLst>
            </p:cNvPr>
            <p:cNvSpPr/>
            <p:nvPr/>
          </p:nvSpPr>
          <p:spPr>
            <a:xfrm>
              <a:off x="1379402" y="3573240"/>
              <a:ext cx="5341199" cy="23630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System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824;p20">
              <a:extLst>
                <a:ext uri="{FF2B5EF4-FFF2-40B4-BE49-F238E27FC236}">
                  <a16:creationId xmlns:a16="http://schemas.microsoft.com/office/drawing/2014/main" id="{7E5BE9FD-2670-23B3-03DE-CEB64A2D67BA}"/>
                </a:ext>
              </a:extLst>
            </p:cNvPr>
            <p:cNvSpPr/>
            <p:nvPr/>
          </p:nvSpPr>
          <p:spPr>
            <a:xfrm>
              <a:off x="2979094" y="4005431"/>
              <a:ext cx="2587786" cy="23630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Periphery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825;p20">
              <a:extLst>
                <a:ext uri="{FF2B5EF4-FFF2-40B4-BE49-F238E27FC236}">
                  <a16:creationId xmlns:a16="http://schemas.microsoft.com/office/drawing/2014/main" id="{D022A434-D3B4-50EE-D0A0-1EE928F9E565}"/>
                </a:ext>
              </a:extLst>
            </p:cNvPr>
            <p:cNvSpPr/>
            <p:nvPr/>
          </p:nvSpPr>
          <p:spPr>
            <a:xfrm>
              <a:off x="4546600" y="4424259"/>
              <a:ext cx="1020279" cy="23630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Control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826;p20">
              <a:extLst>
                <a:ext uri="{FF2B5EF4-FFF2-40B4-BE49-F238E27FC236}">
                  <a16:creationId xmlns:a16="http://schemas.microsoft.com/office/drawing/2014/main" id="{05963887-666F-02A5-BA96-88A268A15CFA}"/>
                </a:ext>
              </a:extLst>
            </p:cNvPr>
            <p:cNvSpPr/>
            <p:nvPr/>
          </p:nvSpPr>
          <p:spPr>
            <a:xfrm>
              <a:off x="5681683" y="4008785"/>
              <a:ext cx="1038918" cy="23630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Front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827;p20">
              <a:extLst>
                <a:ext uri="{FF2B5EF4-FFF2-40B4-BE49-F238E27FC236}">
                  <a16:creationId xmlns:a16="http://schemas.microsoft.com/office/drawing/2014/main" id="{2F31CAAB-CCEE-1639-A457-126C351FBDD7}"/>
                </a:ext>
              </a:extLst>
            </p:cNvPr>
            <p:cNvSpPr/>
            <p:nvPr/>
          </p:nvSpPr>
          <p:spPr>
            <a:xfrm>
              <a:off x="2976726" y="4835730"/>
              <a:ext cx="682380" cy="421887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UART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828;p20">
              <a:extLst>
                <a:ext uri="{FF2B5EF4-FFF2-40B4-BE49-F238E27FC236}">
                  <a16:creationId xmlns:a16="http://schemas.microsoft.com/office/drawing/2014/main" id="{4F1A840C-9285-3DFF-13C4-238B5A4562BA}"/>
                </a:ext>
              </a:extLst>
            </p:cNvPr>
            <p:cNvSpPr/>
            <p:nvPr/>
          </p:nvSpPr>
          <p:spPr>
            <a:xfrm>
              <a:off x="3760018" y="4835730"/>
              <a:ext cx="682380" cy="421887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GPIOs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" name="Google Shape;829;p20">
              <a:extLst>
                <a:ext uri="{FF2B5EF4-FFF2-40B4-BE49-F238E27FC236}">
                  <a16:creationId xmlns:a16="http://schemas.microsoft.com/office/drawing/2014/main" id="{D1357A39-08EF-0A2F-BD30-54CAA29D34BF}"/>
                </a:ext>
              </a:extLst>
            </p:cNvPr>
            <p:cNvCxnSpPr>
              <a:endCxn id="37" idx="0"/>
            </p:cNvCxnSpPr>
            <p:nvPr/>
          </p:nvCxnSpPr>
          <p:spPr>
            <a:xfrm>
              <a:off x="3317916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0" name="Google Shape;830;p20">
              <a:extLst>
                <a:ext uri="{FF2B5EF4-FFF2-40B4-BE49-F238E27FC236}">
                  <a16:creationId xmlns:a16="http://schemas.microsoft.com/office/drawing/2014/main" id="{ECBF63FA-933A-1ECD-95A5-F0BE9843B6E0}"/>
                </a:ext>
              </a:extLst>
            </p:cNvPr>
            <p:cNvCxnSpPr>
              <a:endCxn id="38" idx="0"/>
            </p:cNvCxnSpPr>
            <p:nvPr/>
          </p:nvCxnSpPr>
          <p:spPr>
            <a:xfrm>
              <a:off x="4101208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1" name="Google Shape;831;p20">
              <a:extLst>
                <a:ext uri="{FF2B5EF4-FFF2-40B4-BE49-F238E27FC236}">
                  <a16:creationId xmlns:a16="http://schemas.microsoft.com/office/drawing/2014/main" id="{F7752E29-E4C3-EA06-C87F-F0C36F9C0985}"/>
                </a:ext>
              </a:extLst>
            </p:cNvPr>
            <p:cNvSpPr/>
            <p:nvPr/>
          </p:nvSpPr>
          <p:spPr>
            <a:xfrm>
              <a:off x="1436336" y="4749156"/>
              <a:ext cx="682380" cy="508461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832;p20">
              <a:extLst>
                <a:ext uri="{FF2B5EF4-FFF2-40B4-BE49-F238E27FC236}">
                  <a16:creationId xmlns:a16="http://schemas.microsoft.com/office/drawing/2014/main" id="{A2ADB719-CEC0-89C5-81CA-2ACA0773A6A6}"/>
                </a:ext>
              </a:extLst>
            </p:cNvPr>
            <p:cNvSpPr/>
            <p:nvPr/>
          </p:nvSpPr>
          <p:spPr>
            <a:xfrm>
              <a:off x="2193435" y="4749156"/>
              <a:ext cx="682380" cy="508461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" name="Google Shape;833;p20">
              <a:extLst>
                <a:ext uri="{FF2B5EF4-FFF2-40B4-BE49-F238E27FC236}">
                  <a16:creationId xmlns:a16="http://schemas.microsoft.com/office/drawing/2014/main" id="{E62EDB99-90DB-9414-DE52-18F624C3FC53}"/>
                </a:ext>
              </a:extLst>
            </p:cNvPr>
            <p:cNvCxnSpPr/>
            <p:nvPr/>
          </p:nvCxnSpPr>
          <p:spPr>
            <a:xfrm>
              <a:off x="1777526" y="3809546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4" name="Google Shape;834;p20">
              <a:extLst>
                <a:ext uri="{FF2B5EF4-FFF2-40B4-BE49-F238E27FC236}">
                  <a16:creationId xmlns:a16="http://schemas.microsoft.com/office/drawing/2014/main" id="{F0235D4D-1CCD-93A0-3AD6-1E50E7DE345B}"/>
                </a:ext>
              </a:extLst>
            </p:cNvPr>
            <p:cNvCxnSpPr/>
            <p:nvPr/>
          </p:nvCxnSpPr>
          <p:spPr>
            <a:xfrm>
              <a:off x="2534625" y="3820827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5" name="Google Shape;835;p20">
              <a:extLst>
                <a:ext uri="{FF2B5EF4-FFF2-40B4-BE49-F238E27FC236}">
                  <a16:creationId xmlns:a16="http://schemas.microsoft.com/office/drawing/2014/main" id="{7087FC2B-0ACA-F750-6A66-73BF00BEC463}"/>
                </a:ext>
              </a:extLst>
            </p:cNvPr>
            <p:cNvCxnSpPr/>
            <p:nvPr/>
          </p:nvCxnSpPr>
          <p:spPr>
            <a:xfrm>
              <a:off x="2247062" y="3305148"/>
              <a:ext cx="0" cy="26809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8" name="Google Shape;838;p20">
              <a:extLst>
                <a:ext uri="{FF2B5EF4-FFF2-40B4-BE49-F238E27FC236}">
                  <a16:creationId xmlns:a16="http://schemas.microsoft.com/office/drawing/2014/main" id="{6CD12431-3CC6-60A1-10D4-1160383417EE}"/>
                </a:ext>
              </a:extLst>
            </p:cNvPr>
            <p:cNvCxnSpPr/>
            <p:nvPr/>
          </p:nvCxnSpPr>
          <p:spPr>
            <a:xfrm>
              <a:off x="4370185" y="3820827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9" name="Google Shape;839;p20">
              <a:extLst>
                <a:ext uri="{FF2B5EF4-FFF2-40B4-BE49-F238E27FC236}">
                  <a16:creationId xmlns:a16="http://schemas.microsoft.com/office/drawing/2014/main" id="{58756E7F-3D99-B963-C8D9-39BB19BE4B00}"/>
                </a:ext>
              </a:extLst>
            </p:cNvPr>
            <p:cNvCxnSpPr/>
            <p:nvPr/>
          </p:nvCxnSpPr>
          <p:spPr>
            <a:xfrm>
              <a:off x="6183621" y="380954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50" name="Google Shape;840;p20">
              <a:extLst>
                <a:ext uri="{FF2B5EF4-FFF2-40B4-BE49-F238E27FC236}">
                  <a16:creationId xmlns:a16="http://schemas.microsoft.com/office/drawing/2014/main" id="{EAC1BB52-A8D3-CD56-F514-F3164B7B64FE}"/>
                </a:ext>
              </a:extLst>
            </p:cNvPr>
            <p:cNvCxnSpPr/>
            <p:nvPr/>
          </p:nvCxnSpPr>
          <p:spPr>
            <a:xfrm>
              <a:off x="5061810" y="424069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1" name="Google Shape;841;p20">
              <a:extLst>
                <a:ext uri="{FF2B5EF4-FFF2-40B4-BE49-F238E27FC236}">
                  <a16:creationId xmlns:a16="http://schemas.microsoft.com/office/drawing/2014/main" id="{985C97E2-CCC0-6897-4AC8-F5ECC284E550}"/>
                </a:ext>
              </a:extLst>
            </p:cNvPr>
            <p:cNvSpPr/>
            <p:nvPr/>
          </p:nvSpPr>
          <p:spPr>
            <a:xfrm>
              <a:off x="4715172" y="4782281"/>
              <a:ext cx="851707" cy="242731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BootROM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842;p20">
              <a:extLst>
                <a:ext uri="{FF2B5EF4-FFF2-40B4-BE49-F238E27FC236}">
                  <a16:creationId xmlns:a16="http://schemas.microsoft.com/office/drawing/2014/main" id="{18AB70C3-8658-2F8A-9892-E05A02EEBEAD}"/>
                </a:ext>
              </a:extLst>
            </p:cNvPr>
            <p:cNvSpPr/>
            <p:nvPr/>
          </p:nvSpPr>
          <p:spPr>
            <a:xfrm>
              <a:off x="4715172" y="5082802"/>
              <a:ext cx="851707" cy="242731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PLIC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843;p20">
              <a:extLst>
                <a:ext uri="{FF2B5EF4-FFF2-40B4-BE49-F238E27FC236}">
                  <a16:creationId xmlns:a16="http://schemas.microsoft.com/office/drawing/2014/main" id="{12FC03E0-5DFF-6E52-EAAE-D97ACDFCA669}"/>
                </a:ext>
              </a:extLst>
            </p:cNvPr>
            <p:cNvSpPr/>
            <p:nvPr/>
          </p:nvSpPr>
          <p:spPr>
            <a:xfrm>
              <a:off x="4726078" y="5383323"/>
              <a:ext cx="841442" cy="242731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844;p20">
              <a:extLst>
                <a:ext uri="{FF2B5EF4-FFF2-40B4-BE49-F238E27FC236}">
                  <a16:creationId xmlns:a16="http://schemas.microsoft.com/office/drawing/2014/main" id="{BBD4E1D5-2B66-D9B9-F543-48BFE1A34D6C}"/>
                </a:ext>
              </a:extLst>
            </p:cNvPr>
            <p:cNvSpPr/>
            <p:nvPr/>
          </p:nvSpPr>
          <p:spPr>
            <a:xfrm>
              <a:off x="4726078" y="5673368"/>
              <a:ext cx="841442" cy="242731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Debug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" name="Google Shape;845;p20">
              <a:extLst>
                <a:ext uri="{FF2B5EF4-FFF2-40B4-BE49-F238E27FC236}">
                  <a16:creationId xmlns:a16="http://schemas.microsoft.com/office/drawing/2014/main" id="{3F23DBB4-703C-D7E7-57E3-94D3AFA5F51B}"/>
                </a:ext>
              </a:extLst>
            </p:cNvPr>
            <p:cNvCxnSpPr/>
            <p:nvPr/>
          </p:nvCxnSpPr>
          <p:spPr>
            <a:xfrm>
              <a:off x="4609421" y="4908644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6" name="Google Shape;846;p20">
              <a:extLst>
                <a:ext uri="{FF2B5EF4-FFF2-40B4-BE49-F238E27FC236}">
                  <a16:creationId xmlns:a16="http://schemas.microsoft.com/office/drawing/2014/main" id="{E2D28471-955B-F854-D345-8176A2D8BE76}"/>
                </a:ext>
              </a:extLst>
            </p:cNvPr>
            <p:cNvCxnSpPr/>
            <p:nvPr/>
          </p:nvCxnSpPr>
          <p:spPr>
            <a:xfrm>
              <a:off x="4606813" y="4652486"/>
              <a:ext cx="0" cy="112290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57" name="Google Shape;847;p20">
              <a:extLst>
                <a:ext uri="{FF2B5EF4-FFF2-40B4-BE49-F238E27FC236}">
                  <a16:creationId xmlns:a16="http://schemas.microsoft.com/office/drawing/2014/main" id="{08B5C200-3D07-E704-C1AB-44108675744E}"/>
                </a:ext>
              </a:extLst>
            </p:cNvPr>
            <p:cNvCxnSpPr/>
            <p:nvPr/>
          </p:nvCxnSpPr>
          <p:spPr>
            <a:xfrm>
              <a:off x="4609421" y="5203919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8" name="Google Shape;848;p20">
              <a:extLst>
                <a:ext uri="{FF2B5EF4-FFF2-40B4-BE49-F238E27FC236}">
                  <a16:creationId xmlns:a16="http://schemas.microsoft.com/office/drawing/2014/main" id="{964CA82A-0AF6-C564-D7D5-41EE238A8344}"/>
                </a:ext>
              </a:extLst>
            </p:cNvPr>
            <p:cNvCxnSpPr/>
            <p:nvPr/>
          </p:nvCxnSpPr>
          <p:spPr>
            <a:xfrm>
              <a:off x="4609421" y="5503956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9" name="Google Shape;849;p20">
              <a:extLst>
                <a:ext uri="{FF2B5EF4-FFF2-40B4-BE49-F238E27FC236}">
                  <a16:creationId xmlns:a16="http://schemas.microsoft.com/office/drawing/2014/main" id="{A40ABD52-A759-0A07-1D70-236A1F509A50}"/>
                </a:ext>
              </a:extLst>
            </p:cNvPr>
            <p:cNvCxnSpPr/>
            <p:nvPr/>
          </p:nvCxnSpPr>
          <p:spPr>
            <a:xfrm>
              <a:off x="4609421" y="5775388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0" name="Google Shape;850;p20">
              <a:extLst>
                <a:ext uri="{FF2B5EF4-FFF2-40B4-BE49-F238E27FC236}">
                  <a16:creationId xmlns:a16="http://schemas.microsoft.com/office/drawing/2014/main" id="{1E5F2E09-DA98-49B5-C17E-440D9692131A}"/>
                </a:ext>
              </a:extLst>
            </p:cNvPr>
            <p:cNvSpPr/>
            <p:nvPr/>
          </p:nvSpPr>
          <p:spPr>
            <a:xfrm>
              <a:off x="6028075" y="4749156"/>
              <a:ext cx="682380" cy="421887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Serdes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1" name="Google Shape;851;p20">
              <a:extLst>
                <a:ext uri="{FF2B5EF4-FFF2-40B4-BE49-F238E27FC236}">
                  <a16:creationId xmlns:a16="http://schemas.microsoft.com/office/drawing/2014/main" id="{B2AE6783-4F2E-AB9C-3302-F3266C050B61}"/>
                </a:ext>
              </a:extLst>
            </p:cNvPr>
            <p:cNvCxnSpPr>
              <a:stCxn id="54" idx="3"/>
            </p:cNvCxnSpPr>
            <p:nvPr/>
          </p:nvCxnSpPr>
          <p:spPr>
            <a:xfrm rot="10800000" flipH="1">
              <a:off x="5567520" y="4226934"/>
              <a:ext cx="255300" cy="15678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62" name="Google Shape;852;p20">
              <a:extLst>
                <a:ext uri="{FF2B5EF4-FFF2-40B4-BE49-F238E27FC236}">
                  <a16:creationId xmlns:a16="http://schemas.microsoft.com/office/drawing/2014/main" id="{F6C67DEF-4BAD-C07C-E94D-90B6FEF9AB13}"/>
                </a:ext>
              </a:extLst>
            </p:cNvPr>
            <p:cNvCxnSpPr/>
            <p:nvPr/>
          </p:nvCxnSpPr>
          <p:spPr>
            <a:xfrm>
              <a:off x="6369265" y="4240696"/>
              <a:ext cx="0" cy="49888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63" name="Google Shape;853;p20">
              <a:extLst>
                <a:ext uri="{FF2B5EF4-FFF2-40B4-BE49-F238E27FC236}">
                  <a16:creationId xmlns:a16="http://schemas.microsoft.com/office/drawing/2014/main" id="{2C8270D7-425D-D141-0606-C984D1AC6BF3}"/>
                </a:ext>
              </a:extLst>
            </p:cNvPr>
            <p:cNvSpPr/>
            <p:nvPr/>
          </p:nvSpPr>
          <p:spPr>
            <a:xfrm>
              <a:off x="1423852" y="5454170"/>
              <a:ext cx="1451964" cy="23630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Memory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4" name="Google Shape;854;p20">
              <a:extLst>
                <a:ext uri="{FF2B5EF4-FFF2-40B4-BE49-F238E27FC236}">
                  <a16:creationId xmlns:a16="http://schemas.microsoft.com/office/drawing/2014/main" id="{50E29929-E7C6-54C0-600E-E828B59F257A}"/>
                </a:ext>
              </a:extLst>
            </p:cNvPr>
            <p:cNvCxnSpPr/>
            <p:nvPr/>
          </p:nvCxnSpPr>
          <p:spPr>
            <a:xfrm>
              <a:off x="1738433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65" name="Google Shape;855;p20">
              <a:extLst>
                <a:ext uri="{FF2B5EF4-FFF2-40B4-BE49-F238E27FC236}">
                  <a16:creationId xmlns:a16="http://schemas.microsoft.com/office/drawing/2014/main" id="{216D628C-DF20-230F-18B0-6482A4AFC1F2}"/>
                </a:ext>
              </a:extLst>
            </p:cNvPr>
            <p:cNvCxnSpPr/>
            <p:nvPr/>
          </p:nvCxnSpPr>
          <p:spPr>
            <a:xfrm>
              <a:off x="2547801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66" name="Google Shape;856;p20">
              <a:extLst>
                <a:ext uri="{FF2B5EF4-FFF2-40B4-BE49-F238E27FC236}">
                  <a16:creationId xmlns:a16="http://schemas.microsoft.com/office/drawing/2014/main" id="{087AAD54-F217-8171-0357-35A27C6ADC35}"/>
                </a:ext>
              </a:extLst>
            </p:cNvPr>
            <p:cNvSpPr/>
            <p:nvPr/>
          </p:nvSpPr>
          <p:spPr>
            <a:xfrm>
              <a:off x="2193435" y="5866422"/>
              <a:ext cx="682380" cy="415634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857;p20">
              <a:extLst>
                <a:ext uri="{FF2B5EF4-FFF2-40B4-BE49-F238E27FC236}">
                  <a16:creationId xmlns:a16="http://schemas.microsoft.com/office/drawing/2014/main" id="{A12BC742-52CE-CE4A-7C6D-7504C4CB86D1}"/>
                </a:ext>
              </a:extLst>
            </p:cNvPr>
            <p:cNvSpPr/>
            <p:nvPr/>
          </p:nvSpPr>
          <p:spPr>
            <a:xfrm>
              <a:off x="1423852" y="5866422"/>
              <a:ext cx="682380" cy="415634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8" name="Google Shape;858;p20">
              <a:extLst>
                <a:ext uri="{FF2B5EF4-FFF2-40B4-BE49-F238E27FC236}">
                  <a16:creationId xmlns:a16="http://schemas.microsoft.com/office/drawing/2014/main" id="{D404FA7C-F1E3-995D-E464-0417DC57AF6D}"/>
                </a:ext>
              </a:extLst>
            </p:cNvPr>
            <p:cNvCxnSpPr/>
            <p:nvPr/>
          </p:nvCxnSpPr>
          <p:spPr>
            <a:xfrm>
              <a:off x="1738433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69" name="Google Shape;859;p20">
              <a:extLst>
                <a:ext uri="{FF2B5EF4-FFF2-40B4-BE49-F238E27FC236}">
                  <a16:creationId xmlns:a16="http://schemas.microsoft.com/office/drawing/2014/main" id="{1DC7D3E8-1BA2-ABBD-9400-0997301D513F}"/>
                </a:ext>
              </a:extLst>
            </p:cNvPr>
            <p:cNvCxnSpPr/>
            <p:nvPr/>
          </p:nvCxnSpPr>
          <p:spPr>
            <a:xfrm>
              <a:off x="2547801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71" name="Line Callout 1 70">
              <a:extLst>
                <a:ext uri="{FF2B5EF4-FFF2-40B4-BE49-F238E27FC236}">
                  <a16:creationId xmlns:a16="http://schemas.microsoft.com/office/drawing/2014/main" id="{9D3AEABC-2DBA-B1C8-B056-F3A1083E21A6}"/>
                </a:ext>
              </a:extLst>
            </p:cNvPr>
            <p:cNvSpPr/>
            <p:nvPr/>
          </p:nvSpPr>
          <p:spPr>
            <a:xfrm>
              <a:off x="4442398" y="1843574"/>
              <a:ext cx="2278203" cy="1225268"/>
            </a:xfrm>
            <a:prstGeom prst="borderCallout1">
              <a:avLst>
                <a:gd name="adj1" fmla="val 18750"/>
                <a:gd name="adj2" fmla="val -8333"/>
                <a:gd name="adj3" fmla="val 193673"/>
                <a:gd name="adj4" fmla="val -37742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We just created a port here!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3895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34785895-68E3-4817-36A3-D9D3DEF83D9D}"/>
              </a:ext>
            </a:extLst>
          </p:cNvPr>
          <p:cNvGrpSpPr/>
          <p:nvPr/>
        </p:nvGrpSpPr>
        <p:grpSpPr>
          <a:xfrm>
            <a:off x="1171169" y="1323208"/>
            <a:ext cx="5946945" cy="5185542"/>
            <a:chOff x="1171169" y="1323208"/>
            <a:chExt cx="5946945" cy="518554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44BF421-D9C8-667B-2299-6498C4B6E41C}"/>
                </a:ext>
              </a:extLst>
            </p:cNvPr>
            <p:cNvGrpSpPr/>
            <p:nvPr/>
          </p:nvGrpSpPr>
          <p:grpSpPr>
            <a:xfrm>
              <a:off x="1171169" y="1323208"/>
              <a:ext cx="5946945" cy="5185542"/>
              <a:chOff x="1171169" y="1323208"/>
              <a:chExt cx="5946945" cy="5185542"/>
            </a:xfrm>
          </p:grpSpPr>
          <p:sp>
            <p:nvSpPr>
              <p:cNvPr id="2" name="Google Shape;792;p20">
                <a:extLst>
                  <a:ext uri="{FF2B5EF4-FFF2-40B4-BE49-F238E27FC236}">
                    <a16:creationId xmlns:a16="http://schemas.microsoft.com/office/drawing/2014/main" id="{1E01EB9F-8499-15EF-CDC0-DC921CAB31B9}"/>
                  </a:ext>
                </a:extLst>
              </p:cNvPr>
              <p:cNvSpPr/>
              <p:nvPr/>
            </p:nvSpPr>
            <p:spPr>
              <a:xfrm>
                <a:off x="1171169" y="1323208"/>
                <a:ext cx="5946945" cy="5185542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1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Digital SoC Architecture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" name="Google Shape;793;p20">
                <a:extLst>
                  <a:ext uri="{FF2B5EF4-FFF2-40B4-BE49-F238E27FC236}">
                    <a16:creationId xmlns:a16="http://schemas.microsoft.com/office/drawing/2014/main" id="{DC1898C1-1B02-A9B7-7858-66455389E10C}"/>
                  </a:ext>
                </a:extLst>
              </p:cNvPr>
              <p:cNvGrpSpPr/>
              <p:nvPr/>
            </p:nvGrpSpPr>
            <p:grpSpPr>
              <a:xfrm>
                <a:off x="1423852" y="1595410"/>
                <a:ext cx="1620500" cy="1766888"/>
                <a:chOff x="794088" y="1333501"/>
                <a:chExt cx="1620500" cy="1766888"/>
              </a:xfrm>
            </p:grpSpPr>
            <p:sp>
              <p:nvSpPr>
                <p:cNvPr id="4" name="Google Shape;794;p20">
                  <a:extLst>
                    <a:ext uri="{FF2B5EF4-FFF2-40B4-BE49-F238E27FC236}">
                      <a16:creationId xmlns:a16="http://schemas.microsoft.com/office/drawing/2014/main" id="{2B32A36C-E720-3590-7429-AA00763D035C}"/>
                    </a:ext>
                  </a:extLst>
                </p:cNvPr>
                <p:cNvSpPr/>
                <p:nvPr/>
              </p:nvSpPr>
              <p:spPr>
                <a:xfrm>
                  <a:off x="794088" y="1333501"/>
                  <a:ext cx="1620500" cy="1766888"/>
                </a:xfrm>
                <a:prstGeom prst="rect">
                  <a:avLst/>
                </a:prstGeom>
                <a:solidFill>
                  <a:srgbClr val="D8D8D8"/>
                </a:solidFill>
                <a:ln w="2857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-US" sz="1200" b="0" i="0" u="none" strike="noStrike" cap="none" dirty="0" err="1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RocketTile</a:t>
                  </a:r>
                  <a:endParaRPr sz="12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" name="Google Shape;795;p20">
                  <a:extLst>
                    <a:ext uri="{FF2B5EF4-FFF2-40B4-BE49-F238E27FC236}">
                      <a16:creationId xmlns:a16="http://schemas.microsoft.com/office/drawing/2014/main" id="{B1902883-40AC-E0DA-48EE-0F2167D38631}"/>
                    </a:ext>
                  </a:extLst>
                </p:cNvPr>
                <p:cNvSpPr/>
                <p:nvPr/>
              </p:nvSpPr>
              <p:spPr>
                <a:xfrm>
                  <a:off x="857582" y="1581665"/>
                  <a:ext cx="682380" cy="421887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Rocket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Core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" name="Google Shape;796;p20">
                  <a:extLst>
                    <a:ext uri="{FF2B5EF4-FFF2-40B4-BE49-F238E27FC236}">
                      <a16:creationId xmlns:a16="http://schemas.microsoft.com/office/drawing/2014/main" id="{8F5884CA-72D4-3F75-B397-ADCA68097535}"/>
                    </a:ext>
                  </a:extLst>
                </p:cNvPr>
                <p:cNvSpPr/>
                <p:nvPr/>
              </p:nvSpPr>
              <p:spPr>
                <a:xfrm>
                  <a:off x="1666950" y="1581665"/>
                  <a:ext cx="682380" cy="421887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PTW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" name="Google Shape;797;p20">
                  <a:extLst>
                    <a:ext uri="{FF2B5EF4-FFF2-40B4-BE49-F238E27FC236}">
                      <a16:creationId xmlns:a16="http://schemas.microsoft.com/office/drawing/2014/main" id="{E9745699-FC07-4859-396E-EB1B91B1F604}"/>
                    </a:ext>
                  </a:extLst>
                </p:cNvPr>
                <p:cNvSpPr/>
                <p:nvPr/>
              </p:nvSpPr>
              <p:spPr>
                <a:xfrm>
                  <a:off x="857582" y="2194299"/>
                  <a:ext cx="682380" cy="421887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L1I$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" name="Google Shape;798;p20">
                  <a:extLst>
                    <a:ext uri="{FF2B5EF4-FFF2-40B4-BE49-F238E27FC236}">
                      <a16:creationId xmlns:a16="http://schemas.microsoft.com/office/drawing/2014/main" id="{DDC639CD-261F-BE9B-6223-C3222ACAA939}"/>
                    </a:ext>
                  </a:extLst>
                </p:cNvPr>
                <p:cNvSpPr/>
                <p:nvPr/>
              </p:nvSpPr>
              <p:spPr>
                <a:xfrm>
                  <a:off x="1666950" y="2194299"/>
                  <a:ext cx="682380" cy="421887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L1D$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" name="Google Shape;799;p20">
                  <a:extLst>
                    <a:ext uri="{FF2B5EF4-FFF2-40B4-BE49-F238E27FC236}">
                      <a16:creationId xmlns:a16="http://schemas.microsoft.com/office/drawing/2014/main" id="{53D2AEEB-4DB1-89F1-6B08-89A0BDD86485}"/>
                    </a:ext>
                  </a:extLst>
                </p:cNvPr>
                <p:cNvCxnSpPr>
                  <a:stCxn id="5" idx="3"/>
                  <a:endCxn id="6" idx="1"/>
                </p:cNvCxnSpPr>
                <p:nvPr/>
              </p:nvCxnSpPr>
              <p:spPr>
                <a:xfrm>
                  <a:off x="1539962" y="1792609"/>
                  <a:ext cx="126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cxnSp>
              <p:nvCxnSpPr>
                <p:cNvPr id="10" name="Google Shape;800;p20">
                  <a:extLst>
                    <a:ext uri="{FF2B5EF4-FFF2-40B4-BE49-F238E27FC236}">
                      <a16:creationId xmlns:a16="http://schemas.microsoft.com/office/drawing/2014/main" id="{8629B53F-6C7B-91D9-FC89-3EC27A559621}"/>
                    </a:ext>
                  </a:extLst>
                </p:cNvPr>
                <p:cNvCxnSpPr>
                  <a:stCxn id="5" idx="2"/>
                  <a:endCxn id="7" idx="0"/>
                </p:cNvCxnSpPr>
                <p:nvPr/>
              </p:nvCxnSpPr>
              <p:spPr>
                <a:xfrm>
                  <a:off x="1198772" y="2003552"/>
                  <a:ext cx="0" cy="190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cxnSp>
              <p:nvCxnSpPr>
                <p:cNvPr id="11" name="Google Shape;801;p20">
                  <a:extLst>
                    <a:ext uri="{FF2B5EF4-FFF2-40B4-BE49-F238E27FC236}">
                      <a16:creationId xmlns:a16="http://schemas.microsoft.com/office/drawing/2014/main" id="{BA8E62C6-C41C-7303-D139-C7C4074B9A39}"/>
                    </a:ext>
                  </a:extLst>
                </p:cNvPr>
                <p:cNvCxnSpPr>
                  <a:stCxn id="6" idx="2"/>
                  <a:endCxn id="8" idx="0"/>
                </p:cNvCxnSpPr>
                <p:nvPr/>
              </p:nvCxnSpPr>
              <p:spPr>
                <a:xfrm>
                  <a:off x="2008140" y="2003552"/>
                  <a:ext cx="0" cy="190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cxnSp>
              <p:nvCxnSpPr>
                <p:cNvPr id="12" name="Google Shape;802;p20">
                  <a:extLst>
                    <a:ext uri="{FF2B5EF4-FFF2-40B4-BE49-F238E27FC236}">
                      <a16:creationId xmlns:a16="http://schemas.microsoft.com/office/drawing/2014/main" id="{419CEA5D-9DB4-4540-A8CD-D747645AB0DF}"/>
                    </a:ext>
                  </a:extLst>
                </p:cNvPr>
                <p:cNvCxnSpPr>
                  <a:stCxn id="5" idx="2"/>
                  <a:endCxn id="8" idx="0"/>
                </p:cNvCxnSpPr>
                <p:nvPr/>
              </p:nvCxnSpPr>
              <p:spPr>
                <a:xfrm>
                  <a:off x="1198772" y="2003552"/>
                  <a:ext cx="809400" cy="190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3" name="Google Shape;803;p20">
                  <a:extLst>
                    <a:ext uri="{FF2B5EF4-FFF2-40B4-BE49-F238E27FC236}">
                      <a16:creationId xmlns:a16="http://schemas.microsoft.com/office/drawing/2014/main" id="{20E90A1E-B296-C1E3-04CF-3EE5061E5A17}"/>
                    </a:ext>
                  </a:extLst>
                </p:cNvPr>
                <p:cNvSpPr/>
                <p:nvPr/>
              </p:nvSpPr>
              <p:spPr>
                <a:xfrm>
                  <a:off x="857582" y="2806933"/>
                  <a:ext cx="1491748" cy="236306"/>
                </a:xfrm>
                <a:prstGeom prst="rect">
                  <a:avLst/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Tile Bus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4" name="Google Shape;804;p20">
                  <a:extLst>
                    <a:ext uri="{FF2B5EF4-FFF2-40B4-BE49-F238E27FC236}">
                      <a16:creationId xmlns:a16="http://schemas.microsoft.com/office/drawing/2014/main" id="{D4A6DF27-A87A-DB21-62BA-CB71001DA779}"/>
                    </a:ext>
                  </a:extLst>
                </p:cNvPr>
                <p:cNvCxnSpPr/>
                <p:nvPr/>
              </p:nvCxnSpPr>
              <p:spPr>
                <a:xfrm>
                  <a:off x="1198772" y="2616186"/>
                  <a:ext cx="0" cy="19074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cxnSp>
              <p:nvCxnSpPr>
                <p:cNvPr id="15" name="Google Shape;805;p20">
                  <a:extLst>
                    <a:ext uri="{FF2B5EF4-FFF2-40B4-BE49-F238E27FC236}">
                      <a16:creationId xmlns:a16="http://schemas.microsoft.com/office/drawing/2014/main" id="{1BB36D71-680B-44DA-24A2-4ABAAC76810E}"/>
                    </a:ext>
                  </a:extLst>
                </p:cNvPr>
                <p:cNvCxnSpPr/>
                <p:nvPr/>
              </p:nvCxnSpPr>
              <p:spPr>
                <a:xfrm>
                  <a:off x="2008140" y="2616186"/>
                  <a:ext cx="0" cy="19074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</p:grpSp>
          <p:sp>
            <p:nvSpPr>
              <p:cNvPr id="33" name="Google Shape;823;p20">
                <a:extLst>
                  <a:ext uri="{FF2B5EF4-FFF2-40B4-BE49-F238E27FC236}">
                    <a16:creationId xmlns:a16="http://schemas.microsoft.com/office/drawing/2014/main" id="{8C1FC1CA-92F1-ED80-2D19-E812E0DE3E56}"/>
                  </a:ext>
                </a:extLst>
              </p:cNvPr>
              <p:cNvSpPr/>
              <p:nvPr/>
            </p:nvSpPr>
            <p:spPr>
              <a:xfrm>
                <a:off x="1379402" y="3573240"/>
                <a:ext cx="5341199" cy="236306"/>
              </a:xfrm>
              <a:prstGeom prst="rect">
                <a:avLst/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System Bus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824;p20">
                <a:extLst>
                  <a:ext uri="{FF2B5EF4-FFF2-40B4-BE49-F238E27FC236}">
                    <a16:creationId xmlns:a16="http://schemas.microsoft.com/office/drawing/2014/main" id="{7E5BE9FD-2670-23B3-03DE-CEB64A2D67BA}"/>
                  </a:ext>
                </a:extLst>
              </p:cNvPr>
              <p:cNvSpPr/>
              <p:nvPr/>
            </p:nvSpPr>
            <p:spPr>
              <a:xfrm>
                <a:off x="2979094" y="4005431"/>
                <a:ext cx="2587786" cy="236306"/>
              </a:xfrm>
              <a:prstGeom prst="rect">
                <a:avLst/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Periphery Bus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825;p20">
                <a:extLst>
                  <a:ext uri="{FF2B5EF4-FFF2-40B4-BE49-F238E27FC236}">
                    <a16:creationId xmlns:a16="http://schemas.microsoft.com/office/drawing/2014/main" id="{D022A434-D3B4-50EE-D0A0-1EE928F9E565}"/>
                  </a:ext>
                </a:extLst>
              </p:cNvPr>
              <p:cNvSpPr/>
              <p:nvPr/>
            </p:nvSpPr>
            <p:spPr>
              <a:xfrm>
                <a:off x="4546600" y="4424259"/>
                <a:ext cx="1020279" cy="236306"/>
              </a:xfrm>
              <a:prstGeom prst="rect">
                <a:avLst/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Control Bus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826;p20">
                <a:extLst>
                  <a:ext uri="{FF2B5EF4-FFF2-40B4-BE49-F238E27FC236}">
                    <a16:creationId xmlns:a16="http://schemas.microsoft.com/office/drawing/2014/main" id="{05963887-666F-02A5-BA96-88A268A15CFA}"/>
                  </a:ext>
                </a:extLst>
              </p:cNvPr>
              <p:cNvSpPr/>
              <p:nvPr/>
            </p:nvSpPr>
            <p:spPr>
              <a:xfrm>
                <a:off x="5681683" y="4008785"/>
                <a:ext cx="1038918" cy="236306"/>
              </a:xfrm>
              <a:prstGeom prst="rect">
                <a:avLst/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Front Bus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827;p20">
                <a:extLst>
                  <a:ext uri="{FF2B5EF4-FFF2-40B4-BE49-F238E27FC236}">
                    <a16:creationId xmlns:a16="http://schemas.microsoft.com/office/drawing/2014/main" id="{2F31CAAB-CCEE-1639-A457-126C351FBDD7}"/>
                  </a:ext>
                </a:extLst>
              </p:cNvPr>
              <p:cNvSpPr/>
              <p:nvPr/>
            </p:nvSpPr>
            <p:spPr>
              <a:xfrm>
                <a:off x="2976726" y="4835730"/>
                <a:ext cx="682380" cy="421887"/>
              </a:xfrm>
              <a:prstGeom prst="rect">
                <a:avLst/>
              </a:prstGeom>
              <a:solidFill>
                <a:srgbClr val="E5D5FF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UART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828;p20">
                <a:extLst>
                  <a:ext uri="{FF2B5EF4-FFF2-40B4-BE49-F238E27FC236}">
                    <a16:creationId xmlns:a16="http://schemas.microsoft.com/office/drawing/2014/main" id="{4F1A840C-9285-3DFF-13C4-238B5A4562BA}"/>
                  </a:ext>
                </a:extLst>
              </p:cNvPr>
              <p:cNvSpPr/>
              <p:nvPr/>
            </p:nvSpPr>
            <p:spPr>
              <a:xfrm>
                <a:off x="3760018" y="4835730"/>
                <a:ext cx="682380" cy="421887"/>
              </a:xfrm>
              <a:prstGeom prst="rect">
                <a:avLst/>
              </a:prstGeom>
              <a:solidFill>
                <a:srgbClr val="E5D5FF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GPIOs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9" name="Google Shape;829;p20">
                <a:extLst>
                  <a:ext uri="{FF2B5EF4-FFF2-40B4-BE49-F238E27FC236}">
                    <a16:creationId xmlns:a16="http://schemas.microsoft.com/office/drawing/2014/main" id="{D1357A39-08EF-0A2F-BD30-54CAA29D34BF}"/>
                  </a:ext>
                </a:extLst>
              </p:cNvPr>
              <p:cNvCxnSpPr>
                <a:endCxn id="37" idx="0"/>
              </p:cNvCxnSpPr>
              <p:nvPr/>
            </p:nvCxnSpPr>
            <p:spPr>
              <a:xfrm>
                <a:off x="3317916" y="4240830"/>
                <a:ext cx="0" cy="594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40" name="Google Shape;830;p20">
                <a:extLst>
                  <a:ext uri="{FF2B5EF4-FFF2-40B4-BE49-F238E27FC236}">
                    <a16:creationId xmlns:a16="http://schemas.microsoft.com/office/drawing/2014/main" id="{ECBF63FA-933A-1ECD-95A5-F0BE9843B6E0}"/>
                  </a:ext>
                </a:extLst>
              </p:cNvPr>
              <p:cNvCxnSpPr>
                <a:endCxn id="38" idx="0"/>
              </p:cNvCxnSpPr>
              <p:nvPr/>
            </p:nvCxnSpPr>
            <p:spPr>
              <a:xfrm>
                <a:off x="4101208" y="4240830"/>
                <a:ext cx="0" cy="594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sp>
            <p:nvSpPr>
              <p:cNvPr id="41" name="Google Shape;831;p20">
                <a:extLst>
                  <a:ext uri="{FF2B5EF4-FFF2-40B4-BE49-F238E27FC236}">
                    <a16:creationId xmlns:a16="http://schemas.microsoft.com/office/drawing/2014/main" id="{F7752E29-E4C3-EA06-C87F-F0C36F9C0985}"/>
                  </a:ext>
                </a:extLst>
              </p:cNvPr>
              <p:cNvSpPr/>
              <p:nvPr/>
            </p:nvSpPr>
            <p:spPr>
              <a:xfrm>
                <a:off x="1436336" y="4749156"/>
                <a:ext cx="682380" cy="508461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L2 Bank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832;p20">
                <a:extLst>
                  <a:ext uri="{FF2B5EF4-FFF2-40B4-BE49-F238E27FC236}">
                    <a16:creationId xmlns:a16="http://schemas.microsoft.com/office/drawing/2014/main" id="{A2ADB719-CEC0-89C5-81CA-2ACA0773A6A6}"/>
                  </a:ext>
                </a:extLst>
              </p:cNvPr>
              <p:cNvSpPr/>
              <p:nvPr/>
            </p:nvSpPr>
            <p:spPr>
              <a:xfrm>
                <a:off x="2193435" y="4749156"/>
                <a:ext cx="682380" cy="508461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L2 Bank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3" name="Google Shape;833;p20">
                <a:extLst>
                  <a:ext uri="{FF2B5EF4-FFF2-40B4-BE49-F238E27FC236}">
                    <a16:creationId xmlns:a16="http://schemas.microsoft.com/office/drawing/2014/main" id="{E62EDB99-90DB-9414-DE52-18F624C3FC53}"/>
                  </a:ext>
                </a:extLst>
              </p:cNvPr>
              <p:cNvCxnSpPr/>
              <p:nvPr/>
            </p:nvCxnSpPr>
            <p:spPr>
              <a:xfrm>
                <a:off x="1777526" y="3809546"/>
                <a:ext cx="0" cy="93003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44" name="Google Shape;834;p20">
                <a:extLst>
                  <a:ext uri="{FF2B5EF4-FFF2-40B4-BE49-F238E27FC236}">
                    <a16:creationId xmlns:a16="http://schemas.microsoft.com/office/drawing/2014/main" id="{F0235D4D-1CCD-93A0-3AD6-1E50E7DE345B}"/>
                  </a:ext>
                </a:extLst>
              </p:cNvPr>
              <p:cNvCxnSpPr/>
              <p:nvPr/>
            </p:nvCxnSpPr>
            <p:spPr>
              <a:xfrm>
                <a:off x="2534625" y="3820827"/>
                <a:ext cx="0" cy="93003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45" name="Google Shape;835;p20">
                <a:extLst>
                  <a:ext uri="{FF2B5EF4-FFF2-40B4-BE49-F238E27FC236}">
                    <a16:creationId xmlns:a16="http://schemas.microsoft.com/office/drawing/2014/main" id="{7087FC2B-0ACA-F750-6A66-73BF00BEC463}"/>
                  </a:ext>
                </a:extLst>
              </p:cNvPr>
              <p:cNvCxnSpPr/>
              <p:nvPr/>
            </p:nvCxnSpPr>
            <p:spPr>
              <a:xfrm>
                <a:off x="2247062" y="3305148"/>
                <a:ext cx="0" cy="26809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47" name="Google Shape;837;p20">
                <a:extLst>
                  <a:ext uri="{FF2B5EF4-FFF2-40B4-BE49-F238E27FC236}">
                    <a16:creationId xmlns:a16="http://schemas.microsoft.com/office/drawing/2014/main" id="{B1C23C29-9AEE-911A-433C-21459A5B53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0084" y="3416161"/>
                <a:ext cx="0" cy="58927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48" name="Google Shape;838;p20">
                <a:extLst>
                  <a:ext uri="{FF2B5EF4-FFF2-40B4-BE49-F238E27FC236}">
                    <a16:creationId xmlns:a16="http://schemas.microsoft.com/office/drawing/2014/main" id="{6CD12431-3CC6-60A1-10D4-1160383417EE}"/>
                  </a:ext>
                </a:extLst>
              </p:cNvPr>
              <p:cNvCxnSpPr/>
              <p:nvPr/>
            </p:nvCxnSpPr>
            <p:spPr>
              <a:xfrm>
                <a:off x="4370185" y="3820827"/>
                <a:ext cx="0" cy="184604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49" name="Google Shape;839;p20">
                <a:extLst>
                  <a:ext uri="{FF2B5EF4-FFF2-40B4-BE49-F238E27FC236}">
                    <a16:creationId xmlns:a16="http://schemas.microsoft.com/office/drawing/2014/main" id="{58756E7F-3D99-B963-C8D9-39BB19BE4B00}"/>
                  </a:ext>
                </a:extLst>
              </p:cNvPr>
              <p:cNvCxnSpPr/>
              <p:nvPr/>
            </p:nvCxnSpPr>
            <p:spPr>
              <a:xfrm>
                <a:off x="6183621" y="3809546"/>
                <a:ext cx="0" cy="184604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50" name="Google Shape;840;p20">
                <a:extLst>
                  <a:ext uri="{FF2B5EF4-FFF2-40B4-BE49-F238E27FC236}">
                    <a16:creationId xmlns:a16="http://schemas.microsoft.com/office/drawing/2014/main" id="{EAC1BB52-A8D3-CD56-F514-F3164B7B64FE}"/>
                  </a:ext>
                </a:extLst>
              </p:cNvPr>
              <p:cNvCxnSpPr/>
              <p:nvPr/>
            </p:nvCxnSpPr>
            <p:spPr>
              <a:xfrm>
                <a:off x="5061810" y="4240696"/>
                <a:ext cx="0" cy="184604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sp>
            <p:nvSpPr>
              <p:cNvPr id="51" name="Google Shape;841;p20">
                <a:extLst>
                  <a:ext uri="{FF2B5EF4-FFF2-40B4-BE49-F238E27FC236}">
                    <a16:creationId xmlns:a16="http://schemas.microsoft.com/office/drawing/2014/main" id="{985C97E2-CCC0-6897-4AC8-F5ECC284E550}"/>
                  </a:ext>
                </a:extLst>
              </p:cNvPr>
              <p:cNvSpPr/>
              <p:nvPr/>
            </p:nvSpPr>
            <p:spPr>
              <a:xfrm>
                <a:off x="4715172" y="4782281"/>
                <a:ext cx="851707" cy="242731"/>
              </a:xfrm>
              <a:prstGeom prst="rect">
                <a:avLst/>
              </a:prstGeom>
              <a:solidFill>
                <a:srgbClr val="E5D5FF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BootROM</a:t>
                </a: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842;p20">
                <a:extLst>
                  <a:ext uri="{FF2B5EF4-FFF2-40B4-BE49-F238E27FC236}">
                    <a16:creationId xmlns:a16="http://schemas.microsoft.com/office/drawing/2014/main" id="{18AB70C3-8658-2F8A-9892-E05A02EEBEAD}"/>
                  </a:ext>
                </a:extLst>
              </p:cNvPr>
              <p:cNvSpPr/>
              <p:nvPr/>
            </p:nvSpPr>
            <p:spPr>
              <a:xfrm>
                <a:off x="4715172" y="5082802"/>
                <a:ext cx="851707" cy="242731"/>
              </a:xfrm>
              <a:prstGeom prst="rect">
                <a:avLst/>
              </a:prstGeom>
              <a:solidFill>
                <a:srgbClr val="E5D5FF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PLIC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843;p20">
                <a:extLst>
                  <a:ext uri="{FF2B5EF4-FFF2-40B4-BE49-F238E27FC236}">
                    <a16:creationId xmlns:a16="http://schemas.microsoft.com/office/drawing/2014/main" id="{12FC03E0-5DFF-6E52-EAAE-D97ACDFCA669}"/>
                  </a:ext>
                </a:extLst>
              </p:cNvPr>
              <p:cNvSpPr/>
              <p:nvPr/>
            </p:nvSpPr>
            <p:spPr>
              <a:xfrm>
                <a:off x="4726078" y="5383323"/>
                <a:ext cx="841442" cy="242731"/>
              </a:xfrm>
              <a:prstGeom prst="rect">
                <a:avLst/>
              </a:prstGeom>
              <a:solidFill>
                <a:srgbClr val="E5D5FF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CLINT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844;p20">
                <a:extLst>
                  <a:ext uri="{FF2B5EF4-FFF2-40B4-BE49-F238E27FC236}">
                    <a16:creationId xmlns:a16="http://schemas.microsoft.com/office/drawing/2014/main" id="{BBD4E1D5-2B66-D9B9-F543-48BFE1A34D6C}"/>
                  </a:ext>
                </a:extLst>
              </p:cNvPr>
              <p:cNvSpPr/>
              <p:nvPr/>
            </p:nvSpPr>
            <p:spPr>
              <a:xfrm>
                <a:off x="4726078" y="5673368"/>
                <a:ext cx="841442" cy="242731"/>
              </a:xfrm>
              <a:prstGeom prst="rect">
                <a:avLst/>
              </a:prstGeom>
              <a:solidFill>
                <a:srgbClr val="E5D5FF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Debug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5" name="Google Shape;845;p20">
                <a:extLst>
                  <a:ext uri="{FF2B5EF4-FFF2-40B4-BE49-F238E27FC236}">
                    <a16:creationId xmlns:a16="http://schemas.microsoft.com/office/drawing/2014/main" id="{3F23DBB4-703C-D7E7-57E3-94D3AFA5F51B}"/>
                  </a:ext>
                </a:extLst>
              </p:cNvPr>
              <p:cNvCxnSpPr/>
              <p:nvPr/>
            </p:nvCxnSpPr>
            <p:spPr>
              <a:xfrm>
                <a:off x="4609421" y="4908644"/>
                <a:ext cx="10776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56" name="Google Shape;846;p20">
                <a:extLst>
                  <a:ext uri="{FF2B5EF4-FFF2-40B4-BE49-F238E27FC236}">
                    <a16:creationId xmlns:a16="http://schemas.microsoft.com/office/drawing/2014/main" id="{E2D28471-955B-F854-D345-8176A2D8BE76}"/>
                  </a:ext>
                </a:extLst>
              </p:cNvPr>
              <p:cNvCxnSpPr/>
              <p:nvPr/>
            </p:nvCxnSpPr>
            <p:spPr>
              <a:xfrm>
                <a:off x="4606813" y="4652486"/>
                <a:ext cx="0" cy="112290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none" w="sm" len="sm"/>
              </a:ln>
            </p:spPr>
          </p:cxnSp>
          <p:cxnSp>
            <p:nvCxnSpPr>
              <p:cNvPr id="57" name="Google Shape;847;p20">
                <a:extLst>
                  <a:ext uri="{FF2B5EF4-FFF2-40B4-BE49-F238E27FC236}">
                    <a16:creationId xmlns:a16="http://schemas.microsoft.com/office/drawing/2014/main" id="{08B5C200-3D07-E704-C1AB-44108675744E}"/>
                  </a:ext>
                </a:extLst>
              </p:cNvPr>
              <p:cNvCxnSpPr/>
              <p:nvPr/>
            </p:nvCxnSpPr>
            <p:spPr>
              <a:xfrm>
                <a:off x="4609421" y="5203919"/>
                <a:ext cx="10776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58" name="Google Shape;848;p20">
                <a:extLst>
                  <a:ext uri="{FF2B5EF4-FFF2-40B4-BE49-F238E27FC236}">
                    <a16:creationId xmlns:a16="http://schemas.microsoft.com/office/drawing/2014/main" id="{964CA82A-0AF6-C564-D7D5-41EE238A8344}"/>
                  </a:ext>
                </a:extLst>
              </p:cNvPr>
              <p:cNvCxnSpPr/>
              <p:nvPr/>
            </p:nvCxnSpPr>
            <p:spPr>
              <a:xfrm>
                <a:off x="4609421" y="5503956"/>
                <a:ext cx="10776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59" name="Google Shape;849;p20">
                <a:extLst>
                  <a:ext uri="{FF2B5EF4-FFF2-40B4-BE49-F238E27FC236}">
                    <a16:creationId xmlns:a16="http://schemas.microsoft.com/office/drawing/2014/main" id="{A40ABD52-A759-0A07-1D70-236A1F509A50}"/>
                  </a:ext>
                </a:extLst>
              </p:cNvPr>
              <p:cNvCxnSpPr/>
              <p:nvPr/>
            </p:nvCxnSpPr>
            <p:spPr>
              <a:xfrm>
                <a:off x="4609421" y="5775388"/>
                <a:ext cx="10776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60" name="Google Shape;850;p20">
                <a:extLst>
                  <a:ext uri="{FF2B5EF4-FFF2-40B4-BE49-F238E27FC236}">
                    <a16:creationId xmlns:a16="http://schemas.microsoft.com/office/drawing/2014/main" id="{1E5F2E09-DA98-49B5-C17E-440D9692131A}"/>
                  </a:ext>
                </a:extLst>
              </p:cNvPr>
              <p:cNvSpPr/>
              <p:nvPr/>
            </p:nvSpPr>
            <p:spPr>
              <a:xfrm>
                <a:off x="6028075" y="4749156"/>
                <a:ext cx="682380" cy="421887"/>
              </a:xfrm>
              <a:prstGeom prst="rect">
                <a:avLst/>
              </a:prstGeom>
              <a:solidFill>
                <a:srgbClr val="E5D5FF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Serdes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1" name="Google Shape;851;p20">
                <a:extLst>
                  <a:ext uri="{FF2B5EF4-FFF2-40B4-BE49-F238E27FC236}">
                    <a16:creationId xmlns:a16="http://schemas.microsoft.com/office/drawing/2014/main" id="{B2AE6783-4F2E-AB9C-3302-F3266C050B61}"/>
                  </a:ext>
                </a:extLst>
              </p:cNvPr>
              <p:cNvCxnSpPr>
                <a:stCxn id="54" idx="3"/>
              </p:cNvCxnSpPr>
              <p:nvPr/>
            </p:nvCxnSpPr>
            <p:spPr>
              <a:xfrm rot="10800000" flipH="1">
                <a:off x="5567520" y="4226934"/>
                <a:ext cx="255300" cy="1567800"/>
              </a:xfrm>
              <a:prstGeom prst="bentConnector2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62" name="Google Shape;852;p20">
                <a:extLst>
                  <a:ext uri="{FF2B5EF4-FFF2-40B4-BE49-F238E27FC236}">
                    <a16:creationId xmlns:a16="http://schemas.microsoft.com/office/drawing/2014/main" id="{F6C67DEF-4BAD-C07C-E94D-90B6FEF9AB13}"/>
                  </a:ext>
                </a:extLst>
              </p:cNvPr>
              <p:cNvCxnSpPr/>
              <p:nvPr/>
            </p:nvCxnSpPr>
            <p:spPr>
              <a:xfrm>
                <a:off x="6369265" y="4240696"/>
                <a:ext cx="0" cy="49888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sp>
            <p:nvSpPr>
              <p:cNvPr id="63" name="Google Shape;853;p20">
                <a:extLst>
                  <a:ext uri="{FF2B5EF4-FFF2-40B4-BE49-F238E27FC236}">
                    <a16:creationId xmlns:a16="http://schemas.microsoft.com/office/drawing/2014/main" id="{2C8270D7-425D-D141-0606-C984D1AC6BF3}"/>
                  </a:ext>
                </a:extLst>
              </p:cNvPr>
              <p:cNvSpPr/>
              <p:nvPr/>
            </p:nvSpPr>
            <p:spPr>
              <a:xfrm>
                <a:off x="1423852" y="5454170"/>
                <a:ext cx="1451964" cy="236306"/>
              </a:xfrm>
              <a:prstGeom prst="rect">
                <a:avLst/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Memory Bus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4" name="Google Shape;854;p20">
                <a:extLst>
                  <a:ext uri="{FF2B5EF4-FFF2-40B4-BE49-F238E27FC236}">
                    <a16:creationId xmlns:a16="http://schemas.microsoft.com/office/drawing/2014/main" id="{50E29929-E7C6-54C0-600E-E828B59F257A}"/>
                  </a:ext>
                </a:extLst>
              </p:cNvPr>
              <p:cNvCxnSpPr/>
              <p:nvPr/>
            </p:nvCxnSpPr>
            <p:spPr>
              <a:xfrm>
                <a:off x="1738433" y="5263423"/>
                <a:ext cx="0" cy="19074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65" name="Google Shape;855;p20">
                <a:extLst>
                  <a:ext uri="{FF2B5EF4-FFF2-40B4-BE49-F238E27FC236}">
                    <a16:creationId xmlns:a16="http://schemas.microsoft.com/office/drawing/2014/main" id="{216D628C-DF20-230F-18B0-6482A4AFC1F2}"/>
                  </a:ext>
                </a:extLst>
              </p:cNvPr>
              <p:cNvCxnSpPr/>
              <p:nvPr/>
            </p:nvCxnSpPr>
            <p:spPr>
              <a:xfrm>
                <a:off x="2547801" y="5263423"/>
                <a:ext cx="0" cy="19074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sp>
            <p:nvSpPr>
              <p:cNvPr id="66" name="Google Shape;856;p20">
                <a:extLst>
                  <a:ext uri="{FF2B5EF4-FFF2-40B4-BE49-F238E27FC236}">
                    <a16:creationId xmlns:a16="http://schemas.microsoft.com/office/drawing/2014/main" id="{087AAD54-F217-8171-0357-35A27C6ADC35}"/>
                  </a:ext>
                </a:extLst>
              </p:cNvPr>
              <p:cNvSpPr/>
              <p:nvPr/>
            </p:nvSpPr>
            <p:spPr>
              <a:xfrm>
                <a:off x="2193435" y="5866422"/>
                <a:ext cx="682380" cy="415634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DRAM Chan.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857;p20">
                <a:extLst>
                  <a:ext uri="{FF2B5EF4-FFF2-40B4-BE49-F238E27FC236}">
                    <a16:creationId xmlns:a16="http://schemas.microsoft.com/office/drawing/2014/main" id="{A12BC742-52CE-CE4A-7C6D-7504C4CB86D1}"/>
                  </a:ext>
                </a:extLst>
              </p:cNvPr>
              <p:cNvSpPr/>
              <p:nvPr/>
            </p:nvSpPr>
            <p:spPr>
              <a:xfrm>
                <a:off x="1423852" y="5866422"/>
                <a:ext cx="682380" cy="415634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DRAM Chan.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8" name="Google Shape;858;p20">
                <a:extLst>
                  <a:ext uri="{FF2B5EF4-FFF2-40B4-BE49-F238E27FC236}">
                    <a16:creationId xmlns:a16="http://schemas.microsoft.com/office/drawing/2014/main" id="{D404FA7C-F1E3-995D-E464-0417DC57AF6D}"/>
                  </a:ext>
                </a:extLst>
              </p:cNvPr>
              <p:cNvCxnSpPr/>
              <p:nvPr/>
            </p:nvCxnSpPr>
            <p:spPr>
              <a:xfrm>
                <a:off x="1738433" y="5673368"/>
                <a:ext cx="0" cy="19074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69" name="Google Shape;859;p20">
                <a:extLst>
                  <a:ext uri="{FF2B5EF4-FFF2-40B4-BE49-F238E27FC236}">
                    <a16:creationId xmlns:a16="http://schemas.microsoft.com/office/drawing/2014/main" id="{1DC7D3E8-1BA2-ABBD-9400-0997301D513F}"/>
                  </a:ext>
                </a:extLst>
              </p:cNvPr>
              <p:cNvCxnSpPr/>
              <p:nvPr/>
            </p:nvCxnSpPr>
            <p:spPr>
              <a:xfrm>
                <a:off x="2547801" y="5673368"/>
                <a:ext cx="0" cy="19074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</p:grp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17F7AD20-DD19-8540-C5BB-6103A3288E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72347" y="1520280"/>
              <a:ext cx="2587786" cy="18958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7408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700BEE-38A4-D8CB-960E-116607879D59}"/>
              </a:ext>
            </a:extLst>
          </p:cNvPr>
          <p:cNvSpPr/>
          <p:nvPr/>
        </p:nvSpPr>
        <p:spPr>
          <a:xfrm>
            <a:off x="2176541" y="1384648"/>
            <a:ext cx="3957559" cy="383831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FPGA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14FE94-3595-D38B-21FC-BFF9921C0D48}"/>
              </a:ext>
            </a:extLst>
          </p:cNvPr>
          <p:cNvSpPr/>
          <p:nvPr/>
        </p:nvSpPr>
        <p:spPr>
          <a:xfrm>
            <a:off x="2413792" y="2112862"/>
            <a:ext cx="3483057" cy="29599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E2FFB7-F45B-A57B-16C2-75B233856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298" y="2187706"/>
            <a:ext cx="3218044" cy="280501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EA2205A-0718-75AD-118D-23506075B8FC}"/>
              </a:ext>
            </a:extLst>
          </p:cNvPr>
          <p:cNvGrpSpPr/>
          <p:nvPr/>
        </p:nvGrpSpPr>
        <p:grpSpPr>
          <a:xfrm>
            <a:off x="7026815" y="393539"/>
            <a:ext cx="3957560" cy="4363656"/>
            <a:chOff x="7026815" y="393539"/>
            <a:chExt cx="3957560" cy="436365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F3CE135-35C0-6014-B01E-28E1C29C0C6C}"/>
                </a:ext>
              </a:extLst>
            </p:cNvPr>
            <p:cNvGrpSpPr/>
            <p:nvPr/>
          </p:nvGrpSpPr>
          <p:grpSpPr>
            <a:xfrm>
              <a:off x="7026815" y="393539"/>
              <a:ext cx="3957560" cy="4363656"/>
              <a:chOff x="7026815" y="393539"/>
              <a:chExt cx="3957560" cy="4363656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6B2C41-BBFA-60CC-A270-5CB290822E49}"/>
                  </a:ext>
                </a:extLst>
              </p:cNvPr>
              <p:cNvSpPr/>
              <p:nvPr/>
            </p:nvSpPr>
            <p:spPr>
              <a:xfrm>
                <a:off x="7026815" y="393539"/>
                <a:ext cx="3957560" cy="4363656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FPGA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554D8C3-83B5-FA2B-B190-941559F3E47D}"/>
                  </a:ext>
                </a:extLst>
              </p:cNvPr>
              <p:cNvSpPr/>
              <p:nvPr/>
            </p:nvSpPr>
            <p:spPr>
              <a:xfrm>
                <a:off x="7264067" y="1026771"/>
                <a:ext cx="3483057" cy="3603102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Simulator shim</a:t>
                </a:r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819670B-EB69-DF36-6147-8810A3301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96573" y="1699506"/>
              <a:ext cx="3218044" cy="28050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7377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23">
            <a:extLst>
              <a:ext uri="{FF2B5EF4-FFF2-40B4-BE49-F238E27FC236}">
                <a16:creationId xmlns:a16="http://schemas.microsoft.com/office/drawing/2014/main" id="{0BFA8E99-3A8F-3FF7-BD7D-9D1EFE5A21A5}"/>
              </a:ext>
            </a:extLst>
          </p:cNvPr>
          <p:cNvGrpSpPr/>
          <p:nvPr/>
        </p:nvGrpSpPr>
        <p:grpSpPr>
          <a:xfrm>
            <a:off x="437612" y="630315"/>
            <a:ext cx="6066215" cy="6020757"/>
            <a:chOff x="437612" y="630315"/>
            <a:chExt cx="6066215" cy="60207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5A32CF-A80A-7D25-AF86-5957EC179048}"/>
                </a:ext>
              </a:extLst>
            </p:cNvPr>
            <p:cNvSpPr/>
            <p:nvPr/>
          </p:nvSpPr>
          <p:spPr>
            <a:xfrm>
              <a:off x="656948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9B0499-584F-A1FA-AB14-6C4AA189D85F}"/>
                </a:ext>
              </a:extLst>
            </p:cNvPr>
            <p:cNvSpPr/>
            <p:nvPr/>
          </p:nvSpPr>
          <p:spPr>
            <a:xfrm>
              <a:off x="4856086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207147-A437-812D-EC79-62EC39C68205}"/>
                </a:ext>
              </a:extLst>
            </p:cNvPr>
            <p:cNvSpPr/>
            <p:nvPr/>
          </p:nvSpPr>
          <p:spPr>
            <a:xfrm>
              <a:off x="654183" y="58787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Verilator</a:t>
              </a:r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292ED6-68C0-5611-323C-FD5B2A9B62F6}"/>
                </a:ext>
              </a:extLst>
            </p:cNvPr>
            <p:cNvSpPr/>
            <p:nvPr/>
          </p:nvSpPr>
          <p:spPr>
            <a:xfrm>
              <a:off x="2588227" y="5854718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FPGA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33B499-E0C3-7E83-FFDC-C371FE031757}"/>
                </a:ext>
              </a:extLst>
            </p:cNvPr>
            <p:cNvSpPr/>
            <p:nvPr/>
          </p:nvSpPr>
          <p:spPr>
            <a:xfrm>
              <a:off x="4522270" y="585471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ASIC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0D99CF3-E4FF-53AD-17D7-FCEEFC8C5C10}"/>
                </a:ext>
              </a:extLst>
            </p:cNvPr>
            <p:cNvCxnSpPr>
              <a:cxnSpLocks/>
              <a:stCxn id="103" idx="1"/>
              <a:endCxn id="9" idx="0"/>
            </p:cNvCxnSpPr>
            <p:nvPr/>
          </p:nvCxnSpPr>
          <p:spPr>
            <a:xfrm flipH="1">
              <a:off x="3307318" y="5324095"/>
              <a:ext cx="1293" cy="5306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F76C45-02A1-9F0E-9FDF-00E8F47E854C}"/>
                </a:ext>
              </a:extLst>
            </p:cNvPr>
            <p:cNvSpPr/>
            <p:nvPr/>
          </p:nvSpPr>
          <p:spPr>
            <a:xfrm>
              <a:off x="2770572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 Frontends</a:t>
              </a:r>
            </a:p>
          </p:txBody>
        </p:sp>
        <p:sp>
          <p:nvSpPr>
            <p:cNvPr id="40" name="Cloud 39">
              <a:extLst>
                <a:ext uri="{FF2B5EF4-FFF2-40B4-BE49-F238E27FC236}">
                  <a16:creationId xmlns:a16="http://schemas.microsoft.com/office/drawing/2014/main" id="{02B2787B-9F89-5C10-7930-FAD79AE5C04F}"/>
                </a:ext>
              </a:extLst>
            </p:cNvPr>
            <p:cNvSpPr/>
            <p:nvPr/>
          </p:nvSpPr>
          <p:spPr>
            <a:xfrm>
              <a:off x="437612" y="1666838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 Compiler</a:t>
              </a:r>
            </a:p>
          </p:txBody>
        </p:sp>
        <p:sp>
          <p:nvSpPr>
            <p:cNvPr id="43" name="Cloud 42">
              <a:extLst>
                <a:ext uri="{FF2B5EF4-FFF2-40B4-BE49-F238E27FC236}">
                  <a16:creationId xmlns:a16="http://schemas.microsoft.com/office/drawing/2014/main" id="{EC70B22C-F794-65AB-824C-F290C35C8FAD}"/>
                </a:ext>
              </a:extLst>
            </p:cNvPr>
            <p:cNvSpPr/>
            <p:nvPr/>
          </p:nvSpPr>
          <p:spPr>
            <a:xfrm>
              <a:off x="2551236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 Compiler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B4B6759-0EE9-026A-D4CB-2A2370592453}"/>
                </a:ext>
              </a:extLst>
            </p:cNvPr>
            <p:cNvCxnSpPr>
              <a:cxnSpLocks/>
              <a:stCxn id="4" idx="2"/>
              <a:endCxn id="40" idx="3"/>
            </p:cNvCxnSpPr>
            <p:nvPr/>
          </p:nvCxnSpPr>
          <p:spPr>
            <a:xfrm flipH="1">
              <a:off x="1373274" y="1402672"/>
              <a:ext cx="2765" cy="3164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5802992-DF12-1D3B-6EF9-4D11CD5E9331}"/>
                </a:ext>
              </a:extLst>
            </p:cNvPr>
            <p:cNvCxnSpPr>
              <a:stCxn id="24" idx="2"/>
              <a:endCxn id="43" idx="3"/>
            </p:cNvCxnSpPr>
            <p:nvPr/>
          </p:nvCxnSpPr>
          <p:spPr>
            <a:xfrm flipH="1">
              <a:off x="3486898" y="1402672"/>
              <a:ext cx="2765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loud 47">
              <a:extLst>
                <a:ext uri="{FF2B5EF4-FFF2-40B4-BE49-F238E27FC236}">
                  <a16:creationId xmlns:a16="http://schemas.microsoft.com/office/drawing/2014/main" id="{15E159B4-2B7A-C9FF-7704-13E2D02BC1BC}"/>
                </a:ext>
              </a:extLst>
            </p:cNvPr>
            <p:cNvSpPr/>
            <p:nvPr/>
          </p:nvSpPr>
          <p:spPr>
            <a:xfrm>
              <a:off x="4632503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Compiler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02BA0BD-9537-14CF-0223-4C5B9DE8C2E2}"/>
                </a:ext>
              </a:extLst>
            </p:cNvPr>
            <p:cNvCxnSpPr>
              <a:cxnSpLocks/>
              <a:stCxn id="103" idx="1"/>
              <a:endCxn id="10" idx="0"/>
            </p:cNvCxnSpPr>
            <p:nvPr/>
          </p:nvCxnSpPr>
          <p:spPr>
            <a:xfrm>
              <a:off x="3308611" y="5324095"/>
              <a:ext cx="1932750" cy="5306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454D93E-578F-CA4F-A9B9-E9BBAC2E1F57}"/>
                </a:ext>
              </a:extLst>
            </p:cNvPr>
            <p:cNvCxnSpPr>
              <a:cxnSpLocks/>
              <a:stCxn id="5" idx="2"/>
              <a:endCxn id="48" idx="3"/>
            </p:cNvCxnSpPr>
            <p:nvPr/>
          </p:nvCxnSpPr>
          <p:spPr>
            <a:xfrm flipH="1">
              <a:off x="5568165" y="1402672"/>
              <a:ext cx="7012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Cloud 102">
              <a:extLst>
                <a:ext uri="{FF2B5EF4-FFF2-40B4-BE49-F238E27FC236}">
                  <a16:creationId xmlns:a16="http://schemas.microsoft.com/office/drawing/2014/main" id="{E8A751ED-B70B-23C6-D3EC-6E14DA7AC85A}"/>
                </a:ext>
              </a:extLst>
            </p:cNvPr>
            <p:cNvSpPr/>
            <p:nvPr/>
          </p:nvSpPr>
          <p:spPr>
            <a:xfrm>
              <a:off x="521237" y="2971799"/>
              <a:ext cx="5574747" cy="2354803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??????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715BE5CC-373B-922A-B2C6-013A2A3D655E}"/>
                </a:ext>
              </a:extLst>
            </p:cNvPr>
            <p:cNvCxnSpPr>
              <a:cxnSpLocks/>
              <a:stCxn id="103" idx="1"/>
              <a:endCxn id="8" idx="0"/>
            </p:cNvCxnSpPr>
            <p:nvPr/>
          </p:nvCxnSpPr>
          <p:spPr>
            <a:xfrm flipH="1">
              <a:off x="1373274" y="5324095"/>
              <a:ext cx="1935337" cy="5546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E51C5C00-1218-B191-47B6-E067FCAF779A}"/>
                </a:ext>
              </a:extLst>
            </p:cNvPr>
            <p:cNvCxnSpPr>
              <a:cxnSpLocks/>
              <a:stCxn id="40" idx="1"/>
              <a:endCxn id="103" idx="3"/>
            </p:cNvCxnSpPr>
            <p:nvPr/>
          </p:nvCxnSpPr>
          <p:spPr>
            <a:xfrm>
              <a:off x="1373274" y="2580264"/>
              <a:ext cx="1935337" cy="52617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AEB09E57-3491-45E7-810B-74BD9FB33932}"/>
                </a:ext>
              </a:extLst>
            </p:cNvPr>
            <p:cNvCxnSpPr>
              <a:cxnSpLocks/>
              <a:stCxn id="43" idx="1"/>
              <a:endCxn id="103" idx="3"/>
            </p:cNvCxnSpPr>
            <p:nvPr/>
          </p:nvCxnSpPr>
          <p:spPr>
            <a:xfrm flipH="1">
              <a:off x="3308611" y="2527982"/>
              <a:ext cx="178287" cy="57845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2AAA749F-B0C2-3ED7-4DF3-E26B471E5110}"/>
                </a:ext>
              </a:extLst>
            </p:cNvPr>
            <p:cNvCxnSpPr>
              <a:cxnSpLocks/>
              <a:stCxn id="48" idx="1"/>
              <a:endCxn id="103" idx="3"/>
            </p:cNvCxnSpPr>
            <p:nvPr/>
          </p:nvCxnSpPr>
          <p:spPr>
            <a:xfrm flipH="1">
              <a:off x="3308611" y="2527982"/>
              <a:ext cx="2259554" cy="57845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6611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29C8D72-0DB7-29C2-CCC9-EBBA23C14740}"/>
              </a:ext>
            </a:extLst>
          </p:cNvPr>
          <p:cNvGrpSpPr/>
          <p:nvPr/>
        </p:nvGrpSpPr>
        <p:grpSpPr>
          <a:xfrm>
            <a:off x="172198" y="648603"/>
            <a:ext cx="6560229" cy="6020757"/>
            <a:chOff x="-56402" y="630315"/>
            <a:chExt cx="6560229" cy="60207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5A32CF-A80A-7D25-AF86-5957EC179048}"/>
                </a:ext>
              </a:extLst>
            </p:cNvPr>
            <p:cNvSpPr/>
            <p:nvPr/>
          </p:nvSpPr>
          <p:spPr>
            <a:xfrm>
              <a:off x="656948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9B0499-584F-A1FA-AB14-6C4AA189D85F}"/>
                </a:ext>
              </a:extLst>
            </p:cNvPr>
            <p:cNvSpPr/>
            <p:nvPr/>
          </p:nvSpPr>
          <p:spPr>
            <a:xfrm>
              <a:off x="4856086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207147-A437-812D-EC79-62EC39C68205}"/>
                </a:ext>
              </a:extLst>
            </p:cNvPr>
            <p:cNvSpPr/>
            <p:nvPr/>
          </p:nvSpPr>
          <p:spPr>
            <a:xfrm>
              <a:off x="654183" y="58787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Verilator</a:t>
              </a:r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F76C45-02A1-9F0E-9FDF-00E8F47E854C}"/>
                </a:ext>
              </a:extLst>
            </p:cNvPr>
            <p:cNvSpPr/>
            <p:nvPr/>
          </p:nvSpPr>
          <p:spPr>
            <a:xfrm>
              <a:off x="2770572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 Frontends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E630A7A-A7B5-9514-CCF9-E79A4F870296}"/>
                </a:ext>
              </a:extLst>
            </p:cNvPr>
            <p:cNvSpPr/>
            <p:nvPr/>
          </p:nvSpPr>
          <p:spPr>
            <a:xfrm>
              <a:off x="654183" y="491427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Discrete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Event Model</a:t>
              </a:r>
            </a:p>
          </p:txBody>
        </p:sp>
        <p:sp>
          <p:nvSpPr>
            <p:cNvPr id="40" name="Cloud 39">
              <a:extLst>
                <a:ext uri="{FF2B5EF4-FFF2-40B4-BE49-F238E27FC236}">
                  <a16:creationId xmlns:a16="http://schemas.microsoft.com/office/drawing/2014/main" id="{02B2787B-9F89-5C10-7930-FAD79AE5C04F}"/>
                </a:ext>
              </a:extLst>
            </p:cNvPr>
            <p:cNvSpPr/>
            <p:nvPr/>
          </p:nvSpPr>
          <p:spPr>
            <a:xfrm>
              <a:off x="437612" y="1666838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 Compiler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A8A8EED-489C-C490-13CE-1EFC387D84FD}"/>
                </a:ext>
              </a:extLst>
            </p:cNvPr>
            <p:cNvSpPr/>
            <p:nvPr/>
          </p:nvSpPr>
          <p:spPr>
            <a:xfrm>
              <a:off x="2770572" y="3076532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</a:t>
              </a:r>
            </a:p>
          </p:txBody>
        </p:sp>
        <p:sp>
          <p:nvSpPr>
            <p:cNvPr id="43" name="Cloud 42">
              <a:extLst>
                <a:ext uri="{FF2B5EF4-FFF2-40B4-BE49-F238E27FC236}">
                  <a16:creationId xmlns:a16="http://schemas.microsoft.com/office/drawing/2014/main" id="{EC70B22C-F794-65AB-824C-F290C35C8FAD}"/>
                </a:ext>
              </a:extLst>
            </p:cNvPr>
            <p:cNvSpPr/>
            <p:nvPr/>
          </p:nvSpPr>
          <p:spPr>
            <a:xfrm>
              <a:off x="2551236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 Compiler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B4B6759-0EE9-026A-D4CB-2A2370592453}"/>
                </a:ext>
              </a:extLst>
            </p:cNvPr>
            <p:cNvCxnSpPr>
              <a:cxnSpLocks/>
              <a:stCxn id="4" idx="2"/>
              <a:endCxn id="40" idx="3"/>
            </p:cNvCxnSpPr>
            <p:nvPr/>
          </p:nvCxnSpPr>
          <p:spPr>
            <a:xfrm flipH="1">
              <a:off x="1373274" y="1402672"/>
              <a:ext cx="2765" cy="3164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5802992-DF12-1D3B-6EF9-4D11CD5E9331}"/>
                </a:ext>
              </a:extLst>
            </p:cNvPr>
            <p:cNvCxnSpPr>
              <a:stCxn id="24" idx="2"/>
              <a:endCxn id="43" idx="3"/>
            </p:cNvCxnSpPr>
            <p:nvPr/>
          </p:nvCxnSpPr>
          <p:spPr>
            <a:xfrm flipH="1">
              <a:off x="3486898" y="1402672"/>
              <a:ext cx="2765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loud 47">
              <a:extLst>
                <a:ext uri="{FF2B5EF4-FFF2-40B4-BE49-F238E27FC236}">
                  <a16:creationId xmlns:a16="http://schemas.microsoft.com/office/drawing/2014/main" id="{15E159B4-2B7A-C9FF-7704-13E2D02BC1BC}"/>
                </a:ext>
              </a:extLst>
            </p:cNvPr>
            <p:cNvSpPr/>
            <p:nvPr/>
          </p:nvSpPr>
          <p:spPr>
            <a:xfrm>
              <a:off x="4632503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Compiler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EFABCC4-474E-FA9A-14DE-EC54550565F9}"/>
                </a:ext>
              </a:extLst>
            </p:cNvPr>
            <p:cNvCxnSpPr>
              <a:cxnSpLocks/>
              <a:stCxn id="43" idx="1"/>
              <a:endCxn id="42" idx="0"/>
            </p:cNvCxnSpPr>
            <p:nvPr/>
          </p:nvCxnSpPr>
          <p:spPr>
            <a:xfrm>
              <a:off x="3486898" y="2527982"/>
              <a:ext cx="2765" cy="54855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1AA0166-1234-BC9C-5FFC-8DE4A95EB365}"/>
                </a:ext>
              </a:extLst>
            </p:cNvPr>
            <p:cNvSpPr/>
            <p:nvPr/>
          </p:nvSpPr>
          <p:spPr>
            <a:xfrm>
              <a:off x="3703469" y="3900999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IR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0CF29ECF-E5CB-C91A-973B-3EB0907B64BB}"/>
                </a:ext>
              </a:extLst>
            </p:cNvPr>
            <p:cNvCxnSpPr>
              <a:cxnSpLocks/>
              <a:stCxn id="57" idx="2"/>
              <a:endCxn id="36" idx="0"/>
            </p:cNvCxnSpPr>
            <p:nvPr/>
          </p:nvCxnSpPr>
          <p:spPr>
            <a:xfrm flipH="1">
              <a:off x="1373274" y="4454781"/>
              <a:ext cx="3049286" cy="4594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A2254EC-34CE-CCF8-DEF8-8D1843C50CF2}"/>
                </a:ext>
              </a:extLst>
            </p:cNvPr>
            <p:cNvCxnSpPr>
              <a:cxnSpLocks/>
              <a:stCxn id="48" idx="1"/>
              <a:endCxn id="57" idx="0"/>
            </p:cNvCxnSpPr>
            <p:nvPr/>
          </p:nvCxnSpPr>
          <p:spPr>
            <a:xfrm flipH="1">
              <a:off x="4422560" y="2527982"/>
              <a:ext cx="1145605" cy="137301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4EEBE8DE-C4DF-959C-B7A3-4F258277CC36}"/>
                </a:ext>
              </a:extLst>
            </p:cNvPr>
            <p:cNvCxnSpPr>
              <a:cxnSpLocks/>
              <a:stCxn id="40" idx="1"/>
              <a:endCxn id="36" idx="0"/>
            </p:cNvCxnSpPr>
            <p:nvPr/>
          </p:nvCxnSpPr>
          <p:spPr>
            <a:xfrm>
              <a:off x="1373274" y="2580264"/>
              <a:ext cx="0" cy="2334007"/>
            </a:xfrm>
            <a:prstGeom prst="straightConnector1">
              <a:avLst/>
            </a:prstGeom>
            <a:ln w="28575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0E71DF3F-8579-FDF8-80CD-DAD7F8C2CE79}"/>
                </a:ext>
              </a:extLst>
            </p:cNvPr>
            <p:cNvCxnSpPr>
              <a:cxnSpLocks/>
              <a:stCxn id="36" idx="2"/>
              <a:endCxn id="8" idx="0"/>
            </p:cNvCxnSpPr>
            <p:nvPr/>
          </p:nvCxnSpPr>
          <p:spPr>
            <a:xfrm>
              <a:off x="1373274" y="5468053"/>
              <a:ext cx="0" cy="4106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454D93E-578F-CA4F-A9B9-E9BBAC2E1F57}"/>
                </a:ext>
              </a:extLst>
            </p:cNvPr>
            <p:cNvCxnSpPr>
              <a:cxnSpLocks/>
              <a:stCxn id="5" idx="2"/>
              <a:endCxn id="48" idx="3"/>
            </p:cNvCxnSpPr>
            <p:nvPr/>
          </p:nvCxnSpPr>
          <p:spPr>
            <a:xfrm flipH="1">
              <a:off x="5568165" y="1402672"/>
              <a:ext cx="7012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F1B4D98A-C5F4-0955-713B-61CB51EBE0F6}"/>
                </a:ext>
              </a:extLst>
            </p:cNvPr>
            <p:cNvCxnSpPr>
              <a:cxnSpLocks/>
              <a:stCxn id="42" idx="2"/>
              <a:endCxn id="36" idx="0"/>
            </p:cNvCxnSpPr>
            <p:nvPr/>
          </p:nvCxnSpPr>
          <p:spPr>
            <a:xfrm flipH="1">
              <a:off x="1373274" y="3630314"/>
              <a:ext cx="2116389" cy="1283957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F4C58A8-883E-0FDB-F8D0-7EBB0E6517AD}"/>
                </a:ext>
              </a:extLst>
            </p:cNvPr>
            <p:cNvSpPr/>
            <p:nvPr/>
          </p:nvSpPr>
          <p:spPr>
            <a:xfrm>
              <a:off x="-56402" y="3353423"/>
              <a:ext cx="1322773" cy="553782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Interface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7719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C6708E25-4E28-86E5-8EBA-CADE7150E725}"/>
              </a:ext>
            </a:extLst>
          </p:cNvPr>
          <p:cNvGrpSpPr/>
          <p:nvPr/>
        </p:nvGrpSpPr>
        <p:grpSpPr>
          <a:xfrm>
            <a:off x="666885" y="543087"/>
            <a:ext cx="4463763" cy="2501495"/>
            <a:chOff x="3280527" y="1968889"/>
            <a:chExt cx="4463763" cy="250149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16A21F4-2D8A-1776-A2DE-AAA517F305C7}"/>
                </a:ext>
              </a:extLst>
            </p:cNvPr>
            <p:cNvSpPr/>
            <p:nvPr/>
          </p:nvSpPr>
          <p:spPr>
            <a:xfrm>
              <a:off x="3280528" y="1968891"/>
              <a:ext cx="1264838" cy="48726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3EA8416-F0C5-F6D3-8685-D3A7F9DF492A}"/>
                </a:ext>
              </a:extLst>
            </p:cNvPr>
            <p:cNvSpPr/>
            <p:nvPr/>
          </p:nvSpPr>
          <p:spPr>
            <a:xfrm>
              <a:off x="4746823" y="1968889"/>
              <a:ext cx="1264837" cy="48726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6187069-DAC1-DB14-7A3A-444A7E92DBA6}"/>
                </a:ext>
              </a:extLst>
            </p:cNvPr>
            <p:cNvSpPr/>
            <p:nvPr/>
          </p:nvSpPr>
          <p:spPr>
            <a:xfrm>
              <a:off x="3280527" y="2896607"/>
              <a:ext cx="1264839" cy="4310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91B6E9D-D2DC-F3BA-DC74-6B28C382AD4C}"/>
                </a:ext>
              </a:extLst>
            </p:cNvPr>
            <p:cNvSpPr/>
            <p:nvPr/>
          </p:nvSpPr>
          <p:spPr>
            <a:xfrm>
              <a:off x="4746824" y="2896606"/>
              <a:ext cx="1264839" cy="4310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FCDA14-F289-70F5-95ED-9600BD8703B4}"/>
                </a:ext>
              </a:extLst>
            </p:cNvPr>
            <p:cNvSpPr/>
            <p:nvPr/>
          </p:nvSpPr>
          <p:spPr>
            <a:xfrm>
              <a:off x="6277996" y="1971909"/>
              <a:ext cx="1466294" cy="48424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Builder.scala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BF8863-F146-7BCF-EF77-3F2BBEB01915}"/>
                </a:ext>
              </a:extLst>
            </p:cNvPr>
            <p:cNvSpPr/>
            <p:nvPr/>
          </p:nvSpPr>
          <p:spPr>
            <a:xfrm>
              <a:off x="6277996" y="2896604"/>
              <a:ext cx="1466294" cy="4310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Builder.class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7E31EFE-FEDD-F9AA-BC0D-8B41184D959E}"/>
                </a:ext>
              </a:extLst>
            </p:cNvPr>
            <p:cNvCxnSpPr>
              <a:stCxn id="2" idx="2"/>
              <a:endCxn id="4" idx="0"/>
            </p:cNvCxnSpPr>
            <p:nvPr/>
          </p:nvCxnSpPr>
          <p:spPr>
            <a:xfrm>
              <a:off x="3912947" y="2456157"/>
              <a:ext cx="0" cy="44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C02125F-E767-087E-8338-BADB6B4B9ACF}"/>
                </a:ext>
              </a:extLst>
            </p:cNvPr>
            <p:cNvCxnSpPr>
              <a:stCxn id="3" idx="2"/>
              <a:endCxn id="5" idx="0"/>
            </p:cNvCxnSpPr>
            <p:nvPr/>
          </p:nvCxnSpPr>
          <p:spPr>
            <a:xfrm>
              <a:off x="5379242" y="2456156"/>
              <a:ext cx="2" cy="44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B9EBD41-4DFF-3950-8D59-05712D773E89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7011143" y="2456157"/>
              <a:ext cx="0" cy="44044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B6B2A26-7F7B-8438-6017-39EAF5B6F50C}"/>
                </a:ext>
              </a:extLst>
            </p:cNvPr>
            <p:cNvCxnSpPr>
              <a:stCxn id="5" idx="2"/>
            </p:cNvCxnSpPr>
            <p:nvPr/>
          </p:nvCxnSpPr>
          <p:spPr>
            <a:xfrm flipH="1">
              <a:off x="5379241" y="3327650"/>
              <a:ext cx="3" cy="7116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E9047F3-BD7F-357E-34FC-5D605D763E39}"/>
                </a:ext>
              </a:extLst>
            </p:cNvPr>
            <p:cNvSpPr/>
            <p:nvPr/>
          </p:nvSpPr>
          <p:spPr>
            <a:xfrm>
              <a:off x="4746821" y="4039340"/>
              <a:ext cx="1264839" cy="4310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B.sv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FD51D4D-C996-844E-1F32-898C02595466}"/>
                </a:ext>
              </a:extLst>
            </p:cNvPr>
            <p:cNvSpPr/>
            <p:nvPr/>
          </p:nvSpPr>
          <p:spPr>
            <a:xfrm>
              <a:off x="3280527" y="4039340"/>
              <a:ext cx="1264839" cy="4310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A.sv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36DF75F-FC58-3210-5B7C-4AF1D8533843}"/>
                </a:ext>
              </a:extLst>
            </p:cNvPr>
            <p:cNvCxnSpPr>
              <a:cxnSpLocks/>
              <a:stCxn id="4" idx="2"/>
              <a:endCxn id="21" idx="0"/>
            </p:cNvCxnSpPr>
            <p:nvPr/>
          </p:nvCxnSpPr>
          <p:spPr>
            <a:xfrm>
              <a:off x="3912947" y="3327651"/>
              <a:ext cx="0" cy="7116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B4CEB3BC-D927-F85C-8D38-126FF0C3D212}"/>
                </a:ext>
              </a:extLst>
            </p:cNvPr>
            <p:cNvCxnSpPr>
              <a:stCxn id="8" idx="2"/>
            </p:cNvCxnSpPr>
            <p:nvPr/>
          </p:nvCxnSpPr>
          <p:spPr>
            <a:xfrm rot="5400000">
              <a:off x="5359213" y="1881383"/>
              <a:ext cx="205664" cy="309819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4C0EFB59-2D61-47CA-758C-C5CD4914F826}"/>
                </a:ext>
              </a:extLst>
            </p:cNvPr>
            <p:cNvCxnSpPr/>
            <p:nvPr/>
          </p:nvCxnSpPr>
          <p:spPr>
            <a:xfrm rot="10800000" flipV="1">
              <a:off x="5379241" y="3530350"/>
              <a:ext cx="1631903" cy="237746"/>
            </a:xfrm>
            <a:prstGeom prst="bentConnector3">
              <a:avLst>
                <a:gd name="adj1" fmla="val -49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AA6D61B-264C-7BEC-45AC-82FBF577BDFE}"/>
              </a:ext>
            </a:extLst>
          </p:cNvPr>
          <p:cNvGrpSpPr/>
          <p:nvPr/>
        </p:nvGrpSpPr>
        <p:grpSpPr>
          <a:xfrm>
            <a:off x="5742176" y="614404"/>
            <a:ext cx="4463762" cy="487268"/>
            <a:chOff x="5331470" y="2489699"/>
            <a:chExt cx="4463762" cy="48726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476300F-281E-5F1A-FF10-50AB00722961}"/>
                </a:ext>
              </a:extLst>
            </p:cNvPr>
            <p:cNvSpPr/>
            <p:nvPr/>
          </p:nvSpPr>
          <p:spPr>
            <a:xfrm>
              <a:off x="5331470" y="2489701"/>
              <a:ext cx="1264838" cy="48726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A7D91CF-27E0-161D-4206-9E56D5022294}"/>
                </a:ext>
              </a:extLst>
            </p:cNvPr>
            <p:cNvSpPr/>
            <p:nvPr/>
          </p:nvSpPr>
          <p:spPr>
            <a:xfrm>
              <a:off x="6797765" y="2489699"/>
              <a:ext cx="1264837" cy="48726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95E84C7-C4BC-7B7B-75D8-098FDC1B5E5D}"/>
                </a:ext>
              </a:extLst>
            </p:cNvPr>
            <p:cNvSpPr/>
            <p:nvPr/>
          </p:nvSpPr>
          <p:spPr>
            <a:xfrm>
              <a:off x="8328938" y="2492719"/>
              <a:ext cx="1466294" cy="48424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Builder.scala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57E7026-4BA8-A12F-F03A-0828ACEE50CC}"/>
              </a:ext>
            </a:extLst>
          </p:cNvPr>
          <p:cNvGrpSpPr/>
          <p:nvPr/>
        </p:nvGrpSpPr>
        <p:grpSpPr>
          <a:xfrm>
            <a:off x="5595057" y="1740168"/>
            <a:ext cx="4463763" cy="1358762"/>
            <a:chOff x="5595056" y="2522488"/>
            <a:chExt cx="4463763" cy="135876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4E8B96B-F687-1962-BDAC-5CACAE8D5A67}"/>
                </a:ext>
              </a:extLst>
            </p:cNvPr>
            <p:cNvSpPr/>
            <p:nvPr/>
          </p:nvSpPr>
          <p:spPr>
            <a:xfrm>
              <a:off x="5595057" y="2522490"/>
              <a:ext cx="1264838" cy="48726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13CBC30-5D99-07D8-B53E-B2EF5BB21751}"/>
                </a:ext>
              </a:extLst>
            </p:cNvPr>
            <p:cNvSpPr/>
            <p:nvPr/>
          </p:nvSpPr>
          <p:spPr>
            <a:xfrm>
              <a:off x="7061352" y="2522488"/>
              <a:ext cx="1264837" cy="48726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6727DE9-B9D8-A195-B04D-F3B06DD2C7A4}"/>
                </a:ext>
              </a:extLst>
            </p:cNvPr>
            <p:cNvSpPr/>
            <p:nvPr/>
          </p:nvSpPr>
          <p:spPr>
            <a:xfrm>
              <a:off x="5595056" y="3450206"/>
              <a:ext cx="1264839" cy="4310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E8F2CD8-7488-9719-AC4C-D0F79C2CD750}"/>
                </a:ext>
              </a:extLst>
            </p:cNvPr>
            <p:cNvSpPr/>
            <p:nvPr/>
          </p:nvSpPr>
          <p:spPr>
            <a:xfrm>
              <a:off x="7061353" y="3450205"/>
              <a:ext cx="1264839" cy="4310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D253777-689A-E521-63C1-2449C2FF855A}"/>
                </a:ext>
              </a:extLst>
            </p:cNvPr>
            <p:cNvSpPr/>
            <p:nvPr/>
          </p:nvSpPr>
          <p:spPr>
            <a:xfrm>
              <a:off x="8592525" y="2525508"/>
              <a:ext cx="1466294" cy="48424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Builder.scala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72E95FB-0E23-6012-C42A-F63614119D9B}"/>
                </a:ext>
              </a:extLst>
            </p:cNvPr>
            <p:cNvSpPr/>
            <p:nvPr/>
          </p:nvSpPr>
          <p:spPr>
            <a:xfrm>
              <a:off x="8592525" y="3450203"/>
              <a:ext cx="1466294" cy="4310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Builder.class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03E78CF-6D77-757D-E628-6D20C1BAAB8F}"/>
                </a:ext>
              </a:extLst>
            </p:cNvPr>
            <p:cNvCxnSpPr>
              <a:stCxn id="50" idx="2"/>
              <a:endCxn id="52" idx="0"/>
            </p:cNvCxnSpPr>
            <p:nvPr/>
          </p:nvCxnSpPr>
          <p:spPr>
            <a:xfrm>
              <a:off x="6227476" y="3009756"/>
              <a:ext cx="0" cy="44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3F151BF-23F0-8F0F-EA8E-AF9CBFF445DC}"/>
                </a:ext>
              </a:extLst>
            </p:cNvPr>
            <p:cNvCxnSpPr>
              <a:stCxn id="51" idx="2"/>
              <a:endCxn id="53" idx="0"/>
            </p:cNvCxnSpPr>
            <p:nvPr/>
          </p:nvCxnSpPr>
          <p:spPr>
            <a:xfrm>
              <a:off x="7693771" y="3009755"/>
              <a:ext cx="2" cy="44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ECF4A741-6C61-3396-6AAB-5D34229C2D28}"/>
                </a:ext>
              </a:extLst>
            </p:cNvPr>
            <p:cNvCxnSpPr>
              <a:stCxn id="54" idx="2"/>
              <a:endCxn id="55" idx="0"/>
            </p:cNvCxnSpPr>
            <p:nvPr/>
          </p:nvCxnSpPr>
          <p:spPr>
            <a:xfrm>
              <a:off x="9325672" y="3009756"/>
              <a:ext cx="0" cy="44044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47B9D51-0E74-B889-ACE6-6C6036C63548}"/>
              </a:ext>
            </a:extLst>
          </p:cNvPr>
          <p:cNvGrpSpPr/>
          <p:nvPr/>
        </p:nvGrpSpPr>
        <p:grpSpPr>
          <a:xfrm>
            <a:off x="5931228" y="3694350"/>
            <a:ext cx="4463763" cy="2501495"/>
            <a:chOff x="3280527" y="1968889"/>
            <a:chExt cx="4463763" cy="2501495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77F81E5-F2AE-972A-F464-FC2F3C4C2F79}"/>
                </a:ext>
              </a:extLst>
            </p:cNvPr>
            <p:cNvSpPr/>
            <p:nvPr/>
          </p:nvSpPr>
          <p:spPr>
            <a:xfrm>
              <a:off x="3280528" y="1968891"/>
              <a:ext cx="1264838" cy="48726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A1.scala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BB61F64-8173-DF52-CE42-1651E562CE10}"/>
                </a:ext>
              </a:extLst>
            </p:cNvPr>
            <p:cNvSpPr/>
            <p:nvPr/>
          </p:nvSpPr>
          <p:spPr>
            <a:xfrm>
              <a:off x="4746823" y="1968889"/>
              <a:ext cx="1264837" cy="48726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56F2357-B6CF-BF08-5ECB-06FFBF75FF64}"/>
                </a:ext>
              </a:extLst>
            </p:cNvPr>
            <p:cNvSpPr/>
            <p:nvPr/>
          </p:nvSpPr>
          <p:spPr>
            <a:xfrm>
              <a:off x="3280527" y="2896607"/>
              <a:ext cx="1264839" cy="43104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A1.class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154764B-21D7-6923-FBC0-731B53FA72FD}"/>
                </a:ext>
              </a:extLst>
            </p:cNvPr>
            <p:cNvSpPr/>
            <p:nvPr/>
          </p:nvSpPr>
          <p:spPr>
            <a:xfrm>
              <a:off x="4746824" y="2896606"/>
              <a:ext cx="1264839" cy="4310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4291585-7675-EF47-1C02-8E6F99363A8C}"/>
                </a:ext>
              </a:extLst>
            </p:cNvPr>
            <p:cNvSpPr/>
            <p:nvPr/>
          </p:nvSpPr>
          <p:spPr>
            <a:xfrm>
              <a:off x="6277996" y="1971909"/>
              <a:ext cx="1466294" cy="48424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Builder.scala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422BD22-7CA4-300C-89E3-B615C36322A7}"/>
                </a:ext>
              </a:extLst>
            </p:cNvPr>
            <p:cNvSpPr/>
            <p:nvPr/>
          </p:nvSpPr>
          <p:spPr>
            <a:xfrm>
              <a:off x="6277996" y="2896604"/>
              <a:ext cx="1466294" cy="4310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Builder.class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751DF01E-18A3-622F-DB94-A79B7E767453}"/>
                </a:ext>
              </a:extLst>
            </p:cNvPr>
            <p:cNvCxnSpPr>
              <a:stCxn id="67" idx="2"/>
              <a:endCxn id="69" idx="0"/>
            </p:cNvCxnSpPr>
            <p:nvPr/>
          </p:nvCxnSpPr>
          <p:spPr>
            <a:xfrm>
              <a:off x="3912947" y="2456157"/>
              <a:ext cx="0" cy="44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0CB2BD8F-0DCF-91D2-215E-AA1C679D4E7A}"/>
                </a:ext>
              </a:extLst>
            </p:cNvPr>
            <p:cNvCxnSpPr>
              <a:stCxn id="68" idx="2"/>
              <a:endCxn id="70" idx="0"/>
            </p:cNvCxnSpPr>
            <p:nvPr/>
          </p:nvCxnSpPr>
          <p:spPr>
            <a:xfrm>
              <a:off x="5379242" y="2456156"/>
              <a:ext cx="2" cy="44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FBA1068-37ED-CFCB-4B32-37E062FEB70C}"/>
                </a:ext>
              </a:extLst>
            </p:cNvPr>
            <p:cNvCxnSpPr>
              <a:stCxn id="71" idx="2"/>
              <a:endCxn id="72" idx="0"/>
            </p:cNvCxnSpPr>
            <p:nvPr/>
          </p:nvCxnSpPr>
          <p:spPr>
            <a:xfrm>
              <a:off x="7011143" y="2456157"/>
              <a:ext cx="0" cy="44044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4B361AD-4797-BFEA-9682-F4D8ABEB4D6C}"/>
                </a:ext>
              </a:extLst>
            </p:cNvPr>
            <p:cNvCxnSpPr>
              <a:stCxn id="70" idx="2"/>
            </p:cNvCxnSpPr>
            <p:nvPr/>
          </p:nvCxnSpPr>
          <p:spPr>
            <a:xfrm flipH="1">
              <a:off x="5379241" y="3327650"/>
              <a:ext cx="3" cy="7116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DBBE15F-7784-38B9-7CF1-62A33952FA8A}"/>
                </a:ext>
              </a:extLst>
            </p:cNvPr>
            <p:cNvSpPr/>
            <p:nvPr/>
          </p:nvSpPr>
          <p:spPr>
            <a:xfrm>
              <a:off x="4746821" y="4039340"/>
              <a:ext cx="1264839" cy="4310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B.sv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07B6DBD-2BB7-6648-ADA5-DA165EFB9A98}"/>
                </a:ext>
              </a:extLst>
            </p:cNvPr>
            <p:cNvSpPr/>
            <p:nvPr/>
          </p:nvSpPr>
          <p:spPr>
            <a:xfrm>
              <a:off x="3280527" y="4039340"/>
              <a:ext cx="1264839" cy="4310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A.sv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144256E-4C9E-7472-EF04-78AD6D01BFC4}"/>
              </a:ext>
            </a:extLst>
          </p:cNvPr>
          <p:cNvGrpSpPr/>
          <p:nvPr/>
        </p:nvGrpSpPr>
        <p:grpSpPr>
          <a:xfrm>
            <a:off x="467985" y="3694350"/>
            <a:ext cx="4463763" cy="2501495"/>
            <a:chOff x="467985" y="3694350"/>
            <a:chExt cx="4463763" cy="2501495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C09DDD74-2122-5EC5-A7BB-EB11A8A1C824}"/>
                </a:ext>
              </a:extLst>
            </p:cNvPr>
            <p:cNvGrpSpPr/>
            <p:nvPr/>
          </p:nvGrpSpPr>
          <p:grpSpPr>
            <a:xfrm>
              <a:off x="467985" y="3694350"/>
              <a:ext cx="4463763" cy="2501495"/>
              <a:chOff x="3280527" y="1968889"/>
              <a:chExt cx="4463763" cy="2501495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2468052-C101-ADCF-DD6A-AFC7BF656020}"/>
                  </a:ext>
                </a:extLst>
              </p:cNvPr>
              <p:cNvSpPr/>
              <p:nvPr/>
            </p:nvSpPr>
            <p:spPr>
              <a:xfrm>
                <a:off x="3280528" y="1968891"/>
                <a:ext cx="1264838" cy="48726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A1.scala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3A13E2E-23AB-AAA2-8439-829BA1584144}"/>
                  </a:ext>
                </a:extLst>
              </p:cNvPr>
              <p:cNvSpPr/>
              <p:nvPr/>
            </p:nvSpPr>
            <p:spPr>
              <a:xfrm>
                <a:off x="4746823" y="1968889"/>
                <a:ext cx="1264837" cy="487267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B.scala</a:t>
                </a:r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30BD82C8-1F5B-763A-B620-0D3B6A0EC911}"/>
                  </a:ext>
                </a:extLst>
              </p:cNvPr>
              <p:cNvSpPr/>
              <p:nvPr/>
            </p:nvSpPr>
            <p:spPr>
              <a:xfrm>
                <a:off x="3280527" y="2896607"/>
                <a:ext cx="1264839" cy="43104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A1.class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DE15F7E0-E45D-53FD-8BA4-7C98B6D24939}"/>
                  </a:ext>
                </a:extLst>
              </p:cNvPr>
              <p:cNvSpPr/>
              <p:nvPr/>
            </p:nvSpPr>
            <p:spPr>
              <a:xfrm>
                <a:off x="4746824" y="2896606"/>
                <a:ext cx="1264839" cy="43104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B.class</a:t>
                </a:r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16F942F-D9C9-C06A-CF00-3BDA318C1DE6}"/>
                  </a:ext>
                </a:extLst>
              </p:cNvPr>
              <p:cNvSpPr/>
              <p:nvPr/>
            </p:nvSpPr>
            <p:spPr>
              <a:xfrm>
                <a:off x="6277996" y="1971909"/>
                <a:ext cx="1466294" cy="484248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Builder.scala</a:t>
                </a:r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07309F7-7826-B274-9379-35336F6604F0}"/>
                  </a:ext>
                </a:extLst>
              </p:cNvPr>
              <p:cNvSpPr/>
              <p:nvPr/>
            </p:nvSpPr>
            <p:spPr>
              <a:xfrm>
                <a:off x="6277996" y="2896604"/>
                <a:ext cx="1466294" cy="43104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Builder.class</a:t>
                </a:r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BC5EA975-EBF4-22C6-D90D-8E1E6141E465}"/>
                  </a:ext>
                </a:extLst>
              </p:cNvPr>
              <p:cNvCxnSpPr>
                <a:stCxn id="83" idx="2"/>
                <a:endCxn id="85" idx="0"/>
              </p:cNvCxnSpPr>
              <p:nvPr/>
            </p:nvCxnSpPr>
            <p:spPr>
              <a:xfrm>
                <a:off x="3912947" y="2456157"/>
                <a:ext cx="0" cy="4404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4134A37C-391A-7C51-77A0-224DB4506EF2}"/>
                  </a:ext>
                </a:extLst>
              </p:cNvPr>
              <p:cNvCxnSpPr>
                <a:stCxn id="84" idx="2"/>
                <a:endCxn id="86" idx="0"/>
              </p:cNvCxnSpPr>
              <p:nvPr/>
            </p:nvCxnSpPr>
            <p:spPr>
              <a:xfrm>
                <a:off x="5379242" y="2456156"/>
                <a:ext cx="2" cy="4404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6585F628-1362-61D6-59CE-36A620434CCB}"/>
                  </a:ext>
                </a:extLst>
              </p:cNvPr>
              <p:cNvCxnSpPr>
                <a:stCxn id="87" idx="2"/>
                <a:endCxn id="88" idx="0"/>
              </p:cNvCxnSpPr>
              <p:nvPr/>
            </p:nvCxnSpPr>
            <p:spPr>
              <a:xfrm>
                <a:off x="7011143" y="2456157"/>
                <a:ext cx="0" cy="4404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9F12C4A7-4947-09CE-0D56-230DAF0081A1}"/>
                  </a:ext>
                </a:extLst>
              </p:cNvPr>
              <p:cNvCxnSpPr>
                <a:stCxn id="86" idx="2"/>
              </p:cNvCxnSpPr>
              <p:nvPr/>
            </p:nvCxnSpPr>
            <p:spPr>
              <a:xfrm flipH="1">
                <a:off x="5379241" y="3327650"/>
                <a:ext cx="3" cy="7116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BBE9854D-11F5-1B0C-91CD-73A537270293}"/>
                  </a:ext>
                </a:extLst>
              </p:cNvPr>
              <p:cNvSpPr/>
              <p:nvPr/>
            </p:nvSpPr>
            <p:spPr>
              <a:xfrm>
                <a:off x="4746821" y="4039340"/>
                <a:ext cx="1264839" cy="43104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B.sv</a:t>
                </a:r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7BB40139-CF3C-3D16-EFD8-897BCA7DEDCD}"/>
                  </a:ext>
                </a:extLst>
              </p:cNvPr>
              <p:cNvSpPr/>
              <p:nvPr/>
            </p:nvSpPr>
            <p:spPr>
              <a:xfrm>
                <a:off x="3280527" y="4039340"/>
                <a:ext cx="1264839" cy="43104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A1.sv</a:t>
                </a:r>
              </a:p>
            </p:txBody>
          </p:sp>
        </p:grp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D4CD1043-5D26-BCFE-45FE-1206ADCCD5C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405" y="5064167"/>
              <a:ext cx="0" cy="7116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Elbow Connector 95">
              <a:extLst>
                <a:ext uri="{FF2B5EF4-FFF2-40B4-BE49-F238E27FC236}">
                  <a16:creationId xmlns:a16="http://schemas.microsoft.com/office/drawing/2014/main" id="{123B46E9-8350-A38E-71EB-93285BAC2DE0}"/>
                </a:ext>
              </a:extLst>
            </p:cNvPr>
            <p:cNvCxnSpPr/>
            <p:nvPr/>
          </p:nvCxnSpPr>
          <p:spPr>
            <a:xfrm rot="5400000">
              <a:off x="2546671" y="3617899"/>
              <a:ext cx="205664" cy="309819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9967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1A58D66-07E8-44C1-051D-70E199786747}"/>
              </a:ext>
            </a:extLst>
          </p:cNvPr>
          <p:cNvGrpSpPr/>
          <p:nvPr/>
        </p:nvGrpSpPr>
        <p:grpSpPr>
          <a:xfrm>
            <a:off x="-317724" y="805595"/>
            <a:ext cx="7978352" cy="5658572"/>
            <a:chOff x="-317724" y="805595"/>
            <a:chExt cx="7978352" cy="5658572"/>
          </a:xfrm>
          <a:noFill/>
        </p:grpSpPr>
        <p:sp>
          <p:nvSpPr>
            <p:cNvPr id="6" name="Cloud 5">
              <a:extLst>
                <a:ext uri="{FF2B5EF4-FFF2-40B4-BE49-F238E27FC236}">
                  <a16:creationId xmlns:a16="http://schemas.microsoft.com/office/drawing/2014/main" id="{256FD929-8CCB-2CD7-78F7-97550A309F7B}"/>
                </a:ext>
              </a:extLst>
            </p:cNvPr>
            <p:cNvSpPr/>
            <p:nvPr/>
          </p:nvSpPr>
          <p:spPr>
            <a:xfrm>
              <a:off x="1811410" y="4681087"/>
              <a:ext cx="3720084" cy="1783080"/>
            </a:xfrm>
            <a:prstGeom prst="cloud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Discrete Event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Scheduler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E13AEC0-CC39-E78A-6DEC-89852EB8CAFA}"/>
                </a:ext>
              </a:extLst>
            </p:cNvPr>
            <p:cNvSpPr/>
            <p:nvPr/>
          </p:nvSpPr>
          <p:spPr>
            <a:xfrm>
              <a:off x="5204491" y="805595"/>
              <a:ext cx="1746504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IR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BC9F427-5077-EEBF-D95E-279F2CB84A0B}"/>
                </a:ext>
              </a:extLst>
            </p:cNvPr>
            <p:cNvSpPr/>
            <p:nvPr/>
          </p:nvSpPr>
          <p:spPr>
            <a:xfrm>
              <a:off x="2795995" y="805595"/>
              <a:ext cx="1746504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C76BB5-6E9E-21C9-C9E8-311BED31C53A}"/>
                </a:ext>
              </a:extLst>
            </p:cNvPr>
            <p:cNvSpPr/>
            <p:nvPr/>
          </p:nvSpPr>
          <p:spPr>
            <a:xfrm>
              <a:off x="384059" y="805595"/>
              <a:ext cx="1746504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Behavioral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AACFA1-4940-0650-0283-50C528548DD9}"/>
                </a:ext>
              </a:extLst>
            </p:cNvPr>
            <p:cNvSpPr/>
            <p:nvPr/>
          </p:nvSpPr>
          <p:spPr>
            <a:xfrm>
              <a:off x="-317724" y="3394850"/>
              <a:ext cx="7978352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Common Transaction Scheme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86F9910-006D-334E-D648-0AA22E5DAF2B}"/>
                </a:ext>
              </a:extLst>
            </p:cNvPr>
            <p:cNvCxnSpPr>
              <a:cxnSpLocks/>
              <a:stCxn id="11" idx="2"/>
              <a:endCxn id="39" idx="0"/>
            </p:cNvCxnSpPr>
            <p:nvPr/>
          </p:nvCxnSpPr>
          <p:spPr>
            <a:xfrm flipH="1">
              <a:off x="384059" y="1537115"/>
              <a:ext cx="873252" cy="54893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82AC347-4006-BDD9-AACF-1D136530A13C}"/>
                </a:ext>
              </a:extLst>
            </p:cNvPr>
            <p:cNvCxnSpPr>
              <a:cxnSpLocks/>
              <a:stCxn id="12" idx="2"/>
              <a:endCxn id="6" idx="3"/>
            </p:cNvCxnSpPr>
            <p:nvPr/>
          </p:nvCxnSpPr>
          <p:spPr>
            <a:xfrm>
              <a:off x="3671452" y="4126370"/>
              <a:ext cx="0" cy="656666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E75A6F5-9DDE-EAF5-22D9-7A8DA509FD19}"/>
                </a:ext>
              </a:extLst>
            </p:cNvPr>
            <p:cNvSpPr/>
            <p:nvPr/>
          </p:nvSpPr>
          <p:spPr>
            <a:xfrm>
              <a:off x="2798200" y="2108613"/>
              <a:ext cx="1746504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Latency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Insensitive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B123AEF-F161-CBE4-0046-163F859BD48F}"/>
                </a:ext>
              </a:extLst>
            </p:cNvPr>
            <p:cNvSpPr/>
            <p:nvPr/>
          </p:nvSpPr>
          <p:spPr>
            <a:xfrm>
              <a:off x="4718159" y="2108613"/>
              <a:ext cx="813258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Wire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F736317-E36D-1846-0760-EE0FECC8E969}"/>
                </a:ext>
              </a:extLst>
            </p:cNvPr>
            <p:cNvSpPr/>
            <p:nvPr/>
          </p:nvSpPr>
          <p:spPr>
            <a:xfrm>
              <a:off x="5671114" y="2108613"/>
              <a:ext cx="813258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Valid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373FD2B-B63D-37A1-AE6B-08CE320A6425}"/>
                </a:ext>
              </a:extLst>
            </p:cNvPr>
            <p:cNvSpPr/>
            <p:nvPr/>
          </p:nvSpPr>
          <p:spPr>
            <a:xfrm>
              <a:off x="6660033" y="2097620"/>
              <a:ext cx="1000595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Rdy</a:t>
              </a:r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/Val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BC1AE4D-E805-E78D-AAC1-23A3782FB088}"/>
                </a:ext>
              </a:extLst>
            </p:cNvPr>
            <p:cNvSpPr/>
            <p:nvPr/>
          </p:nvSpPr>
          <p:spPr>
            <a:xfrm>
              <a:off x="-317724" y="2086045"/>
              <a:ext cx="1403566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Various peek poke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0444A4A-20D6-477F-AE62-F3FF807DDEF6}"/>
                </a:ext>
              </a:extLst>
            </p:cNvPr>
            <p:cNvSpPr/>
            <p:nvPr/>
          </p:nvSpPr>
          <p:spPr>
            <a:xfrm>
              <a:off x="1296063" y="2097038"/>
              <a:ext cx="1403566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Function Calls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1FBE061-9DBC-294D-3873-EBE314D6A501}"/>
                </a:ext>
              </a:extLst>
            </p:cNvPr>
            <p:cNvCxnSpPr>
              <a:cxnSpLocks/>
              <a:stCxn id="11" idx="2"/>
              <a:endCxn id="41" idx="0"/>
            </p:cNvCxnSpPr>
            <p:nvPr/>
          </p:nvCxnSpPr>
          <p:spPr>
            <a:xfrm>
              <a:off x="1257311" y="1537115"/>
              <a:ext cx="740535" cy="559923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ABD3361-A4B1-9087-8687-210AD3584EB0}"/>
                </a:ext>
              </a:extLst>
            </p:cNvPr>
            <p:cNvCxnSpPr>
              <a:cxnSpLocks/>
              <a:stCxn id="7" idx="2"/>
              <a:endCxn id="35" idx="0"/>
            </p:cNvCxnSpPr>
            <p:nvPr/>
          </p:nvCxnSpPr>
          <p:spPr>
            <a:xfrm flipH="1">
              <a:off x="5124788" y="1537115"/>
              <a:ext cx="952955" cy="571498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901B38E-5BF1-52B8-BB19-D80B5775A0B3}"/>
                </a:ext>
              </a:extLst>
            </p:cNvPr>
            <p:cNvCxnSpPr>
              <a:cxnSpLocks/>
              <a:stCxn id="7" idx="2"/>
              <a:endCxn id="37" idx="0"/>
            </p:cNvCxnSpPr>
            <p:nvPr/>
          </p:nvCxnSpPr>
          <p:spPr>
            <a:xfrm>
              <a:off x="6077743" y="1537115"/>
              <a:ext cx="0" cy="571498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5B7FD80A-DAB6-C96B-2B80-5A6D233E2997}"/>
                </a:ext>
              </a:extLst>
            </p:cNvPr>
            <p:cNvCxnSpPr>
              <a:cxnSpLocks/>
              <a:stCxn id="7" idx="2"/>
              <a:endCxn id="38" idx="0"/>
            </p:cNvCxnSpPr>
            <p:nvPr/>
          </p:nvCxnSpPr>
          <p:spPr>
            <a:xfrm>
              <a:off x="6077743" y="1537115"/>
              <a:ext cx="1082588" cy="560505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23E2B5A8-932D-FF0E-1178-95F36A884AA0}"/>
                </a:ext>
              </a:extLst>
            </p:cNvPr>
            <p:cNvCxnSpPr>
              <a:cxnSpLocks/>
              <a:stCxn id="10" idx="2"/>
              <a:endCxn id="34" idx="0"/>
            </p:cNvCxnSpPr>
            <p:nvPr/>
          </p:nvCxnSpPr>
          <p:spPr>
            <a:xfrm>
              <a:off x="3669247" y="1537115"/>
              <a:ext cx="2205" cy="571498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2E3447B0-5A79-AAA0-1557-62363337A0AE}"/>
                </a:ext>
              </a:extLst>
            </p:cNvPr>
            <p:cNvCxnSpPr>
              <a:stCxn id="39" idx="2"/>
            </p:cNvCxnSpPr>
            <p:nvPr/>
          </p:nvCxnSpPr>
          <p:spPr>
            <a:xfrm>
              <a:off x="384059" y="2817565"/>
              <a:ext cx="0" cy="577285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9A72BB0B-1883-3239-2117-4F2BEF96DCB2}"/>
                </a:ext>
              </a:extLst>
            </p:cNvPr>
            <p:cNvCxnSpPr>
              <a:cxnSpLocks/>
              <a:stCxn id="41" idx="2"/>
            </p:cNvCxnSpPr>
            <p:nvPr/>
          </p:nvCxnSpPr>
          <p:spPr>
            <a:xfrm>
              <a:off x="1997846" y="2828558"/>
              <a:ext cx="0" cy="577285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FB5B0F0E-F9B8-D09E-ECB6-52699ED032E7}"/>
                </a:ext>
              </a:extLst>
            </p:cNvPr>
            <p:cNvCxnSpPr>
              <a:cxnSpLocks/>
              <a:stCxn id="34" idx="2"/>
              <a:endCxn id="12" idx="0"/>
            </p:cNvCxnSpPr>
            <p:nvPr/>
          </p:nvCxnSpPr>
          <p:spPr>
            <a:xfrm>
              <a:off x="3671452" y="2840133"/>
              <a:ext cx="0" cy="554717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7869D1F2-989F-01B1-EFDE-B645C041234C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>
              <a:off x="5124788" y="2840133"/>
              <a:ext cx="0" cy="56571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E5EC03FD-7BCC-39B9-B051-37DE3E3AADA4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>
              <a:off x="6077743" y="2840133"/>
              <a:ext cx="0" cy="543142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2A512568-A551-E4EC-9A65-E49181C245A4}"/>
                </a:ext>
              </a:extLst>
            </p:cNvPr>
            <p:cNvCxnSpPr>
              <a:cxnSpLocks/>
              <a:stCxn id="38" idx="2"/>
            </p:cNvCxnSpPr>
            <p:nvPr/>
          </p:nvCxnSpPr>
          <p:spPr>
            <a:xfrm flipH="1">
              <a:off x="7160330" y="2829140"/>
              <a:ext cx="1" cy="554135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514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093CB50-1FA0-480F-0C75-8A75BECDAF4D}"/>
              </a:ext>
            </a:extLst>
          </p:cNvPr>
          <p:cNvGrpSpPr/>
          <p:nvPr/>
        </p:nvGrpSpPr>
        <p:grpSpPr>
          <a:xfrm>
            <a:off x="437612" y="630315"/>
            <a:ext cx="6066215" cy="6007999"/>
            <a:chOff x="437612" y="630315"/>
            <a:chExt cx="6066215" cy="600799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5A32CF-A80A-7D25-AF86-5957EC179048}"/>
                </a:ext>
              </a:extLst>
            </p:cNvPr>
            <p:cNvSpPr/>
            <p:nvPr/>
          </p:nvSpPr>
          <p:spPr>
            <a:xfrm>
              <a:off x="656948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9B0499-584F-A1FA-AB14-6C4AA189D85F}"/>
                </a:ext>
              </a:extLst>
            </p:cNvPr>
            <p:cNvSpPr/>
            <p:nvPr/>
          </p:nvSpPr>
          <p:spPr>
            <a:xfrm>
              <a:off x="4856086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C3F37CA-E0A3-4BB4-12CE-638E5A18C019}"/>
                </a:ext>
              </a:extLst>
            </p:cNvPr>
            <p:cNvCxnSpPr>
              <a:cxnSpLocks/>
              <a:stCxn id="42" idx="2"/>
              <a:endCxn id="57" idx="0"/>
            </p:cNvCxnSpPr>
            <p:nvPr/>
          </p:nvCxnSpPr>
          <p:spPr>
            <a:xfrm>
              <a:off x="3489663" y="3630314"/>
              <a:ext cx="932897" cy="270685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F76C45-02A1-9F0E-9FDF-00E8F47E854C}"/>
                </a:ext>
              </a:extLst>
            </p:cNvPr>
            <p:cNvSpPr/>
            <p:nvPr/>
          </p:nvSpPr>
          <p:spPr>
            <a:xfrm>
              <a:off x="2770572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 Frontends</a:t>
              </a:r>
            </a:p>
          </p:txBody>
        </p:sp>
        <p:sp>
          <p:nvSpPr>
            <p:cNvPr id="40" name="Cloud 39">
              <a:extLst>
                <a:ext uri="{FF2B5EF4-FFF2-40B4-BE49-F238E27FC236}">
                  <a16:creationId xmlns:a16="http://schemas.microsoft.com/office/drawing/2014/main" id="{02B2787B-9F89-5C10-7930-FAD79AE5C04F}"/>
                </a:ext>
              </a:extLst>
            </p:cNvPr>
            <p:cNvSpPr/>
            <p:nvPr/>
          </p:nvSpPr>
          <p:spPr>
            <a:xfrm>
              <a:off x="437612" y="1666838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 Compiler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A8A8EED-489C-C490-13CE-1EFC387D84FD}"/>
                </a:ext>
              </a:extLst>
            </p:cNvPr>
            <p:cNvSpPr/>
            <p:nvPr/>
          </p:nvSpPr>
          <p:spPr>
            <a:xfrm>
              <a:off x="2770572" y="3076532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</a:t>
              </a:r>
            </a:p>
          </p:txBody>
        </p:sp>
        <p:sp>
          <p:nvSpPr>
            <p:cNvPr id="43" name="Cloud 42">
              <a:extLst>
                <a:ext uri="{FF2B5EF4-FFF2-40B4-BE49-F238E27FC236}">
                  <a16:creationId xmlns:a16="http://schemas.microsoft.com/office/drawing/2014/main" id="{EC70B22C-F794-65AB-824C-F290C35C8FAD}"/>
                </a:ext>
              </a:extLst>
            </p:cNvPr>
            <p:cNvSpPr/>
            <p:nvPr/>
          </p:nvSpPr>
          <p:spPr>
            <a:xfrm>
              <a:off x="2551236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 Compiler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B4B6759-0EE9-026A-D4CB-2A2370592453}"/>
                </a:ext>
              </a:extLst>
            </p:cNvPr>
            <p:cNvCxnSpPr>
              <a:cxnSpLocks/>
              <a:stCxn id="4" idx="2"/>
              <a:endCxn id="40" idx="3"/>
            </p:cNvCxnSpPr>
            <p:nvPr/>
          </p:nvCxnSpPr>
          <p:spPr>
            <a:xfrm flipH="1">
              <a:off x="1373274" y="1402672"/>
              <a:ext cx="2765" cy="3164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5802992-DF12-1D3B-6EF9-4D11CD5E9331}"/>
                </a:ext>
              </a:extLst>
            </p:cNvPr>
            <p:cNvCxnSpPr>
              <a:stCxn id="24" idx="2"/>
              <a:endCxn id="43" idx="3"/>
            </p:cNvCxnSpPr>
            <p:nvPr/>
          </p:nvCxnSpPr>
          <p:spPr>
            <a:xfrm flipH="1">
              <a:off x="3486898" y="1402672"/>
              <a:ext cx="2765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loud 47">
              <a:extLst>
                <a:ext uri="{FF2B5EF4-FFF2-40B4-BE49-F238E27FC236}">
                  <a16:creationId xmlns:a16="http://schemas.microsoft.com/office/drawing/2014/main" id="{15E159B4-2B7A-C9FF-7704-13E2D02BC1BC}"/>
                </a:ext>
              </a:extLst>
            </p:cNvPr>
            <p:cNvSpPr/>
            <p:nvPr/>
          </p:nvSpPr>
          <p:spPr>
            <a:xfrm>
              <a:off x="4632503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Compiler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EFABCC4-474E-FA9A-14DE-EC54550565F9}"/>
                </a:ext>
              </a:extLst>
            </p:cNvPr>
            <p:cNvCxnSpPr>
              <a:cxnSpLocks/>
              <a:stCxn id="43" idx="1"/>
              <a:endCxn id="42" idx="0"/>
            </p:cNvCxnSpPr>
            <p:nvPr/>
          </p:nvCxnSpPr>
          <p:spPr>
            <a:xfrm>
              <a:off x="3486898" y="2527982"/>
              <a:ext cx="2765" cy="54855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1AA0166-1234-BC9C-5FFC-8DE4A95EB365}"/>
                </a:ext>
              </a:extLst>
            </p:cNvPr>
            <p:cNvSpPr/>
            <p:nvPr/>
          </p:nvSpPr>
          <p:spPr>
            <a:xfrm>
              <a:off x="3703469" y="3900999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IR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A2254EC-34CE-CCF8-DEF8-8D1843C50CF2}"/>
                </a:ext>
              </a:extLst>
            </p:cNvPr>
            <p:cNvCxnSpPr>
              <a:cxnSpLocks/>
              <a:stCxn id="48" idx="1"/>
              <a:endCxn id="57" idx="0"/>
            </p:cNvCxnSpPr>
            <p:nvPr/>
          </p:nvCxnSpPr>
          <p:spPr>
            <a:xfrm flipH="1">
              <a:off x="4422560" y="2527982"/>
              <a:ext cx="1145605" cy="137301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BBEC2600-59BA-E0E9-4B61-962D58ADBB72}"/>
                </a:ext>
              </a:extLst>
            </p:cNvPr>
            <p:cNvCxnSpPr>
              <a:stCxn id="40" idx="1"/>
              <a:endCxn id="42" idx="0"/>
            </p:cNvCxnSpPr>
            <p:nvPr/>
          </p:nvCxnSpPr>
          <p:spPr>
            <a:xfrm>
              <a:off x="1373274" y="2580264"/>
              <a:ext cx="2116389" cy="496268"/>
            </a:xfrm>
            <a:prstGeom prst="straightConnector1">
              <a:avLst/>
            </a:prstGeom>
            <a:ln w="28575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454D93E-578F-CA4F-A9B9-E9BBAC2E1F57}"/>
                </a:ext>
              </a:extLst>
            </p:cNvPr>
            <p:cNvCxnSpPr>
              <a:cxnSpLocks/>
              <a:stCxn id="5" idx="2"/>
              <a:endCxn id="48" idx="3"/>
            </p:cNvCxnSpPr>
            <p:nvPr/>
          </p:nvCxnSpPr>
          <p:spPr>
            <a:xfrm flipH="1">
              <a:off x="5568165" y="1402672"/>
              <a:ext cx="7012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F2E9DF8-6E6B-6057-F9A9-C3D44B332748}"/>
                </a:ext>
              </a:extLst>
            </p:cNvPr>
            <p:cNvSpPr/>
            <p:nvPr/>
          </p:nvSpPr>
          <p:spPr>
            <a:xfrm>
              <a:off x="2624981" y="586595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FPGA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18E479-8493-AFC8-6073-AED5A0A78CA5}"/>
                </a:ext>
              </a:extLst>
            </p:cNvPr>
            <p:cNvSpPr/>
            <p:nvPr/>
          </p:nvSpPr>
          <p:spPr>
            <a:xfrm>
              <a:off x="4522270" y="585471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ASIC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A8C72AF-EBA5-5AF5-E265-204C2D5C38CA}"/>
                </a:ext>
              </a:extLst>
            </p:cNvPr>
            <p:cNvSpPr/>
            <p:nvPr/>
          </p:nvSpPr>
          <p:spPr>
            <a:xfrm>
              <a:off x="2624981" y="491427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FPGA flow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419C17C-4A43-554E-5F74-3B895E26B605}"/>
                </a:ext>
              </a:extLst>
            </p:cNvPr>
            <p:cNvSpPr/>
            <p:nvPr/>
          </p:nvSpPr>
          <p:spPr>
            <a:xfrm>
              <a:off x="4522270" y="491054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VLSI flow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D16C6CD-FFDD-54BB-C490-DF429EDDE686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 flipH="1">
              <a:off x="3344072" y="4454781"/>
              <a:ext cx="1078488" cy="4594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644B9BD-34C4-0847-87DC-E5692CCF5B63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4422560" y="4454781"/>
              <a:ext cx="818801" cy="45576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72EA6CE-651E-992F-1AE0-6CA10308159E}"/>
                </a:ext>
              </a:extLst>
            </p:cNvPr>
            <p:cNvCxnSpPr>
              <a:cxnSpLocks/>
              <a:stCxn id="7" idx="2"/>
              <a:endCxn id="3" idx="0"/>
            </p:cNvCxnSpPr>
            <p:nvPr/>
          </p:nvCxnSpPr>
          <p:spPr>
            <a:xfrm>
              <a:off x="3344072" y="5468053"/>
              <a:ext cx="0" cy="3979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C83C64C-D782-1EA2-2D85-45639649BACE}"/>
                </a:ext>
              </a:extLst>
            </p:cNvPr>
            <p:cNvCxnSpPr>
              <a:cxnSpLocks/>
              <a:stCxn id="11" idx="2"/>
              <a:endCxn id="6" idx="0"/>
            </p:cNvCxnSpPr>
            <p:nvPr/>
          </p:nvCxnSpPr>
          <p:spPr>
            <a:xfrm>
              <a:off x="5241361" y="5464323"/>
              <a:ext cx="0" cy="3903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4613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44043CC-3CA6-3B12-E9B7-A8AFC33F8FFF}"/>
              </a:ext>
            </a:extLst>
          </p:cNvPr>
          <p:cNvGrpSpPr/>
          <p:nvPr/>
        </p:nvGrpSpPr>
        <p:grpSpPr>
          <a:xfrm>
            <a:off x="437612" y="630315"/>
            <a:ext cx="6066215" cy="6020757"/>
            <a:chOff x="437612" y="630315"/>
            <a:chExt cx="6066215" cy="60207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5A32CF-A80A-7D25-AF86-5957EC179048}"/>
                </a:ext>
              </a:extLst>
            </p:cNvPr>
            <p:cNvSpPr/>
            <p:nvPr/>
          </p:nvSpPr>
          <p:spPr>
            <a:xfrm>
              <a:off x="656948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9B0499-584F-A1FA-AB14-6C4AA189D85F}"/>
                </a:ext>
              </a:extLst>
            </p:cNvPr>
            <p:cNvSpPr/>
            <p:nvPr/>
          </p:nvSpPr>
          <p:spPr>
            <a:xfrm>
              <a:off x="4856086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292ED6-68C0-5611-323C-FD5B2A9B62F6}"/>
                </a:ext>
              </a:extLst>
            </p:cNvPr>
            <p:cNvSpPr/>
            <p:nvPr/>
          </p:nvSpPr>
          <p:spPr>
            <a:xfrm>
              <a:off x="2624981" y="586595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FPGA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33B499-E0C3-7E83-FFDC-C371FE031757}"/>
                </a:ext>
              </a:extLst>
            </p:cNvPr>
            <p:cNvSpPr/>
            <p:nvPr/>
          </p:nvSpPr>
          <p:spPr>
            <a:xfrm>
              <a:off x="4522270" y="585471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ASIC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C3F37CA-E0A3-4BB4-12CE-638E5A18C019}"/>
                </a:ext>
              </a:extLst>
            </p:cNvPr>
            <p:cNvCxnSpPr>
              <a:cxnSpLocks/>
              <a:stCxn id="42" idx="2"/>
              <a:endCxn id="57" idx="0"/>
            </p:cNvCxnSpPr>
            <p:nvPr/>
          </p:nvCxnSpPr>
          <p:spPr>
            <a:xfrm>
              <a:off x="3489663" y="3630314"/>
              <a:ext cx="932897" cy="270685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F76C45-02A1-9F0E-9FDF-00E8F47E854C}"/>
                </a:ext>
              </a:extLst>
            </p:cNvPr>
            <p:cNvSpPr/>
            <p:nvPr/>
          </p:nvSpPr>
          <p:spPr>
            <a:xfrm>
              <a:off x="2770572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 Frontends</a:t>
              </a:r>
            </a:p>
          </p:txBody>
        </p:sp>
        <p:sp>
          <p:nvSpPr>
            <p:cNvPr id="40" name="Cloud 39">
              <a:extLst>
                <a:ext uri="{FF2B5EF4-FFF2-40B4-BE49-F238E27FC236}">
                  <a16:creationId xmlns:a16="http://schemas.microsoft.com/office/drawing/2014/main" id="{02B2787B-9F89-5C10-7930-FAD79AE5C04F}"/>
                </a:ext>
              </a:extLst>
            </p:cNvPr>
            <p:cNvSpPr/>
            <p:nvPr/>
          </p:nvSpPr>
          <p:spPr>
            <a:xfrm>
              <a:off x="437612" y="1666838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 Compiler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A8A8EED-489C-C490-13CE-1EFC387D84FD}"/>
                </a:ext>
              </a:extLst>
            </p:cNvPr>
            <p:cNvSpPr/>
            <p:nvPr/>
          </p:nvSpPr>
          <p:spPr>
            <a:xfrm>
              <a:off x="2770572" y="3076532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</a:t>
              </a:r>
            </a:p>
          </p:txBody>
        </p:sp>
        <p:sp>
          <p:nvSpPr>
            <p:cNvPr id="43" name="Cloud 42">
              <a:extLst>
                <a:ext uri="{FF2B5EF4-FFF2-40B4-BE49-F238E27FC236}">
                  <a16:creationId xmlns:a16="http://schemas.microsoft.com/office/drawing/2014/main" id="{EC70B22C-F794-65AB-824C-F290C35C8FAD}"/>
                </a:ext>
              </a:extLst>
            </p:cNvPr>
            <p:cNvSpPr/>
            <p:nvPr/>
          </p:nvSpPr>
          <p:spPr>
            <a:xfrm>
              <a:off x="2551236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 Compiler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B4B6759-0EE9-026A-D4CB-2A2370592453}"/>
                </a:ext>
              </a:extLst>
            </p:cNvPr>
            <p:cNvCxnSpPr>
              <a:cxnSpLocks/>
              <a:stCxn id="4" idx="2"/>
              <a:endCxn id="40" idx="3"/>
            </p:cNvCxnSpPr>
            <p:nvPr/>
          </p:nvCxnSpPr>
          <p:spPr>
            <a:xfrm flipH="1">
              <a:off x="1373274" y="1402672"/>
              <a:ext cx="2765" cy="3164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5802992-DF12-1D3B-6EF9-4D11CD5E9331}"/>
                </a:ext>
              </a:extLst>
            </p:cNvPr>
            <p:cNvCxnSpPr>
              <a:stCxn id="24" idx="2"/>
              <a:endCxn id="43" idx="3"/>
            </p:cNvCxnSpPr>
            <p:nvPr/>
          </p:nvCxnSpPr>
          <p:spPr>
            <a:xfrm flipH="1">
              <a:off x="3486898" y="1402672"/>
              <a:ext cx="2765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loud 47">
              <a:extLst>
                <a:ext uri="{FF2B5EF4-FFF2-40B4-BE49-F238E27FC236}">
                  <a16:creationId xmlns:a16="http://schemas.microsoft.com/office/drawing/2014/main" id="{15E159B4-2B7A-C9FF-7704-13E2D02BC1BC}"/>
                </a:ext>
              </a:extLst>
            </p:cNvPr>
            <p:cNvSpPr/>
            <p:nvPr/>
          </p:nvSpPr>
          <p:spPr>
            <a:xfrm>
              <a:off x="4632503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Compiler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EFABCC4-474E-FA9A-14DE-EC54550565F9}"/>
                </a:ext>
              </a:extLst>
            </p:cNvPr>
            <p:cNvCxnSpPr>
              <a:cxnSpLocks/>
              <a:stCxn id="43" idx="1"/>
              <a:endCxn id="42" idx="0"/>
            </p:cNvCxnSpPr>
            <p:nvPr/>
          </p:nvCxnSpPr>
          <p:spPr>
            <a:xfrm>
              <a:off x="3486898" y="2527982"/>
              <a:ext cx="2765" cy="54855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1AA0166-1234-BC9C-5FFC-8DE4A95EB365}"/>
                </a:ext>
              </a:extLst>
            </p:cNvPr>
            <p:cNvSpPr/>
            <p:nvPr/>
          </p:nvSpPr>
          <p:spPr>
            <a:xfrm>
              <a:off x="3703469" y="3900999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IR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A2254EC-34CE-CCF8-DEF8-8D1843C50CF2}"/>
                </a:ext>
              </a:extLst>
            </p:cNvPr>
            <p:cNvCxnSpPr>
              <a:cxnSpLocks/>
              <a:stCxn id="48" idx="1"/>
              <a:endCxn id="57" idx="0"/>
            </p:cNvCxnSpPr>
            <p:nvPr/>
          </p:nvCxnSpPr>
          <p:spPr>
            <a:xfrm flipH="1">
              <a:off x="4422560" y="2527982"/>
              <a:ext cx="1145605" cy="137301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BBEC2600-59BA-E0E9-4B61-962D58ADBB72}"/>
                </a:ext>
              </a:extLst>
            </p:cNvPr>
            <p:cNvCxnSpPr>
              <a:stCxn id="40" idx="1"/>
              <a:endCxn id="42" idx="0"/>
            </p:cNvCxnSpPr>
            <p:nvPr/>
          </p:nvCxnSpPr>
          <p:spPr>
            <a:xfrm>
              <a:off x="1373274" y="2580264"/>
              <a:ext cx="2116389" cy="496268"/>
            </a:xfrm>
            <a:prstGeom prst="straightConnector1">
              <a:avLst/>
            </a:prstGeom>
            <a:ln w="28575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454D93E-578F-CA4F-A9B9-E9BBAC2E1F57}"/>
                </a:ext>
              </a:extLst>
            </p:cNvPr>
            <p:cNvCxnSpPr>
              <a:cxnSpLocks/>
              <a:stCxn id="5" idx="2"/>
              <a:endCxn id="48" idx="3"/>
            </p:cNvCxnSpPr>
            <p:nvPr/>
          </p:nvCxnSpPr>
          <p:spPr>
            <a:xfrm flipH="1">
              <a:off x="5568165" y="1402672"/>
              <a:ext cx="7012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64ED7CB-0FB5-AD95-16E0-FF4D0DB48C95}"/>
                </a:ext>
              </a:extLst>
            </p:cNvPr>
            <p:cNvSpPr/>
            <p:nvPr/>
          </p:nvSpPr>
          <p:spPr>
            <a:xfrm>
              <a:off x="654183" y="58787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Verilator</a:t>
              </a:r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C5C1297-C967-0C59-0B66-3C1B437904EB}"/>
                </a:ext>
              </a:extLst>
            </p:cNvPr>
            <p:cNvSpPr/>
            <p:nvPr/>
          </p:nvSpPr>
          <p:spPr>
            <a:xfrm>
              <a:off x="654183" y="491427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Discrete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Event Model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D9CD302-8194-65B8-8FF3-03F6CEAC2A42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 flipH="1">
              <a:off x="1373274" y="4454781"/>
              <a:ext cx="3049286" cy="4594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2653E6D-2739-E97E-D032-A940CD877F07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>
              <a:off x="1373274" y="2580264"/>
              <a:ext cx="0" cy="2334007"/>
            </a:xfrm>
            <a:prstGeom prst="straightConnector1">
              <a:avLst/>
            </a:prstGeom>
            <a:ln w="28575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DE079CD-B401-ED2F-0111-CD2429585207}"/>
                </a:ext>
              </a:extLst>
            </p:cNvPr>
            <p:cNvCxnSpPr>
              <a:cxnSpLocks/>
              <a:stCxn id="3" idx="2"/>
              <a:endCxn id="2" idx="0"/>
            </p:cNvCxnSpPr>
            <p:nvPr/>
          </p:nvCxnSpPr>
          <p:spPr>
            <a:xfrm>
              <a:off x="1373274" y="5468053"/>
              <a:ext cx="0" cy="4106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399340A-230B-9FD2-BDC1-00A4EC430460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 flipH="1">
              <a:off x="1373274" y="3630314"/>
              <a:ext cx="2116389" cy="1283957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92E424-2B6B-C0A8-0365-C712653180ED}"/>
                </a:ext>
              </a:extLst>
            </p:cNvPr>
            <p:cNvSpPr/>
            <p:nvPr/>
          </p:nvSpPr>
          <p:spPr>
            <a:xfrm>
              <a:off x="2624981" y="491427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FPGA flow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E74D300-0D15-5451-27F8-5A4333435CB1}"/>
                </a:ext>
              </a:extLst>
            </p:cNvPr>
            <p:cNvSpPr/>
            <p:nvPr/>
          </p:nvSpPr>
          <p:spPr>
            <a:xfrm>
              <a:off x="4522270" y="491054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VLSI flow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CFFB26D-9E54-D558-87FD-A66B2910B303}"/>
                </a:ext>
              </a:extLst>
            </p:cNvPr>
            <p:cNvCxnSpPr>
              <a:cxnSpLocks/>
              <a:stCxn id="57" idx="2"/>
              <a:endCxn id="17" idx="0"/>
            </p:cNvCxnSpPr>
            <p:nvPr/>
          </p:nvCxnSpPr>
          <p:spPr>
            <a:xfrm flipH="1">
              <a:off x="3344072" y="4454781"/>
              <a:ext cx="1078488" cy="4594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DDB472A-67F1-C8E6-B705-4E2D707A49AD}"/>
                </a:ext>
              </a:extLst>
            </p:cNvPr>
            <p:cNvCxnSpPr>
              <a:cxnSpLocks/>
              <a:stCxn id="57" idx="2"/>
              <a:endCxn id="19" idx="0"/>
            </p:cNvCxnSpPr>
            <p:nvPr/>
          </p:nvCxnSpPr>
          <p:spPr>
            <a:xfrm>
              <a:off x="4422560" y="4454781"/>
              <a:ext cx="818801" cy="45576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143BDE5-6008-B624-335E-A1B0492C1753}"/>
                </a:ext>
              </a:extLst>
            </p:cNvPr>
            <p:cNvCxnSpPr>
              <a:cxnSpLocks/>
              <a:stCxn id="17" idx="2"/>
              <a:endCxn id="9" idx="0"/>
            </p:cNvCxnSpPr>
            <p:nvPr/>
          </p:nvCxnSpPr>
          <p:spPr>
            <a:xfrm>
              <a:off x="3344072" y="5468053"/>
              <a:ext cx="0" cy="3979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CC1F7DC-BDD6-22E6-297D-D1B31AD7112E}"/>
                </a:ext>
              </a:extLst>
            </p:cNvPr>
            <p:cNvCxnSpPr>
              <a:cxnSpLocks/>
              <a:stCxn id="19" idx="2"/>
              <a:endCxn id="10" idx="0"/>
            </p:cNvCxnSpPr>
            <p:nvPr/>
          </p:nvCxnSpPr>
          <p:spPr>
            <a:xfrm>
              <a:off x="5241361" y="5464323"/>
              <a:ext cx="0" cy="3903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0106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44043CC-3CA6-3B12-E9B7-A8AFC33F8FFF}"/>
              </a:ext>
            </a:extLst>
          </p:cNvPr>
          <p:cNvGrpSpPr/>
          <p:nvPr/>
        </p:nvGrpSpPr>
        <p:grpSpPr>
          <a:xfrm>
            <a:off x="437612" y="630315"/>
            <a:ext cx="6066215" cy="6020757"/>
            <a:chOff x="437612" y="630315"/>
            <a:chExt cx="6066215" cy="60207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5A32CF-A80A-7D25-AF86-5957EC179048}"/>
                </a:ext>
              </a:extLst>
            </p:cNvPr>
            <p:cNvSpPr/>
            <p:nvPr/>
          </p:nvSpPr>
          <p:spPr>
            <a:xfrm>
              <a:off x="656948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9B0499-584F-A1FA-AB14-6C4AA189D85F}"/>
                </a:ext>
              </a:extLst>
            </p:cNvPr>
            <p:cNvSpPr/>
            <p:nvPr/>
          </p:nvSpPr>
          <p:spPr>
            <a:xfrm>
              <a:off x="4856086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292ED6-68C0-5611-323C-FD5B2A9B62F6}"/>
                </a:ext>
              </a:extLst>
            </p:cNvPr>
            <p:cNvSpPr/>
            <p:nvPr/>
          </p:nvSpPr>
          <p:spPr>
            <a:xfrm>
              <a:off x="2624981" y="586595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FPGA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33B499-E0C3-7E83-FFDC-C371FE031757}"/>
                </a:ext>
              </a:extLst>
            </p:cNvPr>
            <p:cNvSpPr/>
            <p:nvPr/>
          </p:nvSpPr>
          <p:spPr>
            <a:xfrm>
              <a:off x="4522270" y="585471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ASIC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C3F37CA-E0A3-4BB4-12CE-638E5A18C019}"/>
                </a:ext>
              </a:extLst>
            </p:cNvPr>
            <p:cNvCxnSpPr>
              <a:cxnSpLocks/>
              <a:stCxn id="42" idx="2"/>
              <a:endCxn id="57" idx="0"/>
            </p:cNvCxnSpPr>
            <p:nvPr/>
          </p:nvCxnSpPr>
          <p:spPr>
            <a:xfrm>
              <a:off x="3489663" y="3630314"/>
              <a:ext cx="932897" cy="2706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F76C45-02A1-9F0E-9FDF-00E8F47E854C}"/>
                </a:ext>
              </a:extLst>
            </p:cNvPr>
            <p:cNvSpPr/>
            <p:nvPr/>
          </p:nvSpPr>
          <p:spPr>
            <a:xfrm>
              <a:off x="2770572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 Frontends</a:t>
              </a:r>
            </a:p>
          </p:txBody>
        </p:sp>
        <p:sp>
          <p:nvSpPr>
            <p:cNvPr id="40" name="Cloud 39">
              <a:extLst>
                <a:ext uri="{FF2B5EF4-FFF2-40B4-BE49-F238E27FC236}">
                  <a16:creationId xmlns:a16="http://schemas.microsoft.com/office/drawing/2014/main" id="{02B2787B-9F89-5C10-7930-FAD79AE5C04F}"/>
                </a:ext>
              </a:extLst>
            </p:cNvPr>
            <p:cNvSpPr/>
            <p:nvPr/>
          </p:nvSpPr>
          <p:spPr>
            <a:xfrm>
              <a:off x="437612" y="1666838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 Compiler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A8A8EED-489C-C490-13CE-1EFC387D84FD}"/>
                </a:ext>
              </a:extLst>
            </p:cNvPr>
            <p:cNvSpPr/>
            <p:nvPr/>
          </p:nvSpPr>
          <p:spPr>
            <a:xfrm>
              <a:off x="2770572" y="3076532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</a:t>
              </a:r>
            </a:p>
          </p:txBody>
        </p:sp>
        <p:sp>
          <p:nvSpPr>
            <p:cNvPr id="43" name="Cloud 42">
              <a:extLst>
                <a:ext uri="{FF2B5EF4-FFF2-40B4-BE49-F238E27FC236}">
                  <a16:creationId xmlns:a16="http://schemas.microsoft.com/office/drawing/2014/main" id="{EC70B22C-F794-65AB-824C-F290C35C8FAD}"/>
                </a:ext>
              </a:extLst>
            </p:cNvPr>
            <p:cNvSpPr/>
            <p:nvPr/>
          </p:nvSpPr>
          <p:spPr>
            <a:xfrm>
              <a:off x="2551236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 Compiler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B4B6759-0EE9-026A-D4CB-2A2370592453}"/>
                </a:ext>
              </a:extLst>
            </p:cNvPr>
            <p:cNvCxnSpPr>
              <a:cxnSpLocks/>
              <a:stCxn id="4" idx="2"/>
              <a:endCxn id="40" idx="3"/>
            </p:cNvCxnSpPr>
            <p:nvPr/>
          </p:nvCxnSpPr>
          <p:spPr>
            <a:xfrm flipH="1">
              <a:off x="1373274" y="1402672"/>
              <a:ext cx="2765" cy="3164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5802992-DF12-1D3B-6EF9-4D11CD5E9331}"/>
                </a:ext>
              </a:extLst>
            </p:cNvPr>
            <p:cNvCxnSpPr>
              <a:stCxn id="24" idx="2"/>
              <a:endCxn id="43" idx="3"/>
            </p:cNvCxnSpPr>
            <p:nvPr/>
          </p:nvCxnSpPr>
          <p:spPr>
            <a:xfrm flipH="1">
              <a:off x="3486898" y="1402672"/>
              <a:ext cx="2765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loud 47">
              <a:extLst>
                <a:ext uri="{FF2B5EF4-FFF2-40B4-BE49-F238E27FC236}">
                  <a16:creationId xmlns:a16="http://schemas.microsoft.com/office/drawing/2014/main" id="{15E159B4-2B7A-C9FF-7704-13E2D02BC1BC}"/>
                </a:ext>
              </a:extLst>
            </p:cNvPr>
            <p:cNvSpPr/>
            <p:nvPr/>
          </p:nvSpPr>
          <p:spPr>
            <a:xfrm>
              <a:off x="4632503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Compiler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EFABCC4-474E-FA9A-14DE-EC54550565F9}"/>
                </a:ext>
              </a:extLst>
            </p:cNvPr>
            <p:cNvCxnSpPr>
              <a:cxnSpLocks/>
              <a:stCxn id="43" idx="1"/>
              <a:endCxn id="42" idx="0"/>
            </p:cNvCxnSpPr>
            <p:nvPr/>
          </p:nvCxnSpPr>
          <p:spPr>
            <a:xfrm>
              <a:off x="3486898" y="2527982"/>
              <a:ext cx="2765" cy="5485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1AA0166-1234-BC9C-5FFC-8DE4A95EB365}"/>
                </a:ext>
              </a:extLst>
            </p:cNvPr>
            <p:cNvSpPr/>
            <p:nvPr/>
          </p:nvSpPr>
          <p:spPr>
            <a:xfrm>
              <a:off x="3703469" y="3900999"/>
              <a:ext cx="1438182" cy="553782"/>
            </a:xfrm>
            <a:prstGeom prst="rect">
              <a:avLst/>
            </a:prstGeom>
            <a:solidFill>
              <a:srgbClr val="FF0000">
                <a:alpha val="36863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IR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A2254EC-34CE-CCF8-DEF8-8D1843C50CF2}"/>
                </a:ext>
              </a:extLst>
            </p:cNvPr>
            <p:cNvCxnSpPr>
              <a:cxnSpLocks/>
              <a:stCxn id="48" idx="1"/>
              <a:endCxn id="57" idx="0"/>
            </p:cNvCxnSpPr>
            <p:nvPr/>
          </p:nvCxnSpPr>
          <p:spPr>
            <a:xfrm flipH="1">
              <a:off x="4422560" y="2527982"/>
              <a:ext cx="1145605" cy="137301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BBEC2600-59BA-E0E9-4B61-962D58ADBB72}"/>
                </a:ext>
              </a:extLst>
            </p:cNvPr>
            <p:cNvCxnSpPr>
              <a:stCxn id="40" idx="1"/>
              <a:endCxn id="42" idx="0"/>
            </p:cNvCxnSpPr>
            <p:nvPr/>
          </p:nvCxnSpPr>
          <p:spPr>
            <a:xfrm>
              <a:off x="1373274" y="2580264"/>
              <a:ext cx="2116389" cy="4962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454D93E-578F-CA4F-A9B9-E9BBAC2E1F57}"/>
                </a:ext>
              </a:extLst>
            </p:cNvPr>
            <p:cNvCxnSpPr>
              <a:cxnSpLocks/>
              <a:stCxn id="5" idx="2"/>
              <a:endCxn id="48" idx="3"/>
            </p:cNvCxnSpPr>
            <p:nvPr/>
          </p:nvCxnSpPr>
          <p:spPr>
            <a:xfrm flipH="1">
              <a:off x="5568165" y="1402672"/>
              <a:ext cx="7012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64ED7CB-0FB5-AD95-16E0-FF4D0DB48C95}"/>
                </a:ext>
              </a:extLst>
            </p:cNvPr>
            <p:cNvSpPr/>
            <p:nvPr/>
          </p:nvSpPr>
          <p:spPr>
            <a:xfrm>
              <a:off x="654183" y="58787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Verilator</a:t>
              </a:r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C5C1297-C967-0C59-0B66-3C1B437904EB}"/>
                </a:ext>
              </a:extLst>
            </p:cNvPr>
            <p:cNvSpPr/>
            <p:nvPr/>
          </p:nvSpPr>
          <p:spPr>
            <a:xfrm>
              <a:off x="654183" y="491427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Discrete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Event Model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D9CD302-8194-65B8-8FF3-03F6CEAC2A42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 flipH="1">
              <a:off x="1373274" y="4454781"/>
              <a:ext cx="3049286" cy="4594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2653E6D-2739-E97E-D032-A940CD877F07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>
              <a:off x="1373274" y="2580264"/>
              <a:ext cx="0" cy="23340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DE079CD-B401-ED2F-0111-CD2429585207}"/>
                </a:ext>
              </a:extLst>
            </p:cNvPr>
            <p:cNvCxnSpPr>
              <a:cxnSpLocks/>
              <a:stCxn id="3" idx="2"/>
              <a:endCxn id="2" idx="0"/>
            </p:cNvCxnSpPr>
            <p:nvPr/>
          </p:nvCxnSpPr>
          <p:spPr>
            <a:xfrm>
              <a:off x="1373274" y="5468053"/>
              <a:ext cx="0" cy="4106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399340A-230B-9FD2-BDC1-00A4EC430460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 flipH="1">
              <a:off x="1373274" y="3630314"/>
              <a:ext cx="2116389" cy="12839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92E424-2B6B-C0A8-0365-C712653180ED}"/>
                </a:ext>
              </a:extLst>
            </p:cNvPr>
            <p:cNvSpPr/>
            <p:nvPr/>
          </p:nvSpPr>
          <p:spPr>
            <a:xfrm>
              <a:off x="2624981" y="491427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FPGA flow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E74D300-0D15-5451-27F8-5A4333435CB1}"/>
                </a:ext>
              </a:extLst>
            </p:cNvPr>
            <p:cNvSpPr/>
            <p:nvPr/>
          </p:nvSpPr>
          <p:spPr>
            <a:xfrm>
              <a:off x="4522270" y="491054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VLSI flow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CFFB26D-9E54-D558-87FD-A66B2910B303}"/>
                </a:ext>
              </a:extLst>
            </p:cNvPr>
            <p:cNvCxnSpPr>
              <a:cxnSpLocks/>
              <a:stCxn id="57" idx="2"/>
              <a:endCxn id="17" idx="0"/>
            </p:cNvCxnSpPr>
            <p:nvPr/>
          </p:nvCxnSpPr>
          <p:spPr>
            <a:xfrm flipH="1">
              <a:off x="3344072" y="4454781"/>
              <a:ext cx="1078488" cy="4594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DDB472A-67F1-C8E6-B705-4E2D707A49AD}"/>
                </a:ext>
              </a:extLst>
            </p:cNvPr>
            <p:cNvCxnSpPr>
              <a:cxnSpLocks/>
              <a:stCxn id="57" idx="2"/>
              <a:endCxn id="19" idx="0"/>
            </p:cNvCxnSpPr>
            <p:nvPr/>
          </p:nvCxnSpPr>
          <p:spPr>
            <a:xfrm>
              <a:off x="4422560" y="4454781"/>
              <a:ext cx="818801" cy="4557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143BDE5-6008-B624-335E-A1B0492C1753}"/>
                </a:ext>
              </a:extLst>
            </p:cNvPr>
            <p:cNvCxnSpPr>
              <a:cxnSpLocks/>
              <a:stCxn id="17" idx="2"/>
              <a:endCxn id="9" idx="0"/>
            </p:cNvCxnSpPr>
            <p:nvPr/>
          </p:nvCxnSpPr>
          <p:spPr>
            <a:xfrm>
              <a:off x="3344072" y="5468053"/>
              <a:ext cx="0" cy="3979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CC1F7DC-BDD6-22E6-297D-D1B31AD7112E}"/>
                </a:ext>
              </a:extLst>
            </p:cNvPr>
            <p:cNvCxnSpPr>
              <a:cxnSpLocks/>
              <a:stCxn id="19" idx="2"/>
              <a:endCxn id="10" idx="0"/>
            </p:cNvCxnSpPr>
            <p:nvPr/>
          </p:nvCxnSpPr>
          <p:spPr>
            <a:xfrm>
              <a:off x="5241361" y="5464323"/>
              <a:ext cx="0" cy="3903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83602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76ADE23-5C77-BBFF-D6BC-55A26BE64561}"/>
              </a:ext>
            </a:extLst>
          </p:cNvPr>
          <p:cNvGrpSpPr/>
          <p:nvPr/>
        </p:nvGrpSpPr>
        <p:grpSpPr>
          <a:xfrm>
            <a:off x="2650888" y="482747"/>
            <a:ext cx="8782309" cy="5261685"/>
            <a:chOff x="2650888" y="482747"/>
            <a:chExt cx="8782309" cy="526168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C3862EB-D6E2-5272-448F-0F76C02C88C8}"/>
                </a:ext>
              </a:extLst>
            </p:cNvPr>
            <p:cNvGrpSpPr/>
            <p:nvPr/>
          </p:nvGrpSpPr>
          <p:grpSpPr>
            <a:xfrm>
              <a:off x="5996546" y="2412416"/>
              <a:ext cx="1426520" cy="1261641"/>
              <a:chOff x="5066365" y="2167358"/>
              <a:chExt cx="1426520" cy="1261641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2637A96-CC3E-5BE5-9E9A-FAC1EBB41088}"/>
                  </a:ext>
                </a:extLst>
              </p:cNvPr>
              <p:cNvSpPr/>
              <p:nvPr/>
            </p:nvSpPr>
            <p:spPr>
              <a:xfrm>
                <a:off x="5066365" y="2167358"/>
                <a:ext cx="1426520" cy="126164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RTL</a:t>
                </a:r>
              </a:p>
            </p:txBody>
          </p:sp>
          <p:pic>
            <p:nvPicPr>
              <p:cNvPr id="41" name="Graphic 40">
                <a:extLst>
                  <a:ext uri="{FF2B5EF4-FFF2-40B4-BE49-F238E27FC236}">
                    <a16:creationId xmlns:a16="http://schemas.microsoft.com/office/drawing/2014/main" id="{350BB611-D36D-5DBB-0303-6FFE3AE293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521382" y="2803932"/>
                <a:ext cx="516486" cy="516486"/>
              </a:xfrm>
              <a:prstGeom prst="rect">
                <a:avLst/>
              </a:prstGeom>
            </p:spPr>
          </p:pic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2270E0E-E21D-BA0D-CB88-5A44EA34654B}"/>
                </a:ext>
              </a:extLst>
            </p:cNvPr>
            <p:cNvGrpSpPr/>
            <p:nvPr/>
          </p:nvGrpSpPr>
          <p:grpSpPr>
            <a:xfrm>
              <a:off x="3896128" y="4482791"/>
              <a:ext cx="5627356" cy="1261641"/>
              <a:chOff x="3861867" y="4175754"/>
              <a:chExt cx="5627356" cy="1261641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39A87FE5-154A-6E7E-5BA7-1F8184598594}"/>
                  </a:ext>
                </a:extLst>
              </p:cNvPr>
              <p:cNvGrpSpPr/>
              <p:nvPr/>
            </p:nvGrpSpPr>
            <p:grpSpPr>
              <a:xfrm>
                <a:off x="5962285" y="4175754"/>
                <a:ext cx="1426520" cy="1261641"/>
                <a:chOff x="3965896" y="4313618"/>
                <a:chExt cx="1426520" cy="1261641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6307055-DF71-333D-7981-0B3EFCDB71F0}"/>
                    </a:ext>
                  </a:extLst>
                </p:cNvPr>
                <p:cNvSpPr/>
                <p:nvPr/>
              </p:nvSpPr>
              <p:spPr>
                <a:xfrm>
                  <a:off x="3965896" y="431361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FPGA Flow</a:t>
                  </a:r>
                </a:p>
              </p:txBody>
            </p:sp>
            <p:pic>
              <p:nvPicPr>
                <p:cNvPr id="46" name="Picture 45" descr="A green and yellow logo&#10;&#10;Description automatically generated">
                  <a:extLst>
                    <a:ext uri="{FF2B5EF4-FFF2-40B4-BE49-F238E27FC236}">
                      <a16:creationId xmlns:a16="http://schemas.microsoft.com/office/drawing/2014/main" id="{0959BD79-9973-1481-49BE-37F502AFA5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67842" y="4857223"/>
                  <a:ext cx="622629" cy="622629"/>
                </a:xfrm>
                <a:prstGeom prst="rect">
                  <a:avLst/>
                </a:prstGeom>
              </p:spPr>
            </p:pic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63F3B416-F842-B960-4C44-DA49186A4264}"/>
                  </a:ext>
                </a:extLst>
              </p:cNvPr>
              <p:cNvGrpSpPr/>
              <p:nvPr/>
            </p:nvGrpSpPr>
            <p:grpSpPr>
              <a:xfrm>
                <a:off x="8062704" y="4175754"/>
                <a:ext cx="1426519" cy="1261641"/>
                <a:chOff x="6250809" y="4313617"/>
                <a:chExt cx="1426519" cy="1261641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E402234-5C97-D754-0B83-2BFE49C9D1B9}"/>
                    </a:ext>
                  </a:extLst>
                </p:cNvPr>
                <p:cNvSpPr/>
                <p:nvPr/>
              </p:nvSpPr>
              <p:spPr>
                <a:xfrm>
                  <a:off x="6250809" y="4313617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VLSI Flow</a:t>
                  </a:r>
                </a:p>
              </p:txBody>
            </p:sp>
            <p:pic>
              <p:nvPicPr>
                <p:cNvPr id="53" name="Picture 52" descr="A black and red text&#10;&#10;Description automatically generated">
                  <a:extLst>
                    <a:ext uri="{FF2B5EF4-FFF2-40B4-BE49-F238E27FC236}">
                      <a16:creationId xmlns:a16="http://schemas.microsoft.com/office/drawing/2014/main" id="{73203A15-B916-D42C-EA3F-8BD38F4977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627208" y="4752812"/>
                  <a:ext cx="673720" cy="417517"/>
                </a:xfrm>
                <a:prstGeom prst="rect">
                  <a:avLst/>
                </a:prstGeom>
              </p:spPr>
            </p:pic>
            <p:pic>
              <p:nvPicPr>
                <p:cNvPr id="57" name="Picture 56" descr="A purple letter with white background&#10;&#10;Description automatically generated">
                  <a:extLst>
                    <a:ext uri="{FF2B5EF4-FFF2-40B4-BE49-F238E27FC236}">
                      <a16:creationId xmlns:a16="http://schemas.microsoft.com/office/drawing/2014/main" id="{8AF79081-0597-E816-404B-FDC4A979ED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550685" y="5297323"/>
                  <a:ext cx="826766" cy="178389"/>
                </a:xfrm>
                <a:prstGeom prst="rect">
                  <a:avLst/>
                </a:prstGeom>
              </p:spPr>
            </p:pic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763FAB0A-0622-268F-5402-1C6FBE54C5F8}"/>
                  </a:ext>
                </a:extLst>
              </p:cNvPr>
              <p:cNvGrpSpPr/>
              <p:nvPr/>
            </p:nvGrpSpPr>
            <p:grpSpPr>
              <a:xfrm>
                <a:off x="3861867" y="4175754"/>
                <a:ext cx="1426520" cy="1261641"/>
                <a:chOff x="3861867" y="4202051"/>
                <a:chExt cx="1426520" cy="1261641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8448D471-37BD-D328-4088-EC77FC903DC2}"/>
                    </a:ext>
                  </a:extLst>
                </p:cNvPr>
                <p:cNvSpPr/>
                <p:nvPr/>
              </p:nvSpPr>
              <p:spPr>
                <a:xfrm>
                  <a:off x="3861867" y="4202051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Simulation</a:t>
                  </a:r>
                </a:p>
              </p:txBody>
            </p: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70BF77C9-DCFC-25CF-F991-EC9BAE65A9C4}"/>
                    </a:ext>
                  </a:extLst>
                </p:cNvPr>
                <p:cNvGrpSpPr/>
                <p:nvPr/>
              </p:nvGrpSpPr>
              <p:grpSpPr>
                <a:xfrm>
                  <a:off x="3987116" y="4641245"/>
                  <a:ext cx="1176023" cy="724674"/>
                  <a:chOff x="4152738" y="4448168"/>
                  <a:chExt cx="1176023" cy="724674"/>
                </a:xfrm>
              </p:grpSpPr>
              <p:pic>
                <p:nvPicPr>
                  <p:cNvPr id="60" name="Picture 59" descr="A blue and white logo&#10;&#10;Description automatically generated">
                    <a:extLst>
                      <a:ext uri="{FF2B5EF4-FFF2-40B4-BE49-F238E27FC236}">
                        <a16:creationId xmlns:a16="http://schemas.microsoft.com/office/drawing/2014/main" id="{C5819089-6954-7025-ACE7-EC68704BCE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52738" y="4587200"/>
                    <a:ext cx="571662" cy="446611"/>
                  </a:xfrm>
                  <a:prstGeom prst="rect">
                    <a:avLst/>
                  </a:prstGeom>
                </p:spPr>
              </p:pic>
              <p:pic>
                <p:nvPicPr>
                  <p:cNvPr id="62" name="Picture 61" descr="A logo with a person with wings&#10;&#10;Description automatically generated">
                    <a:extLst>
                      <a:ext uri="{FF2B5EF4-FFF2-40B4-BE49-F238E27FC236}">
                        <a16:creationId xmlns:a16="http://schemas.microsoft.com/office/drawing/2014/main" id="{6AB22A9F-0868-36E8-19D7-D0F980A09DA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724400" y="4448168"/>
                    <a:ext cx="604361" cy="724674"/>
                  </a:xfrm>
                  <a:prstGeom prst="rect">
                    <a:avLst/>
                  </a:prstGeom>
                </p:spPr>
              </p:pic>
            </p:grpSp>
          </p:grpSp>
        </p:grp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172ADDD2-11DF-B280-6F05-2B9EC21BF86B}"/>
                </a:ext>
              </a:extLst>
            </p:cNvPr>
            <p:cNvCxnSpPr>
              <a:stCxn id="7" idx="2"/>
              <a:endCxn id="9" idx="0"/>
            </p:cNvCxnSpPr>
            <p:nvPr/>
          </p:nvCxnSpPr>
          <p:spPr>
            <a:xfrm>
              <a:off x="3364148" y="1744388"/>
              <a:ext cx="3345658" cy="6680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A9E63CB2-27CE-4F13-00FB-82FE85C318E7}"/>
                </a:ext>
              </a:extLst>
            </p:cNvPr>
            <p:cNvCxnSpPr>
              <a:stCxn id="4" idx="2"/>
              <a:endCxn id="9" idx="0"/>
            </p:cNvCxnSpPr>
            <p:nvPr/>
          </p:nvCxnSpPr>
          <p:spPr>
            <a:xfrm>
              <a:off x="5027528" y="1744388"/>
              <a:ext cx="1682278" cy="6680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3DE58987-28B9-4AEC-2AE8-7BFC29548ABB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6690907" y="1744388"/>
              <a:ext cx="18899" cy="6680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63558F62-D305-48DA-3AB0-979CCF0CC7D5}"/>
                </a:ext>
              </a:extLst>
            </p:cNvPr>
            <p:cNvCxnSpPr>
              <a:stCxn id="19" idx="2"/>
              <a:endCxn id="9" idx="0"/>
            </p:cNvCxnSpPr>
            <p:nvPr/>
          </p:nvCxnSpPr>
          <p:spPr>
            <a:xfrm flipH="1">
              <a:off x="6709806" y="1744388"/>
              <a:ext cx="1666651" cy="6680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89624768-A8D4-48A8-4785-58B26EA6D25A}"/>
                </a:ext>
              </a:extLst>
            </p:cNvPr>
            <p:cNvCxnSpPr>
              <a:stCxn id="3" idx="2"/>
              <a:endCxn id="9" idx="0"/>
            </p:cNvCxnSpPr>
            <p:nvPr/>
          </p:nvCxnSpPr>
          <p:spPr>
            <a:xfrm flipH="1">
              <a:off x="6709806" y="1744388"/>
              <a:ext cx="3568682" cy="6680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6BB01E99-7B1F-9DBC-63ED-60861A648362}"/>
                </a:ext>
              </a:extLst>
            </p:cNvPr>
            <p:cNvGrpSpPr/>
            <p:nvPr/>
          </p:nvGrpSpPr>
          <p:grpSpPr>
            <a:xfrm>
              <a:off x="2650888" y="482747"/>
              <a:ext cx="8340860" cy="1261641"/>
              <a:chOff x="2650888" y="482747"/>
              <a:chExt cx="8340860" cy="1261641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2590A483-2128-0893-6911-58972EFFAF32}"/>
                  </a:ext>
                </a:extLst>
              </p:cNvPr>
              <p:cNvGrpSpPr/>
              <p:nvPr/>
            </p:nvGrpSpPr>
            <p:grpSpPr>
              <a:xfrm>
                <a:off x="9565228" y="482747"/>
                <a:ext cx="1426520" cy="1261641"/>
                <a:chOff x="9453716" y="521788"/>
                <a:chExt cx="1426520" cy="1261641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1E57CCFD-598A-4531-A426-35874CAE0FDF}"/>
                    </a:ext>
                  </a:extLst>
                </p:cNvPr>
                <p:cNvSpPr/>
                <p:nvPr/>
              </p:nvSpPr>
              <p:spPr>
                <a:xfrm>
                  <a:off x="9453716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HLS</a:t>
                  </a:r>
                </a:p>
              </p:txBody>
            </p: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26087577-F58C-2BE9-EFD1-BA281413A551}"/>
                    </a:ext>
                  </a:extLst>
                </p:cNvPr>
                <p:cNvGrpSpPr/>
                <p:nvPr/>
              </p:nvGrpSpPr>
              <p:grpSpPr>
                <a:xfrm>
                  <a:off x="9755090" y="1042136"/>
                  <a:ext cx="823772" cy="586649"/>
                  <a:chOff x="9828426" y="1042136"/>
                  <a:chExt cx="823772" cy="586649"/>
                </a:xfrm>
              </p:grpSpPr>
              <p:pic>
                <p:nvPicPr>
                  <p:cNvPr id="15" name="Picture 14" descr="A red and black logo&#10;&#10;Description automatically generated">
                    <a:extLst>
                      <a:ext uri="{FF2B5EF4-FFF2-40B4-BE49-F238E27FC236}">
                        <a16:creationId xmlns:a16="http://schemas.microsoft.com/office/drawing/2014/main" id="{4FE5B225-BDF3-9F88-3E3E-B35D4D20AA8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9828426" y="1318272"/>
                    <a:ext cx="823772" cy="310513"/>
                  </a:xfrm>
                  <a:prstGeom prst="rect">
                    <a:avLst/>
                  </a:prstGeom>
                </p:spPr>
              </p:pic>
              <p:pic>
                <p:nvPicPr>
                  <p:cNvPr id="16" name="Picture 15" descr="A blue and yellow lines on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85F68261-84A2-684E-E8A8-73751850B8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9857780" y="1042136"/>
                    <a:ext cx="765065" cy="2749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60A30FC-1C3B-F0A3-BF7C-DCEA6D067D8B}"/>
                  </a:ext>
                </a:extLst>
              </p:cNvPr>
              <p:cNvGrpSpPr/>
              <p:nvPr/>
            </p:nvGrpSpPr>
            <p:grpSpPr>
              <a:xfrm>
                <a:off x="5977647" y="482747"/>
                <a:ext cx="1426519" cy="1261641"/>
                <a:chOff x="5866135" y="511215"/>
                <a:chExt cx="1426519" cy="1261641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B41F500-1B76-10A2-F851-73D26FEA759A}"/>
                    </a:ext>
                  </a:extLst>
                </p:cNvPr>
                <p:cNvSpPr/>
                <p:nvPr/>
              </p:nvSpPr>
              <p:spPr>
                <a:xfrm>
                  <a:off x="5866135" y="511215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Ctrl Flow</a:t>
                  </a:r>
                </a:p>
              </p:txBody>
            </p: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8630008E-53AC-DC4D-B11E-93B13FCF5DA3}"/>
                    </a:ext>
                  </a:extLst>
                </p:cNvPr>
                <p:cNvGrpSpPr/>
                <p:nvPr/>
              </p:nvGrpSpPr>
              <p:grpSpPr>
                <a:xfrm>
                  <a:off x="6167509" y="913678"/>
                  <a:ext cx="823771" cy="724363"/>
                  <a:chOff x="6096000" y="913678"/>
                  <a:chExt cx="823771" cy="724363"/>
                </a:xfrm>
              </p:grpSpPr>
              <p:pic>
                <p:nvPicPr>
                  <p:cNvPr id="14" name="Graphic 13">
                    <a:extLst>
                      <a:ext uri="{FF2B5EF4-FFF2-40B4-BE49-F238E27FC236}">
                        <a16:creationId xmlns:a16="http://schemas.microsoft.com/office/drawing/2014/main" id="{FE9C27BF-057D-A3E9-FE52-C5B8384012E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96DAC541-7B7A-43D3-8B79-37D633B846F1}">
                        <asvg:svgBlip xmlns:asvg="http://schemas.microsoft.com/office/drawing/2016/SVG/main" r:embed="rId1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96000" y="1308180"/>
                    <a:ext cx="823771" cy="329861"/>
                  </a:xfrm>
                  <a:prstGeom prst="rect">
                    <a:avLst/>
                  </a:prstGeom>
                </p:spPr>
              </p:pic>
              <p:pic>
                <p:nvPicPr>
                  <p:cNvPr id="17" name="Graphic 16">
                    <a:extLst>
                      <a:ext uri="{FF2B5EF4-FFF2-40B4-BE49-F238E27FC236}">
                        <a16:creationId xmlns:a16="http://schemas.microsoft.com/office/drawing/2014/main" id="{1113893C-1171-B021-15D5-A7BBBAB231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96951" y="913678"/>
                    <a:ext cx="621869" cy="329861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889AC6F1-04CD-59FD-B5C6-11CB7CD85FE9}"/>
                  </a:ext>
                </a:extLst>
              </p:cNvPr>
              <p:cNvGrpSpPr/>
              <p:nvPr/>
            </p:nvGrpSpPr>
            <p:grpSpPr>
              <a:xfrm>
                <a:off x="2650888" y="482747"/>
                <a:ext cx="1426520" cy="1261641"/>
                <a:chOff x="2539376" y="511215"/>
                <a:chExt cx="1426520" cy="1261641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6CB9EC2-CFDB-6EB4-9A30-3B26A5574159}"/>
                    </a:ext>
                  </a:extLst>
                </p:cNvPr>
                <p:cNvSpPr/>
                <p:nvPr/>
              </p:nvSpPr>
              <p:spPr>
                <a:xfrm>
                  <a:off x="2539376" y="511215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RTL</a:t>
                  </a:r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F5C09561-931C-6F66-05DA-B89CF1BA17CF}"/>
                    </a:ext>
                  </a:extLst>
                </p:cNvPr>
                <p:cNvGrpSpPr/>
                <p:nvPr/>
              </p:nvGrpSpPr>
              <p:grpSpPr>
                <a:xfrm>
                  <a:off x="2683779" y="1094083"/>
                  <a:ext cx="1137715" cy="520700"/>
                  <a:chOff x="2631407" y="1094083"/>
                  <a:chExt cx="1137715" cy="520700"/>
                </a:xfrm>
              </p:grpSpPr>
              <p:pic>
                <p:nvPicPr>
                  <p:cNvPr id="25" name="Graphic 24">
                    <a:extLst>
                      <a:ext uri="{FF2B5EF4-FFF2-40B4-BE49-F238E27FC236}">
                        <a16:creationId xmlns:a16="http://schemas.microsoft.com/office/drawing/2014/main" id="{C90D8215-DA89-1B40-96D8-88F3FD2C8B3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96DAC541-7B7A-43D3-8B79-37D633B846F1}">
                        <asvg:svgBlip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31407" y="1094083"/>
                    <a:ext cx="520700" cy="520700"/>
                  </a:xfrm>
                  <a:prstGeom prst="rect">
                    <a:avLst/>
                  </a:prstGeom>
                </p:spPr>
              </p:pic>
              <p:pic>
                <p:nvPicPr>
                  <p:cNvPr id="27" name="Graphic 26">
                    <a:extLst>
                      <a:ext uri="{FF2B5EF4-FFF2-40B4-BE49-F238E27FC236}">
                        <a16:creationId xmlns:a16="http://schemas.microsoft.com/office/drawing/2014/main" id="{51BD1844-FFCB-540D-72F5-E4F10C5FCD7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52636" y="1096190"/>
                    <a:ext cx="516486" cy="516486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334783A0-8E20-3B2B-EDB0-ED1F97382022}"/>
                  </a:ext>
                </a:extLst>
              </p:cNvPr>
              <p:cNvGrpSpPr/>
              <p:nvPr/>
            </p:nvGrpSpPr>
            <p:grpSpPr>
              <a:xfrm>
                <a:off x="7663197" y="482747"/>
                <a:ext cx="1426520" cy="1261641"/>
                <a:chOff x="7551685" y="521788"/>
                <a:chExt cx="1426520" cy="1261641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24FC4C96-0AF3-6055-4D86-8BBDA9ACB15B}"/>
                    </a:ext>
                  </a:extLst>
                </p:cNvPr>
                <p:cNvSpPr/>
                <p:nvPr/>
              </p:nvSpPr>
              <p:spPr>
                <a:xfrm>
                  <a:off x="7551685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Accel DSL</a:t>
                  </a:r>
                </a:p>
              </p:txBody>
            </p:sp>
            <p:pic>
              <p:nvPicPr>
                <p:cNvPr id="22" name="Picture 21" descr="A pink and black flower&#10;&#10;Description automatically generated">
                  <a:extLst>
                    <a:ext uri="{FF2B5EF4-FFF2-40B4-BE49-F238E27FC236}">
                      <a16:creationId xmlns:a16="http://schemas.microsoft.com/office/drawing/2014/main" id="{C2B9D0D3-EA19-AE6F-B178-52FF618C8F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651861" y="1179609"/>
                  <a:ext cx="539698" cy="499143"/>
                </a:xfrm>
                <a:prstGeom prst="rect">
                  <a:avLst/>
                </a:prstGeom>
              </p:spPr>
            </p:pic>
            <p:pic>
              <p:nvPicPr>
                <p:cNvPr id="33" name="Picture 32" descr="A colorful cube with many squares&#10;&#10;Description automatically generated">
                  <a:extLst>
                    <a:ext uri="{FF2B5EF4-FFF2-40B4-BE49-F238E27FC236}">
                      <a16:creationId xmlns:a16="http://schemas.microsoft.com/office/drawing/2014/main" id="{C635BD0E-34D5-C8BD-EA20-BEC13064E6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38331" y="1118854"/>
                  <a:ext cx="539698" cy="620653"/>
                </a:xfrm>
                <a:prstGeom prst="rect">
                  <a:avLst/>
                </a:prstGeom>
              </p:spPr>
            </p:pic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41CB96FE-92D1-4926-09B1-2457A70FC4DC}"/>
                  </a:ext>
                </a:extLst>
              </p:cNvPr>
              <p:cNvGrpSpPr/>
              <p:nvPr/>
            </p:nvGrpSpPr>
            <p:grpSpPr>
              <a:xfrm>
                <a:off x="4314268" y="482747"/>
                <a:ext cx="1426519" cy="1261641"/>
                <a:chOff x="4314268" y="482747"/>
                <a:chExt cx="1426519" cy="1261641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C371A03E-9371-DE12-9F19-646FC0F54CF2}"/>
                    </a:ext>
                  </a:extLst>
                </p:cNvPr>
                <p:cNvSpPr/>
                <p:nvPr/>
              </p:nvSpPr>
              <p:spPr>
                <a:xfrm>
                  <a:off x="4314268" y="482747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 Flow</a:t>
                  </a:r>
                </a:p>
              </p:txBody>
            </p:sp>
            <p:pic>
              <p:nvPicPr>
                <p:cNvPr id="68" name="Graphic 67">
                  <a:extLst>
                    <a:ext uri="{FF2B5EF4-FFF2-40B4-BE49-F238E27FC236}">
                      <a16:creationId xmlns:a16="http://schemas.microsoft.com/office/drawing/2014/main" id="{9B710D03-5DEC-66AB-3B7C-41D40F9437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84552" y="837474"/>
                  <a:ext cx="485951" cy="421693"/>
                </a:xfrm>
                <a:prstGeom prst="rect">
                  <a:avLst/>
                </a:prstGeom>
              </p:spPr>
            </p:pic>
            <p:pic>
              <p:nvPicPr>
                <p:cNvPr id="86" name="Picture 85" descr="A computer screen shot of a computer&#10;&#10;Description automatically generated">
                  <a:extLst>
                    <a:ext uri="{FF2B5EF4-FFF2-40B4-BE49-F238E27FC236}">
                      <a16:creationId xmlns:a16="http://schemas.microsoft.com/office/drawing/2014/main" id="{1BB466CC-6033-6216-A706-5488ABFA96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607938" y="1437786"/>
                  <a:ext cx="839179" cy="186317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2EA4006-9B20-E8C9-1E83-94452DB596EE}"/>
                </a:ext>
              </a:extLst>
            </p:cNvPr>
            <p:cNvCxnSpPr>
              <a:stCxn id="9" idx="2"/>
              <a:endCxn id="11" idx="0"/>
            </p:cNvCxnSpPr>
            <p:nvPr/>
          </p:nvCxnSpPr>
          <p:spPr>
            <a:xfrm>
              <a:off x="6709806" y="3674057"/>
              <a:ext cx="0" cy="8087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FA2EA410-0878-7272-7C0C-AB7162655788}"/>
                </a:ext>
              </a:extLst>
            </p:cNvPr>
            <p:cNvCxnSpPr>
              <a:stCxn id="9" idx="2"/>
              <a:endCxn id="5" idx="0"/>
            </p:cNvCxnSpPr>
            <p:nvPr/>
          </p:nvCxnSpPr>
          <p:spPr>
            <a:xfrm flipH="1">
              <a:off x="4609388" y="3674057"/>
              <a:ext cx="2100418" cy="8087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2DC7616-C8B7-5DA2-2D46-8BD133CAF398}"/>
                </a:ext>
              </a:extLst>
            </p:cNvPr>
            <p:cNvCxnSpPr>
              <a:stCxn id="9" idx="2"/>
              <a:endCxn id="12" idx="0"/>
            </p:cNvCxnSpPr>
            <p:nvPr/>
          </p:nvCxnSpPr>
          <p:spPr>
            <a:xfrm>
              <a:off x="6709806" y="3674057"/>
              <a:ext cx="2100419" cy="8087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C05EBEC-EE76-F99F-510F-C3CBB4275E71}"/>
                </a:ext>
              </a:extLst>
            </p:cNvPr>
            <p:cNvCxnSpPr>
              <a:cxnSpLocks/>
            </p:cNvCxnSpPr>
            <p:nvPr/>
          </p:nvCxnSpPr>
          <p:spPr>
            <a:xfrm>
              <a:off x="2650888" y="1984917"/>
              <a:ext cx="8340860" cy="0"/>
            </a:xfrm>
            <a:prstGeom prst="line">
              <a:avLst/>
            </a:prstGeom>
            <a:ln w="76200">
              <a:solidFill>
                <a:srgbClr val="C0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123DA2B-6034-239F-D1E9-09817A33D774}"/>
                </a:ext>
              </a:extLst>
            </p:cNvPr>
            <p:cNvCxnSpPr>
              <a:cxnSpLocks/>
            </p:cNvCxnSpPr>
            <p:nvPr/>
          </p:nvCxnSpPr>
          <p:spPr>
            <a:xfrm>
              <a:off x="2741983" y="4078424"/>
              <a:ext cx="8249765" cy="0"/>
            </a:xfrm>
            <a:prstGeom prst="line">
              <a:avLst/>
            </a:prstGeom>
            <a:ln w="76200">
              <a:solidFill>
                <a:srgbClr val="C0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6A949848-7971-1EC3-D305-B42AEE89A00F}"/>
                </a:ext>
              </a:extLst>
            </p:cNvPr>
            <p:cNvGrpSpPr/>
            <p:nvPr/>
          </p:nvGrpSpPr>
          <p:grpSpPr>
            <a:xfrm>
              <a:off x="3336511" y="1563602"/>
              <a:ext cx="953839" cy="3120232"/>
              <a:chOff x="3426800" y="1494234"/>
              <a:chExt cx="953839" cy="3120232"/>
            </a:xfrm>
          </p:grpSpPr>
          <p:sp>
            <p:nvSpPr>
              <p:cNvPr id="115" name="Curved Left Arrow 114">
                <a:extLst>
                  <a:ext uri="{FF2B5EF4-FFF2-40B4-BE49-F238E27FC236}">
                    <a16:creationId xmlns:a16="http://schemas.microsoft.com/office/drawing/2014/main" id="{E66EAF1A-3CAD-B89E-45B9-72B3EB216212}"/>
                  </a:ext>
                </a:extLst>
              </p:cNvPr>
              <p:cNvSpPr/>
              <p:nvPr/>
            </p:nvSpPr>
            <p:spPr>
              <a:xfrm rot="20175931">
                <a:off x="3943527" y="1494234"/>
                <a:ext cx="437112" cy="3015004"/>
              </a:xfrm>
              <a:prstGeom prst="curvedLeftArrow">
                <a:avLst>
                  <a:gd name="adj1" fmla="val 0"/>
                  <a:gd name="adj2" fmla="val 50515"/>
                  <a:gd name="adj3" fmla="val 2500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Curved Left Arrow 115">
                <a:extLst>
                  <a:ext uri="{FF2B5EF4-FFF2-40B4-BE49-F238E27FC236}">
                    <a16:creationId xmlns:a16="http://schemas.microsoft.com/office/drawing/2014/main" id="{524A1560-5BDF-971A-866B-440099CC2388}"/>
                  </a:ext>
                </a:extLst>
              </p:cNvPr>
              <p:cNvSpPr/>
              <p:nvPr/>
            </p:nvSpPr>
            <p:spPr>
              <a:xfrm rot="9363117">
                <a:off x="3426800" y="1577207"/>
                <a:ext cx="508709" cy="3037259"/>
              </a:xfrm>
              <a:prstGeom prst="curvedLeftArrow">
                <a:avLst>
                  <a:gd name="adj1" fmla="val 0"/>
                  <a:gd name="adj2" fmla="val 50515"/>
                  <a:gd name="adj3" fmla="val 2500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745D5A8-AB24-1950-1030-754AEA71CEBE}"/>
                </a:ext>
              </a:extLst>
            </p:cNvPr>
            <p:cNvSpPr txBox="1"/>
            <p:nvPr/>
          </p:nvSpPr>
          <p:spPr>
            <a:xfrm>
              <a:off x="3519648" y="2837515"/>
              <a:ext cx="4912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①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65484B6-927C-851D-C611-636072480B8E}"/>
                </a:ext>
              </a:extLst>
            </p:cNvPr>
            <p:cNvSpPr txBox="1"/>
            <p:nvPr/>
          </p:nvSpPr>
          <p:spPr>
            <a:xfrm>
              <a:off x="7423066" y="2809494"/>
              <a:ext cx="55934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②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756A3AB4-0E1E-916F-43A5-3B90DCB60D88}"/>
                </a:ext>
              </a:extLst>
            </p:cNvPr>
            <p:cNvSpPr txBox="1"/>
            <p:nvPr/>
          </p:nvSpPr>
          <p:spPr>
            <a:xfrm>
              <a:off x="10941950" y="1746291"/>
              <a:ext cx="4912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75598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103E863A-3D9E-D21C-6A9D-9C8D9161D54F}"/>
              </a:ext>
            </a:extLst>
          </p:cNvPr>
          <p:cNvGrpSpPr/>
          <p:nvPr/>
        </p:nvGrpSpPr>
        <p:grpSpPr>
          <a:xfrm>
            <a:off x="1503441" y="1218243"/>
            <a:ext cx="8340860" cy="4182158"/>
            <a:chOff x="1503441" y="1218243"/>
            <a:chExt cx="8340860" cy="4182158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2270E0E-E21D-BA0D-CB88-5A44EA34654B}"/>
                </a:ext>
              </a:extLst>
            </p:cNvPr>
            <p:cNvGrpSpPr/>
            <p:nvPr/>
          </p:nvGrpSpPr>
          <p:grpSpPr>
            <a:xfrm>
              <a:off x="2729781" y="4132898"/>
              <a:ext cx="5627356" cy="1261641"/>
              <a:chOff x="3861867" y="4175754"/>
              <a:chExt cx="5627356" cy="1261641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39A87FE5-154A-6E7E-5BA7-1F8184598594}"/>
                  </a:ext>
                </a:extLst>
              </p:cNvPr>
              <p:cNvGrpSpPr/>
              <p:nvPr/>
            </p:nvGrpSpPr>
            <p:grpSpPr>
              <a:xfrm>
                <a:off x="5962285" y="4175754"/>
                <a:ext cx="1426520" cy="1261641"/>
                <a:chOff x="3965896" y="4313618"/>
                <a:chExt cx="1426520" cy="1261641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6307055-DF71-333D-7981-0B3EFCDB71F0}"/>
                    </a:ext>
                  </a:extLst>
                </p:cNvPr>
                <p:cNvSpPr/>
                <p:nvPr/>
              </p:nvSpPr>
              <p:spPr>
                <a:xfrm>
                  <a:off x="3965896" y="431361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FPGA Flow</a:t>
                  </a:r>
                </a:p>
              </p:txBody>
            </p:sp>
            <p:pic>
              <p:nvPicPr>
                <p:cNvPr id="46" name="Picture 45" descr="A green and yellow logo&#10;&#10;Description automatically generated">
                  <a:extLst>
                    <a:ext uri="{FF2B5EF4-FFF2-40B4-BE49-F238E27FC236}">
                      <a16:creationId xmlns:a16="http://schemas.microsoft.com/office/drawing/2014/main" id="{0959BD79-9973-1481-49BE-37F502AFA5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67842" y="4857223"/>
                  <a:ext cx="622629" cy="622629"/>
                </a:xfrm>
                <a:prstGeom prst="rect">
                  <a:avLst/>
                </a:prstGeom>
              </p:spPr>
            </p:pic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63F3B416-F842-B960-4C44-DA49186A4264}"/>
                  </a:ext>
                </a:extLst>
              </p:cNvPr>
              <p:cNvGrpSpPr/>
              <p:nvPr/>
            </p:nvGrpSpPr>
            <p:grpSpPr>
              <a:xfrm>
                <a:off x="8062704" y="4175754"/>
                <a:ext cx="1426519" cy="1261641"/>
                <a:chOff x="6250809" y="4313617"/>
                <a:chExt cx="1426519" cy="1261641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E402234-5C97-D754-0B83-2BFE49C9D1B9}"/>
                    </a:ext>
                  </a:extLst>
                </p:cNvPr>
                <p:cNvSpPr/>
                <p:nvPr/>
              </p:nvSpPr>
              <p:spPr>
                <a:xfrm>
                  <a:off x="6250809" y="4313617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VLSI Flow</a:t>
                  </a:r>
                </a:p>
              </p:txBody>
            </p:sp>
            <p:pic>
              <p:nvPicPr>
                <p:cNvPr id="53" name="Picture 52" descr="A black and red text&#10;&#10;Description automatically generated">
                  <a:extLst>
                    <a:ext uri="{FF2B5EF4-FFF2-40B4-BE49-F238E27FC236}">
                      <a16:creationId xmlns:a16="http://schemas.microsoft.com/office/drawing/2014/main" id="{73203A15-B916-D42C-EA3F-8BD38F4977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627208" y="4752812"/>
                  <a:ext cx="673720" cy="417517"/>
                </a:xfrm>
                <a:prstGeom prst="rect">
                  <a:avLst/>
                </a:prstGeom>
              </p:spPr>
            </p:pic>
            <p:pic>
              <p:nvPicPr>
                <p:cNvPr id="57" name="Picture 56" descr="A purple letter with white background&#10;&#10;Description automatically generated">
                  <a:extLst>
                    <a:ext uri="{FF2B5EF4-FFF2-40B4-BE49-F238E27FC236}">
                      <a16:creationId xmlns:a16="http://schemas.microsoft.com/office/drawing/2014/main" id="{8AF79081-0597-E816-404B-FDC4A979ED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550685" y="5297323"/>
                  <a:ext cx="826766" cy="178389"/>
                </a:xfrm>
                <a:prstGeom prst="rect">
                  <a:avLst/>
                </a:prstGeom>
              </p:spPr>
            </p:pic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763FAB0A-0622-268F-5402-1C6FBE54C5F8}"/>
                  </a:ext>
                </a:extLst>
              </p:cNvPr>
              <p:cNvGrpSpPr/>
              <p:nvPr/>
            </p:nvGrpSpPr>
            <p:grpSpPr>
              <a:xfrm>
                <a:off x="3861867" y="4175754"/>
                <a:ext cx="1426520" cy="1261641"/>
                <a:chOff x="3861867" y="4202051"/>
                <a:chExt cx="1426520" cy="1261641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8448D471-37BD-D328-4088-EC77FC903DC2}"/>
                    </a:ext>
                  </a:extLst>
                </p:cNvPr>
                <p:cNvSpPr/>
                <p:nvPr/>
              </p:nvSpPr>
              <p:spPr>
                <a:xfrm>
                  <a:off x="3861867" y="4202051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Simulation</a:t>
                  </a:r>
                </a:p>
              </p:txBody>
            </p: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70BF77C9-DCFC-25CF-F991-EC9BAE65A9C4}"/>
                    </a:ext>
                  </a:extLst>
                </p:cNvPr>
                <p:cNvGrpSpPr/>
                <p:nvPr/>
              </p:nvGrpSpPr>
              <p:grpSpPr>
                <a:xfrm>
                  <a:off x="3987116" y="4641245"/>
                  <a:ext cx="1176023" cy="724674"/>
                  <a:chOff x="4152738" y="4448168"/>
                  <a:chExt cx="1176023" cy="724674"/>
                </a:xfrm>
              </p:grpSpPr>
              <p:pic>
                <p:nvPicPr>
                  <p:cNvPr id="60" name="Picture 59" descr="A blue and white logo&#10;&#10;Description automatically generated">
                    <a:extLst>
                      <a:ext uri="{FF2B5EF4-FFF2-40B4-BE49-F238E27FC236}">
                        <a16:creationId xmlns:a16="http://schemas.microsoft.com/office/drawing/2014/main" id="{C5819089-6954-7025-ACE7-EC68704BCE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152738" y="4587200"/>
                    <a:ext cx="571662" cy="446611"/>
                  </a:xfrm>
                  <a:prstGeom prst="rect">
                    <a:avLst/>
                  </a:prstGeom>
                </p:spPr>
              </p:pic>
              <p:pic>
                <p:nvPicPr>
                  <p:cNvPr id="62" name="Picture 61" descr="A logo with a person with wings&#10;&#10;Description automatically generated">
                    <a:extLst>
                      <a:ext uri="{FF2B5EF4-FFF2-40B4-BE49-F238E27FC236}">
                        <a16:creationId xmlns:a16="http://schemas.microsoft.com/office/drawing/2014/main" id="{6AB22A9F-0868-36E8-19D7-D0F980A09DA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724400" y="4448168"/>
                    <a:ext cx="604361" cy="724674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6BB01E99-7B1F-9DBC-63ED-60861A648362}"/>
                </a:ext>
              </a:extLst>
            </p:cNvPr>
            <p:cNvGrpSpPr/>
            <p:nvPr/>
          </p:nvGrpSpPr>
          <p:grpSpPr>
            <a:xfrm>
              <a:off x="1503441" y="1218243"/>
              <a:ext cx="8340860" cy="1261641"/>
              <a:chOff x="2650888" y="482747"/>
              <a:chExt cx="8340860" cy="1261641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2590A483-2128-0893-6911-58972EFFAF32}"/>
                  </a:ext>
                </a:extLst>
              </p:cNvPr>
              <p:cNvGrpSpPr/>
              <p:nvPr/>
            </p:nvGrpSpPr>
            <p:grpSpPr>
              <a:xfrm>
                <a:off x="9565228" y="482747"/>
                <a:ext cx="1426520" cy="1261641"/>
                <a:chOff x="9453716" y="521788"/>
                <a:chExt cx="1426520" cy="1261641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1E57CCFD-598A-4531-A426-35874CAE0FDF}"/>
                    </a:ext>
                  </a:extLst>
                </p:cNvPr>
                <p:cNvSpPr/>
                <p:nvPr/>
              </p:nvSpPr>
              <p:spPr>
                <a:xfrm>
                  <a:off x="9453716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HLS</a:t>
                  </a:r>
                </a:p>
              </p:txBody>
            </p: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26087577-F58C-2BE9-EFD1-BA281413A551}"/>
                    </a:ext>
                  </a:extLst>
                </p:cNvPr>
                <p:cNvGrpSpPr/>
                <p:nvPr/>
              </p:nvGrpSpPr>
              <p:grpSpPr>
                <a:xfrm>
                  <a:off x="9755090" y="1042136"/>
                  <a:ext cx="823772" cy="586649"/>
                  <a:chOff x="9828426" y="1042136"/>
                  <a:chExt cx="823772" cy="586649"/>
                </a:xfrm>
              </p:grpSpPr>
              <p:pic>
                <p:nvPicPr>
                  <p:cNvPr id="15" name="Picture 14" descr="A red and black logo&#10;&#10;Description automatically generated">
                    <a:extLst>
                      <a:ext uri="{FF2B5EF4-FFF2-40B4-BE49-F238E27FC236}">
                        <a16:creationId xmlns:a16="http://schemas.microsoft.com/office/drawing/2014/main" id="{4FE5B225-BDF3-9F88-3E3E-B35D4D20AA8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9828426" y="1318272"/>
                    <a:ext cx="823772" cy="310513"/>
                  </a:xfrm>
                  <a:prstGeom prst="rect">
                    <a:avLst/>
                  </a:prstGeom>
                </p:spPr>
              </p:pic>
              <p:pic>
                <p:nvPicPr>
                  <p:cNvPr id="16" name="Picture 15" descr="A blue and yellow lines on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85F68261-84A2-684E-E8A8-73751850B8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9857780" y="1042136"/>
                    <a:ext cx="765065" cy="2749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60A30FC-1C3B-F0A3-BF7C-DCEA6D067D8B}"/>
                  </a:ext>
                </a:extLst>
              </p:cNvPr>
              <p:cNvGrpSpPr/>
              <p:nvPr/>
            </p:nvGrpSpPr>
            <p:grpSpPr>
              <a:xfrm>
                <a:off x="5977647" y="482747"/>
                <a:ext cx="1426519" cy="1261641"/>
                <a:chOff x="5866135" y="511215"/>
                <a:chExt cx="1426519" cy="1261641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B41F500-1B76-10A2-F851-73D26FEA759A}"/>
                    </a:ext>
                  </a:extLst>
                </p:cNvPr>
                <p:cNvSpPr/>
                <p:nvPr/>
              </p:nvSpPr>
              <p:spPr>
                <a:xfrm>
                  <a:off x="5866135" y="511215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Ctrl Flow</a:t>
                  </a:r>
                </a:p>
              </p:txBody>
            </p: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8630008E-53AC-DC4D-B11E-93B13FCF5DA3}"/>
                    </a:ext>
                  </a:extLst>
                </p:cNvPr>
                <p:cNvGrpSpPr/>
                <p:nvPr/>
              </p:nvGrpSpPr>
              <p:grpSpPr>
                <a:xfrm>
                  <a:off x="6167509" y="913678"/>
                  <a:ext cx="823771" cy="724363"/>
                  <a:chOff x="6096000" y="913678"/>
                  <a:chExt cx="823771" cy="724363"/>
                </a:xfrm>
              </p:grpSpPr>
              <p:pic>
                <p:nvPicPr>
                  <p:cNvPr id="14" name="Graphic 13">
                    <a:extLst>
                      <a:ext uri="{FF2B5EF4-FFF2-40B4-BE49-F238E27FC236}">
                        <a16:creationId xmlns:a16="http://schemas.microsoft.com/office/drawing/2014/main" id="{FE9C27BF-057D-A3E9-FE52-C5B8384012E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96000" y="1308180"/>
                    <a:ext cx="823771" cy="329861"/>
                  </a:xfrm>
                  <a:prstGeom prst="rect">
                    <a:avLst/>
                  </a:prstGeom>
                </p:spPr>
              </p:pic>
              <p:pic>
                <p:nvPicPr>
                  <p:cNvPr id="17" name="Graphic 16">
                    <a:extLst>
                      <a:ext uri="{FF2B5EF4-FFF2-40B4-BE49-F238E27FC236}">
                        <a16:creationId xmlns:a16="http://schemas.microsoft.com/office/drawing/2014/main" id="{1113893C-1171-B021-15D5-A7BBBAB231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96DAC541-7B7A-43D3-8B79-37D633B846F1}">
                        <asvg:svgBlip xmlns:asvg="http://schemas.microsoft.com/office/drawing/2016/SVG/main" r:embed="rId1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96951" y="913678"/>
                    <a:ext cx="621869" cy="329861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889AC6F1-04CD-59FD-B5C6-11CB7CD85FE9}"/>
                  </a:ext>
                </a:extLst>
              </p:cNvPr>
              <p:cNvGrpSpPr/>
              <p:nvPr/>
            </p:nvGrpSpPr>
            <p:grpSpPr>
              <a:xfrm>
                <a:off x="2650888" y="482747"/>
                <a:ext cx="1426520" cy="1261641"/>
                <a:chOff x="2539376" y="511215"/>
                <a:chExt cx="1426520" cy="1261641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6CB9EC2-CFDB-6EB4-9A30-3B26A5574159}"/>
                    </a:ext>
                  </a:extLst>
                </p:cNvPr>
                <p:cNvSpPr/>
                <p:nvPr/>
              </p:nvSpPr>
              <p:spPr>
                <a:xfrm>
                  <a:off x="2539376" y="511215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RTL</a:t>
                  </a:r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F5C09561-931C-6F66-05DA-B89CF1BA17CF}"/>
                    </a:ext>
                  </a:extLst>
                </p:cNvPr>
                <p:cNvGrpSpPr/>
                <p:nvPr/>
              </p:nvGrpSpPr>
              <p:grpSpPr>
                <a:xfrm>
                  <a:off x="2683779" y="1094083"/>
                  <a:ext cx="1137715" cy="520700"/>
                  <a:chOff x="2631407" y="1094083"/>
                  <a:chExt cx="1137715" cy="520700"/>
                </a:xfrm>
              </p:grpSpPr>
              <p:pic>
                <p:nvPicPr>
                  <p:cNvPr id="25" name="Graphic 24">
                    <a:extLst>
                      <a:ext uri="{FF2B5EF4-FFF2-40B4-BE49-F238E27FC236}">
                        <a16:creationId xmlns:a16="http://schemas.microsoft.com/office/drawing/2014/main" id="{C90D8215-DA89-1B40-96D8-88F3FD2C8B3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31407" y="1094083"/>
                    <a:ext cx="520700" cy="520700"/>
                  </a:xfrm>
                  <a:prstGeom prst="rect">
                    <a:avLst/>
                  </a:prstGeom>
                </p:spPr>
              </p:pic>
              <p:pic>
                <p:nvPicPr>
                  <p:cNvPr id="27" name="Graphic 26">
                    <a:extLst>
                      <a:ext uri="{FF2B5EF4-FFF2-40B4-BE49-F238E27FC236}">
                        <a16:creationId xmlns:a16="http://schemas.microsoft.com/office/drawing/2014/main" id="{51BD1844-FFCB-540D-72F5-E4F10C5FCD7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96DAC541-7B7A-43D3-8B79-37D633B846F1}">
                        <asvg:svgBlip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52636" y="1096190"/>
                    <a:ext cx="516486" cy="516486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334783A0-8E20-3B2B-EDB0-ED1F97382022}"/>
                  </a:ext>
                </a:extLst>
              </p:cNvPr>
              <p:cNvGrpSpPr/>
              <p:nvPr/>
            </p:nvGrpSpPr>
            <p:grpSpPr>
              <a:xfrm>
                <a:off x="7663197" y="482747"/>
                <a:ext cx="1426520" cy="1261641"/>
                <a:chOff x="7551685" y="521788"/>
                <a:chExt cx="1426520" cy="1261641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24FC4C96-0AF3-6055-4D86-8BBDA9ACB15B}"/>
                    </a:ext>
                  </a:extLst>
                </p:cNvPr>
                <p:cNvSpPr/>
                <p:nvPr/>
              </p:nvSpPr>
              <p:spPr>
                <a:xfrm>
                  <a:off x="7551685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Accel DSL</a:t>
                  </a:r>
                </a:p>
              </p:txBody>
            </p:sp>
            <p:pic>
              <p:nvPicPr>
                <p:cNvPr id="22" name="Picture 21" descr="A pink and black flower&#10;&#10;Description automatically generated">
                  <a:extLst>
                    <a:ext uri="{FF2B5EF4-FFF2-40B4-BE49-F238E27FC236}">
                      <a16:creationId xmlns:a16="http://schemas.microsoft.com/office/drawing/2014/main" id="{C2B9D0D3-EA19-AE6F-B178-52FF618C8F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651861" y="1179609"/>
                  <a:ext cx="539698" cy="499143"/>
                </a:xfrm>
                <a:prstGeom prst="rect">
                  <a:avLst/>
                </a:prstGeom>
              </p:spPr>
            </p:pic>
            <p:pic>
              <p:nvPicPr>
                <p:cNvPr id="33" name="Picture 32" descr="A colorful cube with many squares&#10;&#10;Description automatically generated">
                  <a:extLst>
                    <a:ext uri="{FF2B5EF4-FFF2-40B4-BE49-F238E27FC236}">
                      <a16:creationId xmlns:a16="http://schemas.microsoft.com/office/drawing/2014/main" id="{C635BD0E-34D5-C8BD-EA20-BEC13064E6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38331" y="1118854"/>
                  <a:ext cx="539698" cy="620653"/>
                </a:xfrm>
                <a:prstGeom prst="rect">
                  <a:avLst/>
                </a:prstGeom>
              </p:spPr>
            </p:pic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41CB96FE-92D1-4926-09B1-2457A70FC4DC}"/>
                  </a:ext>
                </a:extLst>
              </p:cNvPr>
              <p:cNvGrpSpPr/>
              <p:nvPr/>
            </p:nvGrpSpPr>
            <p:grpSpPr>
              <a:xfrm>
                <a:off x="4314268" y="482747"/>
                <a:ext cx="1426519" cy="1261641"/>
                <a:chOff x="4314268" y="482747"/>
                <a:chExt cx="1426519" cy="1261641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C371A03E-9371-DE12-9F19-646FC0F54CF2}"/>
                    </a:ext>
                  </a:extLst>
                </p:cNvPr>
                <p:cNvSpPr/>
                <p:nvPr/>
              </p:nvSpPr>
              <p:spPr>
                <a:xfrm>
                  <a:off x="4314268" y="482747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 Flow</a:t>
                  </a:r>
                </a:p>
              </p:txBody>
            </p:sp>
            <p:pic>
              <p:nvPicPr>
                <p:cNvPr id="68" name="Graphic 67">
                  <a:extLst>
                    <a:ext uri="{FF2B5EF4-FFF2-40B4-BE49-F238E27FC236}">
                      <a16:creationId xmlns:a16="http://schemas.microsoft.com/office/drawing/2014/main" id="{9B710D03-5DEC-66AB-3B7C-41D40F9437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84552" y="837474"/>
                  <a:ext cx="485951" cy="421693"/>
                </a:xfrm>
                <a:prstGeom prst="rect">
                  <a:avLst/>
                </a:prstGeom>
              </p:spPr>
            </p:pic>
            <p:pic>
              <p:nvPicPr>
                <p:cNvPr id="86" name="Picture 85" descr="A computer screen shot of a computer&#10;&#10;Description automatically generated">
                  <a:extLst>
                    <a:ext uri="{FF2B5EF4-FFF2-40B4-BE49-F238E27FC236}">
                      <a16:creationId xmlns:a16="http://schemas.microsoft.com/office/drawing/2014/main" id="{1BB466CC-6033-6216-A706-5488ABFA96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607938" y="1437786"/>
                  <a:ext cx="839179" cy="186317"/>
                </a:xfrm>
                <a:prstGeom prst="rect">
                  <a:avLst/>
                </a:prstGeom>
              </p:spPr>
            </p:pic>
          </p:grp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F4A1CA2-EBCA-3FD3-72C7-EC6C8A2EB504}"/>
                </a:ext>
              </a:extLst>
            </p:cNvPr>
            <p:cNvSpPr/>
            <p:nvPr/>
          </p:nvSpPr>
          <p:spPr>
            <a:xfrm>
              <a:off x="1503442" y="2486593"/>
              <a:ext cx="8340859" cy="552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Elaboration Interop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A5938F-AC60-B8B4-61B1-BA8C6551D85E}"/>
                </a:ext>
              </a:extLst>
            </p:cNvPr>
            <p:cNvSpPr/>
            <p:nvPr/>
          </p:nvSpPr>
          <p:spPr>
            <a:xfrm>
              <a:off x="3166821" y="3038854"/>
              <a:ext cx="4775449" cy="5417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Common IR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0A73F54-6F19-AEB8-1081-CA8F33297F42}"/>
                </a:ext>
              </a:extLst>
            </p:cNvPr>
            <p:cNvSpPr/>
            <p:nvPr/>
          </p:nvSpPr>
          <p:spPr>
            <a:xfrm>
              <a:off x="2729780" y="3580637"/>
              <a:ext cx="5627357" cy="552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Runtime Interop</a:t>
              </a:r>
            </a:p>
          </p:txBody>
        </p:sp>
        <p:sp>
          <p:nvSpPr>
            <p:cNvPr id="20" name="Curved Left Arrow 19">
              <a:extLst>
                <a:ext uri="{FF2B5EF4-FFF2-40B4-BE49-F238E27FC236}">
                  <a16:creationId xmlns:a16="http://schemas.microsoft.com/office/drawing/2014/main" id="{DD9A368C-C87A-D439-DA39-227E138BEFA6}"/>
                </a:ext>
              </a:extLst>
            </p:cNvPr>
            <p:cNvSpPr/>
            <p:nvPr/>
          </p:nvSpPr>
          <p:spPr>
            <a:xfrm rot="20175931">
              <a:off x="2024897" y="2280169"/>
              <a:ext cx="437112" cy="3015004"/>
            </a:xfrm>
            <a:prstGeom prst="curvedLeftArrow">
              <a:avLst>
                <a:gd name="adj1" fmla="val 0"/>
                <a:gd name="adj2" fmla="val 50515"/>
                <a:gd name="adj3" fmla="val 25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Curved Left Arrow 20">
              <a:extLst>
                <a:ext uri="{FF2B5EF4-FFF2-40B4-BE49-F238E27FC236}">
                  <a16:creationId xmlns:a16="http://schemas.microsoft.com/office/drawing/2014/main" id="{12179908-EA89-5138-319F-FB962E01C69A}"/>
                </a:ext>
              </a:extLst>
            </p:cNvPr>
            <p:cNvSpPr/>
            <p:nvPr/>
          </p:nvSpPr>
          <p:spPr>
            <a:xfrm rot="9363117">
              <a:off x="1508170" y="2363142"/>
              <a:ext cx="508709" cy="3037259"/>
            </a:xfrm>
            <a:prstGeom prst="curvedLeftArrow">
              <a:avLst>
                <a:gd name="adj1" fmla="val 0"/>
                <a:gd name="adj2" fmla="val 50515"/>
                <a:gd name="adj3" fmla="val 25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98A36B8-B4ED-9821-8D7D-5F6CFB2BCC51}"/>
                </a:ext>
              </a:extLst>
            </p:cNvPr>
            <p:cNvSpPr txBox="1"/>
            <p:nvPr/>
          </p:nvSpPr>
          <p:spPr>
            <a:xfrm>
              <a:off x="1691307" y="3554082"/>
              <a:ext cx="4912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①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3D1B35E-5866-8441-0A0E-A1EC79D3C4F9}"/>
                </a:ext>
              </a:extLst>
            </p:cNvPr>
            <p:cNvGrpSpPr/>
            <p:nvPr/>
          </p:nvGrpSpPr>
          <p:grpSpPr>
            <a:xfrm>
              <a:off x="6959161" y="2486593"/>
              <a:ext cx="2289998" cy="1653014"/>
              <a:chOff x="6959161" y="2486593"/>
              <a:chExt cx="2289998" cy="1653014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B27D44-EC74-921A-AAE9-979B99C5F909}"/>
                  </a:ext>
                </a:extLst>
              </p:cNvPr>
              <p:cNvSpPr txBox="1"/>
              <p:nvPr/>
            </p:nvSpPr>
            <p:spPr>
              <a:xfrm>
                <a:off x="8689818" y="3045563"/>
                <a:ext cx="55934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②</a:t>
                </a:r>
              </a:p>
            </p:txBody>
          </p:sp>
          <p:sp>
            <p:nvSpPr>
              <p:cNvPr id="31" name="Down Arrow 30">
                <a:extLst>
                  <a:ext uri="{FF2B5EF4-FFF2-40B4-BE49-F238E27FC236}">
                    <a16:creationId xmlns:a16="http://schemas.microsoft.com/office/drawing/2014/main" id="{56431990-72FF-3036-FF92-B7C275F72DE7}"/>
                  </a:ext>
                </a:extLst>
              </p:cNvPr>
              <p:cNvSpPr/>
              <p:nvPr/>
            </p:nvSpPr>
            <p:spPr>
              <a:xfrm>
                <a:off x="6959161" y="2486593"/>
                <a:ext cx="539698" cy="165301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FF743AE-5738-81D6-6552-E029B1EEFC11}"/>
                </a:ext>
              </a:extLst>
            </p:cNvPr>
            <p:cNvSpPr txBox="1"/>
            <p:nvPr/>
          </p:nvSpPr>
          <p:spPr>
            <a:xfrm>
              <a:off x="7309315" y="3064126"/>
              <a:ext cx="4912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③</a:t>
              </a:r>
            </a:p>
          </p:txBody>
        </p:sp>
        <p:sp>
          <p:nvSpPr>
            <p:cNvPr id="36" name="Right Brace 35">
              <a:extLst>
                <a:ext uri="{FF2B5EF4-FFF2-40B4-BE49-F238E27FC236}">
                  <a16:creationId xmlns:a16="http://schemas.microsoft.com/office/drawing/2014/main" id="{4F94F411-BAF7-4AF6-0E7B-9D2ED92A24FB}"/>
                </a:ext>
              </a:extLst>
            </p:cNvPr>
            <p:cNvSpPr/>
            <p:nvPr/>
          </p:nvSpPr>
          <p:spPr>
            <a:xfrm>
              <a:off x="8357137" y="2479884"/>
              <a:ext cx="400197" cy="1659723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90324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B95CB24-B166-A442-734C-2A7A7B8AE9FE}"/>
              </a:ext>
            </a:extLst>
          </p:cNvPr>
          <p:cNvGrpSpPr/>
          <p:nvPr/>
        </p:nvGrpSpPr>
        <p:grpSpPr>
          <a:xfrm>
            <a:off x="1503441" y="1218243"/>
            <a:ext cx="8340860" cy="4182158"/>
            <a:chOff x="1503441" y="1218243"/>
            <a:chExt cx="8340860" cy="418215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E16E0B9-5B9E-16B2-9E9B-53B625DBFEDC}"/>
                </a:ext>
              </a:extLst>
            </p:cNvPr>
            <p:cNvGrpSpPr/>
            <p:nvPr/>
          </p:nvGrpSpPr>
          <p:grpSpPr>
            <a:xfrm>
              <a:off x="2729781" y="4132898"/>
              <a:ext cx="5627356" cy="1261641"/>
              <a:chOff x="3861867" y="4175754"/>
              <a:chExt cx="5627356" cy="1261641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6C82A3CE-7D85-7520-D63A-59E2175029CC}"/>
                  </a:ext>
                </a:extLst>
              </p:cNvPr>
              <p:cNvGrpSpPr/>
              <p:nvPr/>
            </p:nvGrpSpPr>
            <p:grpSpPr>
              <a:xfrm>
                <a:off x="5962285" y="4175754"/>
                <a:ext cx="1426520" cy="1261641"/>
                <a:chOff x="3965896" y="4313618"/>
                <a:chExt cx="1426520" cy="1261641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8836BBB-742D-8A8A-D952-94848EA0C7EC}"/>
                    </a:ext>
                  </a:extLst>
                </p:cNvPr>
                <p:cNvSpPr/>
                <p:nvPr/>
              </p:nvSpPr>
              <p:spPr>
                <a:xfrm>
                  <a:off x="3965896" y="431361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FPGA Flow</a:t>
                  </a:r>
                </a:p>
              </p:txBody>
            </p:sp>
            <p:pic>
              <p:nvPicPr>
                <p:cNvPr id="50" name="Picture 49" descr="A green and yellow logo&#10;&#10;Description automatically generated">
                  <a:extLst>
                    <a:ext uri="{FF2B5EF4-FFF2-40B4-BE49-F238E27FC236}">
                      <a16:creationId xmlns:a16="http://schemas.microsoft.com/office/drawing/2014/main" id="{F0006501-CCAC-D0DA-2F5F-46589C1827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367842" y="4857223"/>
                  <a:ext cx="622629" cy="622629"/>
                </a:xfrm>
                <a:prstGeom prst="rect">
                  <a:avLst/>
                </a:prstGeom>
              </p:spPr>
            </p:pic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7FC74794-1F46-133E-8399-6AE4978B74F8}"/>
                  </a:ext>
                </a:extLst>
              </p:cNvPr>
              <p:cNvGrpSpPr/>
              <p:nvPr/>
            </p:nvGrpSpPr>
            <p:grpSpPr>
              <a:xfrm>
                <a:off x="8062704" y="4175754"/>
                <a:ext cx="1426519" cy="1261641"/>
                <a:chOff x="6250809" y="4313617"/>
                <a:chExt cx="1426519" cy="1261641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8863653-F08B-92CB-EB13-5634C116C733}"/>
                    </a:ext>
                  </a:extLst>
                </p:cNvPr>
                <p:cNvSpPr/>
                <p:nvPr/>
              </p:nvSpPr>
              <p:spPr>
                <a:xfrm>
                  <a:off x="6250809" y="4313617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VLSI Flow</a:t>
                  </a:r>
                </a:p>
              </p:txBody>
            </p:sp>
            <p:pic>
              <p:nvPicPr>
                <p:cNvPr id="47" name="Picture 46" descr="A black and red text&#10;&#10;Description automatically generated">
                  <a:extLst>
                    <a:ext uri="{FF2B5EF4-FFF2-40B4-BE49-F238E27FC236}">
                      <a16:creationId xmlns:a16="http://schemas.microsoft.com/office/drawing/2014/main" id="{6D36417A-C0B7-2709-5F6C-C6E6D1AAC1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27208" y="4752812"/>
                  <a:ext cx="673720" cy="417517"/>
                </a:xfrm>
                <a:prstGeom prst="rect">
                  <a:avLst/>
                </a:prstGeom>
              </p:spPr>
            </p:pic>
            <p:pic>
              <p:nvPicPr>
                <p:cNvPr id="48" name="Picture 47" descr="A purple letter with white background&#10;&#10;Description automatically generated">
                  <a:extLst>
                    <a:ext uri="{FF2B5EF4-FFF2-40B4-BE49-F238E27FC236}">
                      <a16:creationId xmlns:a16="http://schemas.microsoft.com/office/drawing/2014/main" id="{631C1E3B-09D6-896B-E3BA-AF10EE5C8E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550685" y="5297323"/>
                  <a:ext cx="826766" cy="178389"/>
                </a:xfrm>
                <a:prstGeom prst="rect">
                  <a:avLst/>
                </a:prstGeom>
              </p:spPr>
            </p:pic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5DBC6947-4308-8B6C-ED42-66AA44864B13}"/>
                  </a:ext>
                </a:extLst>
              </p:cNvPr>
              <p:cNvGrpSpPr/>
              <p:nvPr/>
            </p:nvGrpSpPr>
            <p:grpSpPr>
              <a:xfrm>
                <a:off x="3861867" y="4175754"/>
                <a:ext cx="1426520" cy="1261641"/>
                <a:chOff x="3861867" y="4202051"/>
                <a:chExt cx="1426520" cy="1261641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21267679-3975-B407-23EA-AF0E2FE2A315}"/>
                    </a:ext>
                  </a:extLst>
                </p:cNvPr>
                <p:cNvSpPr/>
                <p:nvPr/>
              </p:nvSpPr>
              <p:spPr>
                <a:xfrm>
                  <a:off x="3861867" y="4202051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Simulation</a:t>
                  </a:r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98325863-4E02-C194-8A84-C7D5DF7883AF}"/>
                    </a:ext>
                  </a:extLst>
                </p:cNvPr>
                <p:cNvGrpSpPr/>
                <p:nvPr/>
              </p:nvGrpSpPr>
              <p:grpSpPr>
                <a:xfrm>
                  <a:off x="3987116" y="4641245"/>
                  <a:ext cx="1176023" cy="724674"/>
                  <a:chOff x="4152738" y="4448168"/>
                  <a:chExt cx="1176023" cy="724674"/>
                </a:xfrm>
              </p:grpSpPr>
              <p:pic>
                <p:nvPicPr>
                  <p:cNvPr id="44" name="Picture 43" descr="A blue and white logo&#10;&#10;Description automatically generated">
                    <a:extLst>
                      <a:ext uri="{FF2B5EF4-FFF2-40B4-BE49-F238E27FC236}">
                        <a16:creationId xmlns:a16="http://schemas.microsoft.com/office/drawing/2014/main" id="{39499F72-F4BA-9777-F71F-0232D9BA48F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152738" y="4587200"/>
                    <a:ext cx="571662" cy="446611"/>
                  </a:xfrm>
                  <a:prstGeom prst="rect">
                    <a:avLst/>
                  </a:prstGeom>
                </p:spPr>
              </p:pic>
              <p:pic>
                <p:nvPicPr>
                  <p:cNvPr id="45" name="Picture 44" descr="A logo with a person with wings&#10;&#10;Description automatically generated">
                    <a:extLst>
                      <a:ext uri="{FF2B5EF4-FFF2-40B4-BE49-F238E27FC236}">
                        <a16:creationId xmlns:a16="http://schemas.microsoft.com/office/drawing/2014/main" id="{656205C3-7418-B6F6-8E47-FC48C152A21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724400" y="4448168"/>
                    <a:ext cx="604361" cy="724674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8CD02F4-DC43-6F88-C739-50FC1C0D2B30}"/>
                </a:ext>
              </a:extLst>
            </p:cNvPr>
            <p:cNvGrpSpPr/>
            <p:nvPr/>
          </p:nvGrpSpPr>
          <p:grpSpPr>
            <a:xfrm>
              <a:off x="1503441" y="1218243"/>
              <a:ext cx="8340860" cy="1261641"/>
              <a:chOff x="2650888" y="482747"/>
              <a:chExt cx="8340860" cy="1261641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921A9C92-03BD-7D24-7F88-B33F9376450E}"/>
                  </a:ext>
                </a:extLst>
              </p:cNvPr>
              <p:cNvGrpSpPr/>
              <p:nvPr/>
            </p:nvGrpSpPr>
            <p:grpSpPr>
              <a:xfrm>
                <a:off x="9565228" y="482747"/>
                <a:ext cx="1426520" cy="1261641"/>
                <a:chOff x="9453716" y="521788"/>
                <a:chExt cx="1426520" cy="1261641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B1234C6B-1363-88E4-4DFC-0DE55611804A}"/>
                    </a:ext>
                  </a:extLst>
                </p:cNvPr>
                <p:cNvSpPr/>
                <p:nvPr/>
              </p:nvSpPr>
              <p:spPr>
                <a:xfrm>
                  <a:off x="9453716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HLS</a:t>
                  </a:r>
                </a:p>
              </p:txBody>
            </p: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66F16F2B-DD82-AE5B-B2B3-D45E3B7C7D0E}"/>
                    </a:ext>
                  </a:extLst>
                </p:cNvPr>
                <p:cNvGrpSpPr/>
                <p:nvPr/>
              </p:nvGrpSpPr>
              <p:grpSpPr>
                <a:xfrm>
                  <a:off x="9755090" y="1042136"/>
                  <a:ext cx="823772" cy="586649"/>
                  <a:chOff x="9828426" y="1042136"/>
                  <a:chExt cx="823772" cy="586649"/>
                </a:xfrm>
              </p:grpSpPr>
              <p:pic>
                <p:nvPicPr>
                  <p:cNvPr id="37" name="Picture 36" descr="A red and black logo&#10;&#10;Description automatically generated">
                    <a:extLst>
                      <a:ext uri="{FF2B5EF4-FFF2-40B4-BE49-F238E27FC236}">
                        <a16:creationId xmlns:a16="http://schemas.microsoft.com/office/drawing/2014/main" id="{5633EE4C-FA47-AA5F-203F-71DD062AE76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9828426" y="1318272"/>
                    <a:ext cx="823772" cy="310513"/>
                  </a:xfrm>
                  <a:prstGeom prst="rect">
                    <a:avLst/>
                  </a:prstGeom>
                </p:spPr>
              </p:pic>
              <p:pic>
                <p:nvPicPr>
                  <p:cNvPr id="38" name="Picture 37" descr="A blue and yellow lines on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4ECE715B-D727-4827-1850-66A787EA180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9857780" y="1042136"/>
                    <a:ext cx="765065" cy="2749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AF0C74C8-BBE9-1F99-2427-1D4ECC5DA87C}"/>
                  </a:ext>
                </a:extLst>
              </p:cNvPr>
              <p:cNvGrpSpPr/>
              <p:nvPr/>
            </p:nvGrpSpPr>
            <p:grpSpPr>
              <a:xfrm>
                <a:off x="5977647" y="482747"/>
                <a:ext cx="1426519" cy="1261641"/>
                <a:chOff x="5866135" y="511215"/>
                <a:chExt cx="1426519" cy="1261641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C547BC91-E82B-F204-4F5F-A3ADA24F049C}"/>
                    </a:ext>
                  </a:extLst>
                </p:cNvPr>
                <p:cNvSpPr/>
                <p:nvPr/>
              </p:nvSpPr>
              <p:spPr>
                <a:xfrm>
                  <a:off x="5866135" y="511215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Ctrl Flow</a:t>
                  </a:r>
                </a:p>
              </p:txBody>
            </p: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6E660198-1523-FDFE-0C0B-4D3ACCA74F2F}"/>
                    </a:ext>
                  </a:extLst>
                </p:cNvPr>
                <p:cNvGrpSpPr/>
                <p:nvPr/>
              </p:nvGrpSpPr>
              <p:grpSpPr>
                <a:xfrm>
                  <a:off x="6167509" y="913678"/>
                  <a:ext cx="823771" cy="724363"/>
                  <a:chOff x="6096000" y="913678"/>
                  <a:chExt cx="823771" cy="724363"/>
                </a:xfrm>
              </p:grpSpPr>
              <p:pic>
                <p:nvPicPr>
                  <p:cNvPr id="33" name="Graphic 32">
                    <a:extLst>
                      <a:ext uri="{FF2B5EF4-FFF2-40B4-BE49-F238E27FC236}">
                        <a16:creationId xmlns:a16="http://schemas.microsoft.com/office/drawing/2014/main" id="{AC4E3A94-D55B-F6B1-8083-547D146D62C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96000" y="1308180"/>
                    <a:ext cx="823771" cy="329861"/>
                  </a:xfrm>
                  <a:prstGeom prst="rect">
                    <a:avLst/>
                  </a:prstGeom>
                </p:spPr>
              </p:pic>
              <p:pic>
                <p:nvPicPr>
                  <p:cNvPr id="34" name="Graphic 33">
                    <a:extLst>
                      <a:ext uri="{FF2B5EF4-FFF2-40B4-BE49-F238E27FC236}">
                        <a16:creationId xmlns:a16="http://schemas.microsoft.com/office/drawing/2014/main" id="{72D4B3FB-BC7C-2084-E068-FAF6EB089D9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96951" y="913678"/>
                    <a:ext cx="621869" cy="329861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B7048A1-04DB-E269-2F11-4A98BAE288FC}"/>
                  </a:ext>
                </a:extLst>
              </p:cNvPr>
              <p:cNvGrpSpPr/>
              <p:nvPr/>
            </p:nvGrpSpPr>
            <p:grpSpPr>
              <a:xfrm>
                <a:off x="2650888" y="482747"/>
                <a:ext cx="1426520" cy="1261641"/>
                <a:chOff x="2539376" y="511215"/>
                <a:chExt cx="1426520" cy="1261641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14FECD3E-E904-C10A-CB4B-9D62A1EAF426}"/>
                    </a:ext>
                  </a:extLst>
                </p:cNvPr>
                <p:cNvSpPr/>
                <p:nvPr/>
              </p:nvSpPr>
              <p:spPr>
                <a:xfrm>
                  <a:off x="2539376" y="511215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RTL</a:t>
                  </a:r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AF46D772-291E-D2E0-4B70-C84E368FFD68}"/>
                    </a:ext>
                  </a:extLst>
                </p:cNvPr>
                <p:cNvGrpSpPr/>
                <p:nvPr/>
              </p:nvGrpSpPr>
              <p:grpSpPr>
                <a:xfrm>
                  <a:off x="2683779" y="1094083"/>
                  <a:ext cx="1137715" cy="520700"/>
                  <a:chOff x="2631407" y="1094083"/>
                  <a:chExt cx="1137715" cy="520700"/>
                </a:xfrm>
              </p:grpSpPr>
              <p:pic>
                <p:nvPicPr>
                  <p:cNvPr id="29" name="Graphic 28">
                    <a:extLst>
                      <a:ext uri="{FF2B5EF4-FFF2-40B4-BE49-F238E27FC236}">
                        <a16:creationId xmlns:a16="http://schemas.microsoft.com/office/drawing/2014/main" id="{4061EBEF-D049-7C67-F67F-8B23F07F53A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96DAC541-7B7A-43D3-8B79-37D633B846F1}">
                        <asvg:svgBlip xmlns:asvg="http://schemas.microsoft.com/office/drawing/2016/SVG/main" r:embed="rId1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31407" y="1094083"/>
                    <a:ext cx="520700" cy="520700"/>
                  </a:xfrm>
                  <a:prstGeom prst="rect">
                    <a:avLst/>
                  </a:prstGeom>
                </p:spPr>
              </p:pic>
              <p:pic>
                <p:nvPicPr>
                  <p:cNvPr id="30" name="Graphic 29">
                    <a:extLst>
                      <a:ext uri="{FF2B5EF4-FFF2-40B4-BE49-F238E27FC236}">
                        <a16:creationId xmlns:a16="http://schemas.microsoft.com/office/drawing/2014/main" id="{E33D5DA5-6E3A-5C23-92CF-D18F2390E0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>
                    <a:extLst>
                      <a:ext uri="{96DAC541-7B7A-43D3-8B79-37D633B846F1}">
                        <asvg:svgBlip xmlns:asvg="http://schemas.microsoft.com/office/drawing/2016/SVG/main" r:embed="rId1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52636" y="1096190"/>
                    <a:ext cx="516486" cy="516486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1FB8CBF6-8847-B9A7-EF5C-A4BC5917C74E}"/>
                  </a:ext>
                </a:extLst>
              </p:cNvPr>
              <p:cNvGrpSpPr/>
              <p:nvPr/>
            </p:nvGrpSpPr>
            <p:grpSpPr>
              <a:xfrm>
                <a:off x="7663197" y="482747"/>
                <a:ext cx="1426520" cy="1261641"/>
                <a:chOff x="7551685" y="521788"/>
                <a:chExt cx="1426520" cy="1261641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BA41FB6-9CEF-E905-C3C9-43E6A13C77B4}"/>
                    </a:ext>
                  </a:extLst>
                </p:cNvPr>
                <p:cNvSpPr/>
                <p:nvPr/>
              </p:nvSpPr>
              <p:spPr>
                <a:xfrm>
                  <a:off x="7551685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Accel DSL</a:t>
                  </a:r>
                </a:p>
              </p:txBody>
            </p:sp>
            <p:pic>
              <p:nvPicPr>
                <p:cNvPr id="25" name="Picture 24" descr="A pink and black flower&#10;&#10;Description automatically generated">
                  <a:extLst>
                    <a:ext uri="{FF2B5EF4-FFF2-40B4-BE49-F238E27FC236}">
                      <a16:creationId xmlns:a16="http://schemas.microsoft.com/office/drawing/2014/main" id="{3C8E9C9C-869B-3820-9DB5-759B85AEF3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651861" y="1179609"/>
                  <a:ext cx="539698" cy="499143"/>
                </a:xfrm>
                <a:prstGeom prst="rect">
                  <a:avLst/>
                </a:prstGeom>
              </p:spPr>
            </p:pic>
            <p:pic>
              <p:nvPicPr>
                <p:cNvPr id="26" name="Picture 25" descr="A colorful cube with many squares&#10;&#10;Description automatically generated">
                  <a:extLst>
                    <a:ext uri="{FF2B5EF4-FFF2-40B4-BE49-F238E27FC236}">
                      <a16:creationId xmlns:a16="http://schemas.microsoft.com/office/drawing/2014/main" id="{55A159C2-C4ED-5477-0B06-8CDDFB9A7D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338331" y="1118854"/>
                  <a:ext cx="539698" cy="620653"/>
                </a:xfrm>
                <a:prstGeom prst="rect">
                  <a:avLst/>
                </a:prstGeom>
              </p:spPr>
            </p:pic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885F29C-EE43-6334-D8B7-5141B7D2FA2C}"/>
                  </a:ext>
                </a:extLst>
              </p:cNvPr>
              <p:cNvGrpSpPr/>
              <p:nvPr/>
            </p:nvGrpSpPr>
            <p:grpSpPr>
              <a:xfrm>
                <a:off x="4314268" y="482747"/>
                <a:ext cx="1426519" cy="1261641"/>
                <a:chOff x="4314268" y="482747"/>
                <a:chExt cx="1426519" cy="1261641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55ACAFEE-4E36-4918-9E5F-732475867D63}"/>
                    </a:ext>
                  </a:extLst>
                </p:cNvPr>
                <p:cNvSpPr/>
                <p:nvPr/>
              </p:nvSpPr>
              <p:spPr>
                <a:xfrm>
                  <a:off x="4314268" y="482747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 Flow</a:t>
                  </a:r>
                </a:p>
              </p:txBody>
            </p:sp>
            <p:pic>
              <p:nvPicPr>
                <p:cNvPr id="22" name="Graphic 21">
                  <a:extLst>
                    <a:ext uri="{FF2B5EF4-FFF2-40B4-BE49-F238E27FC236}">
                      <a16:creationId xmlns:a16="http://schemas.microsoft.com/office/drawing/2014/main" id="{08BE7F2C-48E7-47DD-567D-A1E63C555E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84552" y="837474"/>
                  <a:ext cx="485951" cy="421693"/>
                </a:xfrm>
                <a:prstGeom prst="rect">
                  <a:avLst/>
                </a:prstGeom>
              </p:spPr>
            </p:pic>
            <p:pic>
              <p:nvPicPr>
                <p:cNvPr id="23" name="Picture 22" descr="A computer screen shot of a computer&#10;&#10;Description automatically generated">
                  <a:extLst>
                    <a:ext uri="{FF2B5EF4-FFF2-40B4-BE49-F238E27FC236}">
                      <a16:creationId xmlns:a16="http://schemas.microsoft.com/office/drawing/2014/main" id="{9EB7EE26-275D-E9BF-C452-8C61119A0A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607938" y="1437786"/>
                  <a:ext cx="839179" cy="186317"/>
                </a:xfrm>
                <a:prstGeom prst="rect">
                  <a:avLst/>
                </a:prstGeom>
              </p:spPr>
            </p:pic>
          </p:grp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B7CF22-6CAA-D14D-DE72-5FA14578F9DE}"/>
                </a:ext>
              </a:extLst>
            </p:cNvPr>
            <p:cNvSpPr/>
            <p:nvPr/>
          </p:nvSpPr>
          <p:spPr>
            <a:xfrm>
              <a:off x="1503442" y="2486593"/>
              <a:ext cx="8340859" cy="55226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Elaboration Interop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2D5FF0B-7B7C-BB7F-5C88-0D48A1F5CF32}"/>
                </a:ext>
              </a:extLst>
            </p:cNvPr>
            <p:cNvSpPr/>
            <p:nvPr/>
          </p:nvSpPr>
          <p:spPr>
            <a:xfrm>
              <a:off x="3166821" y="3038854"/>
              <a:ext cx="4775449" cy="5417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Common IR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595FC14-B2A3-A624-8515-8567709B41F0}"/>
                </a:ext>
              </a:extLst>
            </p:cNvPr>
            <p:cNvSpPr/>
            <p:nvPr/>
          </p:nvSpPr>
          <p:spPr>
            <a:xfrm>
              <a:off x="2729780" y="3580637"/>
              <a:ext cx="5627357" cy="552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Runtime Interop</a:t>
              </a:r>
            </a:p>
          </p:txBody>
        </p:sp>
        <p:sp>
          <p:nvSpPr>
            <p:cNvPr id="8" name="Curved Left Arrow 7">
              <a:extLst>
                <a:ext uri="{FF2B5EF4-FFF2-40B4-BE49-F238E27FC236}">
                  <a16:creationId xmlns:a16="http://schemas.microsoft.com/office/drawing/2014/main" id="{6089C0C4-D401-AAAC-76FD-9F31E3C2D1C1}"/>
                </a:ext>
              </a:extLst>
            </p:cNvPr>
            <p:cNvSpPr/>
            <p:nvPr/>
          </p:nvSpPr>
          <p:spPr>
            <a:xfrm rot="20175931">
              <a:off x="2024897" y="2280169"/>
              <a:ext cx="437112" cy="3015004"/>
            </a:xfrm>
            <a:prstGeom prst="curvedLeftArrow">
              <a:avLst>
                <a:gd name="adj1" fmla="val 0"/>
                <a:gd name="adj2" fmla="val 50515"/>
                <a:gd name="adj3" fmla="val 25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Curved Left Arrow 8">
              <a:extLst>
                <a:ext uri="{FF2B5EF4-FFF2-40B4-BE49-F238E27FC236}">
                  <a16:creationId xmlns:a16="http://schemas.microsoft.com/office/drawing/2014/main" id="{6513C749-60BC-49E8-8463-5EB66B37C4FA}"/>
                </a:ext>
              </a:extLst>
            </p:cNvPr>
            <p:cNvSpPr/>
            <p:nvPr/>
          </p:nvSpPr>
          <p:spPr>
            <a:xfrm rot="9363117">
              <a:off x="1508170" y="2363142"/>
              <a:ext cx="508709" cy="3037259"/>
            </a:xfrm>
            <a:prstGeom prst="curvedLeftArrow">
              <a:avLst>
                <a:gd name="adj1" fmla="val 0"/>
                <a:gd name="adj2" fmla="val 50515"/>
                <a:gd name="adj3" fmla="val 25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BDCC845-7BC2-9FE7-0A3D-B15FDFE2CED3}"/>
                </a:ext>
              </a:extLst>
            </p:cNvPr>
            <p:cNvSpPr txBox="1"/>
            <p:nvPr/>
          </p:nvSpPr>
          <p:spPr>
            <a:xfrm>
              <a:off x="1691307" y="3554082"/>
              <a:ext cx="4912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①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E0E8079-FBF0-4499-1AAF-D5F9C6C4F3BC}"/>
                </a:ext>
              </a:extLst>
            </p:cNvPr>
            <p:cNvGrpSpPr/>
            <p:nvPr/>
          </p:nvGrpSpPr>
          <p:grpSpPr>
            <a:xfrm>
              <a:off x="6959161" y="2486593"/>
              <a:ext cx="2289998" cy="1653014"/>
              <a:chOff x="6959161" y="2486593"/>
              <a:chExt cx="2289998" cy="1653014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84C09B1-FBD8-A99E-B40A-96F7777C5BE9}"/>
                  </a:ext>
                </a:extLst>
              </p:cNvPr>
              <p:cNvSpPr txBox="1"/>
              <p:nvPr/>
            </p:nvSpPr>
            <p:spPr>
              <a:xfrm>
                <a:off x="8689818" y="3045563"/>
                <a:ext cx="55934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②</a:t>
                </a:r>
              </a:p>
            </p:txBody>
          </p:sp>
          <p:sp>
            <p:nvSpPr>
              <p:cNvPr id="15" name="Down Arrow 14">
                <a:extLst>
                  <a:ext uri="{FF2B5EF4-FFF2-40B4-BE49-F238E27FC236}">
                    <a16:creationId xmlns:a16="http://schemas.microsoft.com/office/drawing/2014/main" id="{E2DB4475-2BA9-BEB9-915D-8ED7070E9CA9}"/>
                  </a:ext>
                </a:extLst>
              </p:cNvPr>
              <p:cNvSpPr/>
              <p:nvPr/>
            </p:nvSpPr>
            <p:spPr>
              <a:xfrm>
                <a:off x="6959161" y="2486593"/>
                <a:ext cx="539698" cy="165301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65D397C-503F-B5E3-9A64-E5CA0C2FCA8F}"/>
                </a:ext>
              </a:extLst>
            </p:cNvPr>
            <p:cNvSpPr txBox="1"/>
            <p:nvPr/>
          </p:nvSpPr>
          <p:spPr>
            <a:xfrm>
              <a:off x="7309315" y="3064126"/>
              <a:ext cx="4912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③</a:t>
              </a:r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CC518CA1-ABB5-997D-FE00-8458CECAF4BF}"/>
                </a:ext>
              </a:extLst>
            </p:cNvPr>
            <p:cNvSpPr/>
            <p:nvPr/>
          </p:nvSpPr>
          <p:spPr>
            <a:xfrm>
              <a:off x="8357137" y="2479884"/>
              <a:ext cx="400197" cy="1659723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52449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B95CB24-B166-A442-734C-2A7A7B8AE9FE}"/>
              </a:ext>
            </a:extLst>
          </p:cNvPr>
          <p:cNvGrpSpPr/>
          <p:nvPr/>
        </p:nvGrpSpPr>
        <p:grpSpPr>
          <a:xfrm>
            <a:off x="1503441" y="1218243"/>
            <a:ext cx="8340860" cy="4182158"/>
            <a:chOff x="1503441" y="1218243"/>
            <a:chExt cx="8340860" cy="418215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E16E0B9-5B9E-16B2-9E9B-53B625DBFEDC}"/>
                </a:ext>
              </a:extLst>
            </p:cNvPr>
            <p:cNvGrpSpPr/>
            <p:nvPr/>
          </p:nvGrpSpPr>
          <p:grpSpPr>
            <a:xfrm>
              <a:off x="2729781" y="4132898"/>
              <a:ext cx="5627356" cy="1261641"/>
              <a:chOff x="3861867" y="4175754"/>
              <a:chExt cx="5627356" cy="1261641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6C82A3CE-7D85-7520-D63A-59E2175029CC}"/>
                  </a:ext>
                </a:extLst>
              </p:cNvPr>
              <p:cNvGrpSpPr/>
              <p:nvPr/>
            </p:nvGrpSpPr>
            <p:grpSpPr>
              <a:xfrm>
                <a:off x="5962285" y="4175754"/>
                <a:ext cx="1426520" cy="1261641"/>
                <a:chOff x="3965896" y="4313618"/>
                <a:chExt cx="1426520" cy="1261641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8836BBB-742D-8A8A-D952-94848EA0C7EC}"/>
                    </a:ext>
                  </a:extLst>
                </p:cNvPr>
                <p:cNvSpPr/>
                <p:nvPr/>
              </p:nvSpPr>
              <p:spPr>
                <a:xfrm>
                  <a:off x="3965896" y="431361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FPGA Flow</a:t>
                  </a:r>
                </a:p>
              </p:txBody>
            </p:sp>
            <p:pic>
              <p:nvPicPr>
                <p:cNvPr id="50" name="Picture 49" descr="A green and yellow logo&#10;&#10;Description automatically generated">
                  <a:extLst>
                    <a:ext uri="{FF2B5EF4-FFF2-40B4-BE49-F238E27FC236}">
                      <a16:creationId xmlns:a16="http://schemas.microsoft.com/office/drawing/2014/main" id="{F0006501-CCAC-D0DA-2F5F-46589C1827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367842" y="4857223"/>
                  <a:ext cx="622629" cy="622629"/>
                </a:xfrm>
                <a:prstGeom prst="rect">
                  <a:avLst/>
                </a:prstGeom>
              </p:spPr>
            </p:pic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7FC74794-1F46-133E-8399-6AE4978B74F8}"/>
                  </a:ext>
                </a:extLst>
              </p:cNvPr>
              <p:cNvGrpSpPr/>
              <p:nvPr/>
            </p:nvGrpSpPr>
            <p:grpSpPr>
              <a:xfrm>
                <a:off x="8062704" y="4175754"/>
                <a:ext cx="1426519" cy="1261641"/>
                <a:chOff x="6250809" y="4313617"/>
                <a:chExt cx="1426519" cy="1261641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8863653-F08B-92CB-EB13-5634C116C733}"/>
                    </a:ext>
                  </a:extLst>
                </p:cNvPr>
                <p:cNvSpPr/>
                <p:nvPr/>
              </p:nvSpPr>
              <p:spPr>
                <a:xfrm>
                  <a:off x="6250809" y="4313617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VLSI Flow</a:t>
                  </a:r>
                </a:p>
              </p:txBody>
            </p:sp>
            <p:pic>
              <p:nvPicPr>
                <p:cNvPr id="47" name="Picture 46" descr="A black and red text&#10;&#10;Description automatically generated">
                  <a:extLst>
                    <a:ext uri="{FF2B5EF4-FFF2-40B4-BE49-F238E27FC236}">
                      <a16:creationId xmlns:a16="http://schemas.microsoft.com/office/drawing/2014/main" id="{6D36417A-C0B7-2709-5F6C-C6E6D1AAC1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27208" y="4752812"/>
                  <a:ext cx="673720" cy="417517"/>
                </a:xfrm>
                <a:prstGeom prst="rect">
                  <a:avLst/>
                </a:prstGeom>
              </p:spPr>
            </p:pic>
            <p:pic>
              <p:nvPicPr>
                <p:cNvPr id="48" name="Picture 47" descr="A purple letter with white background&#10;&#10;Description automatically generated">
                  <a:extLst>
                    <a:ext uri="{FF2B5EF4-FFF2-40B4-BE49-F238E27FC236}">
                      <a16:creationId xmlns:a16="http://schemas.microsoft.com/office/drawing/2014/main" id="{631C1E3B-09D6-896B-E3BA-AF10EE5C8E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550685" y="5297323"/>
                  <a:ext cx="826766" cy="178389"/>
                </a:xfrm>
                <a:prstGeom prst="rect">
                  <a:avLst/>
                </a:prstGeom>
              </p:spPr>
            </p:pic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5DBC6947-4308-8B6C-ED42-66AA44864B13}"/>
                  </a:ext>
                </a:extLst>
              </p:cNvPr>
              <p:cNvGrpSpPr/>
              <p:nvPr/>
            </p:nvGrpSpPr>
            <p:grpSpPr>
              <a:xfrm>
                <a:off x="3861867" y="4175754"/>
                <a:ext cx="1426520" cy="1261641"/>
                <a:chOff x="3861867" y="4202051"/>
                <a:chExt cx="1426520" cy="1261641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21267679-3975-B407-23EA-AF0E2FE2A315}"/>
                    </a:ext>
                  </a:extLst>
                </p:cNvPr>
                <p:cNvSpPr/>
                <p:nvPr/>
              </p:nvSpPr>
              <p:spPr>
                <a:xfrm>
                  <a:off x="3861867" y="4202051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Simulation</a:t>
                  </a:r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98325863-4E02-C194-8A84-C7D5DF7883AF}"/>
                    </a:ext>
                  </a:extLst>
                </p:cNvPr>
                <p:cNvGrpSpPr/>
                <p:nvPr/>
              </p:nvGrpSpPr>
              <p:grpSpPr>
                <a:xfrm>
                  <a:off x="3987116" y="4641245"/>
                  <a:ext cx="1176023" cy="724674"/>
                  <a:chOff x="4152738" y="4448168"/>
                  <a:chExt cx="1176023" cy="724674"/>
                </a:xfrm>
              </p:grpSpPr>
              <p:pic>
                <p:nvPicPr>
                  <p:cNvPr id="44" name="Picture 43" descr="A blue and white logo&#10;&#10;Description automatically generated">
                    <a:extLst>
                      <a:ext uri="{FF2B5EF4-FFF2-40B4-BE49-F238E27FC236}">
                        <a16:creationId xmlns:a16="http://schemas.microsoft.com/office/drawing/2014/main" id="{39499F72-F4BA-9777-F71F-0232D9BA48F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152738" y="4587200"/>
                    <a:ext cx="571662" cy="446611"/>
                  </a:xfrm>
                  <a:prstGeom prst="rect">
                    <a:avLst/>
                  </a:prstGeom>
                </p:spPr>
              </p:pic>
              <p:pic>
                <p:nvPicPr>
                  <p:cNvPr id="45" name="Picture 44" descr="A logo with a person with wings&#10;&#10;Description automatically generated">
                    <a:extLst>
                      <a:ext uri="{FF2B5EF4-FFF2-40B4-BE49-F238E27FC236}">
                        <a16:creationId xmlns:a16="http://schemas.microsoft.com/office/drawing/2014/main" id="{656205C3-7418-B6F6-8E47-FC48C152A21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724400" y="4448168"/>
                    <a:ext cx="604361" cy="724674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8CD02F4-DC43-6F88-C739-50FC1C0D2B30}"/>
                </a:ext>
              </a:extLst>
            </p:cNvPr>
            <p:cNvGrpSpPr/>
            <p:nvPr/>
          </p:nvGrpSpPr>
          <p:grpSpPr>
            <a:xfrm>
              <a:off x="1503441" y="1218243"/>
              <a:ext cx="8340860" cy="1261641"/>
              <a:chOff x="2650888" y="482747"/>
              <a:chExt cx="8340860" cy="1261641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921A9C92-03BD-7D24-7F88-B33F9376450E}"/>
                  </a:ext>
                </a:extLst>
              </p:cNvPr>
              <p:cNvGrpSpPr/>
              <p:nvPr/>
            </p:nvGrpSpPr>
            <p:grpSpPr>
              <a:xfrm>
                <a:off x="9565228" y="482747"/>
                <a:ext cx="1426520" cy="1261641"/>
                <a:chOff x="9453716" y="521788"/>
                <a:chExt cx="1426520" cy="1261641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B1234C6B-1363-88E4-4DFC-0DE55611804A}"/>
                    </a:ext>
                  </a:extLst>
                </p:cNvPr>
                <p:cNvSpPr/>
                <p:nvPr/>
              </p:nvSpPr>
              <p:spPr>
                <a:xfrm>
                  <a:off x="9453716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HLS</a:t>
                  </a:r>
                </a:p>
              </p:txBody>
            </p: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66F16F2B-DD82-AE5B-B2B3-D45E3B7C7D0E}"/>
                    </a:ext>
                  </a:extLst>
                </p:cNvPr>
                <p:cNvGrpSpPr/>
                <p:nvPr/>
              </p:nvGrpSpPr>
              <p:grpSpPr>
                <a:xfrm>
                  <a:off x="9755090" y="1042136"/>
                  <a:ext cx="823772" cy="586649"/>
                  <a:chOff x="9828426" y="1042136"/>
                  <a:chExt cx="823772" cy="586649"/>
                </a:xfrm>
              </p:grpSpPr>
              <p:pic>
                <p:nvPicPr>
                  <p:cNvPr id="37" name="Picture 36" descr="A red and black logo&#10;&#10;Description automatically generated">
                    <a:extLst>
                      <a:ext uri="{FF2B5EF4-FFF2-40B4-BE49-F238E27FC236}">
                        <a16:creationId xmlns:a16="http://schemas.microsoft.com/office/drawing/2014/main" id="{5633EE4C-FA47-AA5F-203F-71DD062AE76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9828426" y="1318272"/>
                    <a:ext cx="823772" cy="310513"/>
                  </a:xfrm>
                  <a:prstGeom prst="rect">
                    <a:avLst/>
                  </a:prstGeom>
                </p:spPr>
              </p:pic>
              <p:pic>
                <p:nvPicPr>
                  <p:cNvPr id="38" name="Picture 37" descr="A blue and yellow lines on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4ECE715B-D727-4827-1850-66A787EA180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9857780" y="1042136"/>
                    <a:ext cx="765065" cy="2749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AF0C74C8-BBE9-1F99-2427-1D4ECC5DA87C}"/>
                  </a:ext>
                </a:extLst>
              </p:cNvPr>
              <p:cNvGrpSpPr/>
              <p:nvPr/>
            </p:nvGrpSpPr>
            <p:grpSpPr>
              <a:xfrm>
                <a:off x="5977647" y="482747"/>
                <a:ext cx="1426519" cy="1261641"/>
                <a:chOff x="5866135" y="511215"/>
                <a:chExt cx="1426519" cy="1261641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C547BC91-E82B-F204-4F5F-A3ADA24F049C}"/>
                    </a:ext>
                  </a:extLst>
                </p:cNvPr>
                <p:cNvSpPr/>
                <p:nvPr/>
              </p:nvSpPr>
              <p:spPr>
                <a:xfrm>
                  <a:off x="5866135" y="511215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Ctrl Flow</a:t>
                  </a:r>
                </a:p>
              </p:txBody>
            </p: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6E660198-1523-FDFE-0C0B-4D3ACCA74F2F}"/>
                    </a:ext>
                  </a:extLst>
                </p:cNvPr>
                <p:cNvGrpSpPr/>
                <p:nvPr/>
              </p:nvGrpSpPr>
              <p:grpSpPr>
                <a:xfrm>
                  <a:off x="6167509" y="913678"/>
                  <a:ext cx="823771" cy="724363"/>
                  <a:chOff x="6096000" y="913678"/>
                  <a:chExt cx="823771" cy="724363"/>
                </a:xfrm>
              </p:grpSpPr>
              <p:pic>
                <p:nvPicPr>
                  <p:cNvPr id="33" name="Graphic 32">
                    <a:extLst>
                      <a:ext uri="{FF2B5EF4-FFF2-40B4-BE49-F238E27FC236}">
                        <a16:creationId xmlns:a16="http://schemas.microsoft.com/office/drawing/2014/main" id="{AC4E3A94-D55B-F6B1-8083-547D146D62C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96000" y="1308180"/>
                    <a:ext cx="823771" cy="329861"/>
                  </a:xfrm>
                  <a:prstGeom prst="rect">
                    <a:avLst/>
                  </a:prstGeom>
                </p:spPr>
              </p:pic>
              <p:pic>
                <p:nvPicPr>
                  <p:cNvPr id="34" name="Graphic 33">
                    <a:extLst>
                      <a:ext uri="{FF2B5EF4-FFF2-40B4-BE49-F238E27FC236}">
                        <a16:creationId xmlns:a16="http://schemas.microsoft.com/office/drawing/2014/main" id="{72D4B3FB-BC7C-2084-E068-FAF6EB089D9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96951" y="913678"/>
                    <a:ext cx="621869" cy="329861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B7048A1-04DB-E269-2F11-4A98BAE288FC}"/>
                  </a:ext>
                </a:extLst>
              </p:cNvPr>
              <p:cNvGrpSpPr/>
              <p:nvPr/>
            </p:nvGrpSpPr>
            <p:grpSpPr>
              <a:xfrm>
                <a:off x="2650888" y="482747"/>
                <a:ext cx="1426520" cy="1261641"/>
                <a:chOff x="2539376" y="511215"/>
                <a:chExt cx="1426520" cy="1261641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14FECD3E-E904-C10A-CB4B-9D62A1EAF426}"/>
                    </a:ext>
                  </a:extLst>
                </p:cNvPr>
                <p:cNvSpPr/>
                <p:nvPr/>
              </p:nvSpPr>
              <p:spPr>
                <a:xfrm>
                  <a:off x="2539376" y="511215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RTL</a:t>
                  </a:r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AF46D772-291E-D2E0-4B70-C84E368FFD68}"/>
                    </a:ext>
                  </a:extLst>
                </p:cNvPr>
                <p:cNvGrpSpPr/>
                <p:nvPr/>
              </p:nvGrpSpPr>
              <p:grpSpPr>
                <a:xfrm>
                  <a:off x="2683779" y="1094083"/>
                  <a:ext cx="1137715" cy="520700"/>
                  <a:chOff x="2631407" y="1094083"/>
                  <a:chExt cx="1137715" cy="520700"/>
                </a:xfrm>
              </p:grpSpPr>
              <p:pic>
                <p:nvPicPr>
                  <p:cNvPr id="29" name="Graphic 28">
                    <a:extLst>
                      <a:ext uri="{FF2B5EF4-FFF2-40B4-BE49-F238E27FC236}">
                        <a16:creationId xmlns:a16="http://schemas.microsoft.com/office/drawing/2014/main" id="{4061EBEF-D049-7C67-F67F-8B23F07F53A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96DAC541-7B7A-43D3-8B79-37D633B846F1}">
                        <asvg:svgBlip xmlns:asvg="http://schemas.microsoft.com/office/drawing/2016/SVG/main" r:embed="rId1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31407" y="1094083"/>
                    <a:ext cx="520700" cy="520700"/>
                  </a:xfrm>
                  <a:prstGeom prst="rect">
                    <a:avLst/>
                  </a:prstGeom>
                </p:spPr>
              </p:pic>
              <p:pic>
                <p:nvPicPr>
                  <p:cNvPr id="30" name="Graphic 29">
                    <a:extLst>
                      <a:ext uri="{FF2B5EF4-FFF2-40B4-BE49-F238E27FC236}">
                        <a16:creationId xmlns:a16="http://schemas.microsoft.com/office/drawing/2014/main" id="{E33D5DA5-6E3A-5C23-92CF-D18F2390E0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>
                    <a:extLst>
                      <a:ext uri="{96DAC541-7B7A-43D3-8B79-37D633B846F1}">
                        <asvg:svgBlip xmlns:asvg="http://schemas.microsoft.com/office/drawing/2016/SVG/main" r:embed="rId1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52636" y="1096190"/>
                    <a:ext cx="516486" cy="516486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1FB8CBF6-8847-B9A7-EF5C-A4BC5917C74E}"/>
                  </a:ext>
                </a:extLst>
              </p:cNvPr>
              <p:cNvGrpSpPr/>
              <p:nvPr/>
            </p:nvGrpSpPr>
            <p:grpSpPr>
              <a:xfrm>
                <a:off x="7663197" y="482747"/>
                <a:ext cx="1426520" cy="1261641"/>
                <a:chOff x="7551685" y="521788"/>
                <a:chExt cx="1426520" cy="1261641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BA41FB6-9CEF-E905-C3C9-43E6A13C77B4}"/>
                    </a:ext>
                  </a:extLst>
                </p:cNvPr>
                <p:cNvSpPr/>
                <p:nvPr/>
              </p:nvSpPr>
              <p:spPr>
                <a:xfrm>
                  <a:off x="7551685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Accel DSL</a:t>
                  </a:r>
                </a:p>
              </p:txBody>
            </p:sp>
            <p:pic>
              <p:nvPicPr>
                <p:cNvPr id="25" name="Picture 24" descr="A pink and black flower&#10;&#10;Description automatically generated">
                  <a:extLst>
                    <a:ext uri="{FF2B5EF4-FFF2-40B4-BE49-F238E27FC236}">
                      <a16:creationId xmlns:a16="http://schemas.microsoft.com/office/drawing/2014/main" id="{3C8E9C9C-869B-3820-9DB5-759B85AEF3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651861" y="1179609"/>
                  <a:ext cx="539698" cy="499143"/>
                </a:xfrm>
                <a:prstGeom prst="rect">
                  <a:avLst/>
                </a:prstGeom>
              </p:spPr>
            </p:pic>
            <p:pic>
              <p:nvPicPr>
                <p:cNvPr id="26" name="Picture 25" descr="A colorful cube with many squares&#10;&#10;Description automatically generated">
                  <a:extLst>
                    <a:ext uri="{FF2B5EF4-FFF2-40B4-BE49-F238E27FC236}">
                      <a16:creationId xmlns:a16="http://schemas.microsoft.com/office/drawing/2014/main" id="{55A159C2-C4ED-5477-0B06-8CDDFB9A7D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338331" y="1118854"/>
                  <a:ext cx="539698" cy="620653"/>
                </a:xfrm>
                <a:prstGeom prst="rect">
                  <a:avLst/>
                </a:prstGeom>
              </p:spPr>
            </p:pic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885F29C-EE43-6334-D8B7-5141B7D2FA2C}"/>
                  </a:ext>
                </a:extLst>
              </p:cNvPr>
              <p:cNvGrpSpPr/>
              <p:nvPr/>
            </p:nvGrpSpPr>
            <p:grpSpPr>
              <a:xfrm>
                <a:off x="4314268" y="482747"/>
                <a:ext cx="1426519" cy="1261641"/>
                <a:chOff x="4314268" y="482747"/>
                <a:chExt cx="1426519" cy="1261641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55ACAFEE-4E36-4918-9E5F-732475867D63}"/>
                    </a:ext>
                  </a:extLst>
                </p:cNvPr>
                <p:cNvSpPr/>
                <p:nvPr/>
              </p:nvSpPr>
              <p:spPr>
                <a:xfrm>
                  <a:off x="4314268" y="482747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 Flow</a:t>
                  </a:r>
                </a:p>
              </p:txBody>
            </p:sp>
            <p:pic>
              <p:nvPicPr>
                <p:cNvPr id="22" name="Graphic 21">
                  <a:extLst>
                    <a:ext uri="{FF2B5EF4-FFF2-40B4-BE49-F238E27FC236}">
                      <a16:creationId xmlns:a16="http://schemas.microsoft.com/office/drawing/2014/main" id="{08BE7F2C-48E7-47DD-567D-A1E63C555E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84552" y="837474"/>
                  <a:ext cx="485951" cy="421693"/>
                </a:xfrm>
                <a:prstGeom prst="rect">
                  <a:avLst/>
                </a:prstGeom>
              </p:spPr>
            </p:pic>
            <p:pic>
              <p:nvPicPr>
                <p:cNvPr id="23" name="Picture 22" descr="A computer screen shot of a computer&#10;&#10;Description automatically generated">
                  <a:extLst>
                    <a:ext uri="{FF2B5EF4-FFF2-40B4-BE49-F238E27FC236}">
                      <a16:creationId xmlns:a16="http://schemas.microsoft.com/office/drawing/2014/main" id="{9EB7EE26-275D-E9BF-C452-8C61119A0A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607938" y="1437786"/>
                  <a:ext cx="839179" cy="186317"/>
                </a:xfrm>
                <a:prstGeom prst="rect">
                  <a:avLst/>
                </a:prstGeom>
              </p:spPr>
            </p:pic>
          </p:grp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B7CF22-6CAA-D14D-DE72-5FA14578F9DE}"/>
                </a:ext>
              </a:extLst>
            </p:cNvPr>
            <p:cNvSpPr/>
            <p:nvPr/>
          </p:nvSpPr>
          <p:spPr>
            <a:xfrm>
              <a:off x="1503442" y="2486593"/>
              <a:ext cx="8340859" cy="552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Elaboration Interop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2D5FF0B-7B7C-BB7F-5C88-0D48A1F5CF32}"/>
                </a:ext>
              </a:extLst>
            </p:cNvPr>
            <p:cNvSpPr/>
            <p:nvPr/>
          </p:nvSpPr>
          <p:spPr>
            <a:xfrm>
              <a:off x="3166821" y="3038854"/>
              <a:ext cx="4775449" cy="54178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Common IR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595FC14-B2A3-A624-8515-8567709B41F0}"/>
                </a:ext>
              </a:extLst>
            </p:cNvPr>
            <p:cNvSpPr/>
            <p:nvPr/>
          </p:nvSpPr>
          <p:spPr>
            <a:xfrm>
              <a:off x="2729780" y="3580637"/>
              <a:ext cx="5627357" cy="552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Runtime Interop</a:t>
              </a:r>
            </a:p>
          </p:txBody>
        </p:sp>
        <p:sp>
          <p:nvSpPr>
            <p:cNvPr id="8" name="Curved Left Arrow 7">
              <a:extLst>
                <a:ext uri="{FF2B5EF4-FFF2-40B4-BE49-F238E27FC236}">
                  <a16:creationId xmlns:a16="http://schemas.microsoft.com/office/drawing/2014/main" id="{6089C0C4-D401-AAAC-76FD-9F31E3C2D1C1}"/>
                </a:ext>
              </a:extLst>
            </p:cNvPr>
            <p:cNvSpPr/>
            <p:nvPr/>
          </p:nvSpPr>
          <p:spPr>
            <a:xfrm rot="20175931">
              <a:off x="2024897" y="2280169"/>
              <a:ext cx="437112" cy="3015004"/>
            </a:xfrm>
            <a:prstGeom prst="curvedLeftArrow">
              <a:avLst>
                <a:gd name="adj1" fmla="val 0"/>
                <a:gd name="adj2" fmla="val 50515"/>
                <a:gd name="adj3" fmla="val 25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Curved Left Arrow 8">
              <a:extLst>
                <a:ext uri="{FF2B5EF4-FFF2-40B4-BE49-F238E27FC236}">
                  <a16:creationId xmlns:a16="http://schemas.microsoft.com/office/drawing/2014/main" id="{6513C749-60BC-49E8-8463-5EB66B37C4FA}"/>
                </a:ext>
              </a:extLst>
            </p:cNvPr>
            <p:cNvSpPr/>
            <p:nvPr/>
          </p:nvSpPr>
          <p:spPr>
            <a:xfrm rot="9363117">
              <a:off x="1508170" y="2363142"/>
              <a:ext cx="508709" cy="3037259"/>
            </a:xfrm>
            <a:prstGeom prst="curvedLeftArrow">
              <a:avLst>
                <a:gd name="adj1" fmla="val 0"/>
                <a:gd name="adj2" fmla="val 50515"/>
                <a:gd name="adj3" fmla="val 25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BDCC845-7BC2-9FE7-0A3D-B15FDFE2CED3}"/>
                </a:ext>
              </a:extLst>
            </p:cNvPr>
            <p:cNvSpPr txBox="1"/>
            <p:nvPr/>
          </p:nvSpPr>
          <p:spPr>
            <a:xfrm>
              <a:off x="1691307" y="3554082"/>
              <a:ext cx="4912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①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E0E8079-FBF0-4499-1AAF-D5F9C6C4F3BC}"/>
                </a:ext>
              </a:extLst>
            </p:cNvPr>
            <p:cNvGrpSpPr/>
            <p:nvPr/>
          </p:nvGrpSpPr>
          <p:grpSpPr>
            <a:xfrm>
              <a:off x="6959161" y="2486593"/>
              <a:ext cx="2289998" cy="1653014"/>
              <a:chOff x="6959161" y="2486593"/>
              <a:chExt cx="2289998" cy="1653014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84C09B1-FBD8-A99E-B40A-96F7777C5BE9}"/>
                  </a:ext>
                </a:extLst>
              </p:cNvPr>
              <p:cNvSpPr txBox="1"/>
              <p:nvPr/>
            </p:nvSpPr>
            <p:spPr>
              <a:xfrm>
                <a:off x="8689818" y="3045563"/>
                <a:ext cx="55934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②</a:t>
                </a:r>
              </a:p>
            </p:txBody>
          </p:sp>
          <p:sp>
            <p:nvSpPr>
              <p:cNvPr id="15" name="Down Arrow 14">
                <a:extLst>
                  <a:ext uri="{FF2B5EF4-FFF2-40B4-BE49-F238E27FC236}">
                    <a16:creationId xmlns:a16="http://schemas.microsoft.com/office/drawing/2014/main" id="{E2DB4475-2BA9-BEB9-915D-8ED7070E9CA9}"/>
                  </a:ext>
                </a:extLst>
              </p:cNvPr>
              <p:cNvSpPr/>
              <p:nvPr/>
            </p:nvSpPr>
            <p:spPr>
              <a:xfrm>
                <a:off x="6959161" y="2486593"/>
                <a:ext cx="539698" cy="165301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65D397C-503F-B5E3-9A64-E5CA0C2FCA8F}"/>
                </a:ext>
              </a:extLst>
            </p:cNvPr>
            <p:cNvSpPr txBox="1"/>
            <p:nvPr/>
          </p:nvSpPr>
          <p:spPr>
            <a:xfrm>
              <a:off x="7309315" y="3064126"/>
              <a:ext cx="4912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③</a:t>
              </a:r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CC518CA1-ABB5-997D-FE00-8458CECAF4BF}"/>
                </a:ext>
              </a:extLst>
            </p:cNvPr>
            <p:cNvSpPr/>
            <p:nvPr/>
          </p:nvSpPr>
          <p:spPr>
            <a:xfrm>
              <a:off x="8357137" y="2479884"/>
              <a:ext cx="400197" cy="1659723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35030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635C1FC-3921-E82A-00DA-A93F09064148}"/>
              </a:ext>
            </a:extLst>
          </p:cNvPr>
          <p:cNvGrpSpPr/>
          <p:nvPr/>
        </p:nvGrpSpPr>
        <p:grpSpPr>
          <a:xfrm>
            <a:off x="2368875" y="1818207"/>
            <a:ext cx="4132019" cy="2688945"/>
            <a:chOff x="2368875" y="1818207"/>
            <a:chExt cx="4132019" cy="2688945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481F3CB5-9E5C-440A-CD9C-B091BE037F4A}"/>
                </a:ext>
              </a:extLst>
            </p:cNvPr>
            <p:cNvGrpSpPr/>
            <p:nvPr/>
          </p:nvGrpSpPr>
          <p:grpSpPr>
            <a:xfrm>
              <a:off x="2368875" y="1818207"/>
              <a:ext cx="4132019" cy="1261642"/>
              <a:chOff x="2368875" y="1818207"/>
              <a:chExt cx="4132019" cy="1261642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2590A483-2128-0893-6911-58972EFFAF32}"/>
                  </a:ext>
                </a:extLst>
              </p:cNvPr>
              <p:cNvGrpSpPr/>
              <p:nvPr/>
            </p:nvGrpSpPr>
            <p:grpSpPr>
              <a:xfrm>
                <a:off x="5074374" y="1818207"/>
                <a:ext cx="1426520" cy="1261641"/>
                <a:chOff x="9453716" y="521788"/>
                <a:chExt cx="1426520" cy="1261641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1E57CCFD-598A-4531-A426-35874CAE0FDF}"/>
                    </a:ext>
                  </a:extLst>
                </p:cNvPr>
                <p:cNvSpPr/>
                <p:nvPr/>
              </p:nvSpPr>
              <p:spPr>
                <a:xfrm>
                  <a:off x="9453716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HLS</a:t>
                  </a:r>
                </a:p>
              </p:txBody>
            </p: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26087577-F58C-2BE9-EFD1-BA281413A551}"/>
                    </a:ext>
                  </a:extLst>
                </p:cNvPr>
                <p:cNvGrpSpPr/>
                <p:nvPr/>
              </p:nvGrpSpPr>
              <p:grpSpPr>
                <a:xfrm>
                  <a:off x="9755090" y="1042136"/>
                  <a:ext cx="823772" cy="586649"/>
                  <a:chOff x="9828426" y="1042136"/>
                  <a:chExt cx="823772" cy="586649"/>
                </a:xfrm>
              </p:grpSpPr>
              <p:pic>
                <p:nvPicPr>
                  <p:cNvPr id="15" name="Picture 14" descr="A red and black logo&#10;&#10;Description automatically generated">
                    <a:extLst>
                      <a:ext uri="{FF2B5EF4-FFF2-40B4-BE49-F238E27FC236}">
                        <a16:creationId xmlns:a16="http://schemas.microsoft.com/office/drawing/2014/main" id="{4FE5B225-BDF3-9F88-3E3E-B35D4D20AA8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828426" y="1318272"/>
                    <a:ext cx="823772" cy="310513"/>
                  </a:xfrm>
                  <a:prstGeom prst="rect">
                    <a:avLst/>
                  </a:prstGeom>
                </p:spPr>
              </p:pic>
              <p:pic>
                <p:nvPicPr>
                  <p:cNvPr id="16" name="Picture 15" descr="A blue and yellow lines on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85F68261-84A2-684E-E8A8-73751850B8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857780" y="1042136"/>
                    <a:ext cx="765065" cy="2749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889AC6F1-04CD-59FD-B5C6-11CB7CD85FE9}"/>
                  </a:ext>
                </a:extLst>
              </p:cNvPr>
              <p:cNvGrpSpPr/>
              <p:nvPr/>
            </p:nvGrpSpPr>
            <p:grpSpPr>
              <a:xfrm>
                <a:off x="2368875" y="1818208"/>
                <a:ext cx="1426520" cy="1261641"/>
                <a:chOff x="2539376" y="511215"/>
                <a:chExt cx="1426520" cy="1261641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6CB9EC2-CFDB-6EB4-9A30-3B26A5574159}"/>
                    </a:ext>
                  </a:extLst>
                </p:cNvPr>
                <p:cNvSpPr/>
                <p:nvPr/>
              </p:nvSpPr>
              <p:spPr>
                <a:xfrm>
                  <a:off x="2539376" y="511215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RTL</a:t>
                  </a:r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F5C09561-931C-6F66-05DA-B89CF1BA17CF}"/>
                    </a:ext>
                  </a:extLst>
                </p:cNvPr>
                <p:cNvGrpSpPr/>
                <p:nvPr/>
              </p:nvGrpSpPr>
              <p:grpSpPr>
                <a:xfrm>
                  <a:off x="2683779" y="1094083"/>
                  <a:ext cx="1137715" cy="520700"/>
                  <a:chOff x="2631407" y="1094083"/>
                  <a:chExt cx="1137715" cy="520700"/>
                </a:xfrm>
              </p:grpSpPr>
              <p:pic>
                <p:nvPicPr>
                  <p:cNvPr id="25" name="Graphic 24">
                    <a:extLst>
                      <a:ext uri="{FF2B5EF4-FFF2-40B4-BE49-F238E27FC236}">
                        <a16:creationId xmlns:a16="http://schemas.microsoft.com/office/drawing/2014/main" id="{C90D8215-DA89-1B40-96D8-88F3FD2C8B3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31407" y="1094083"/>
                    <a:ext cx="520700" cy="520700"/>
                  </a:xfrm>
                  <a:prstGeom prst="rect">
                    <a:avLst/>
                  </a:prstGeom>
                </p:spPr>
              </p:pic>
              <p:pic>
                <p:nvPicPr>
                  <p:cNvPr id="27" name="Graphic 26">
                    <a:extLst>
                      <a:ext uri="{FF2B5EF4-FFF2-40B4-BE49-F238E27FC236}">
                        <a16:creationId xmlns:a16="http://schemas.microsoft.com/office/drawing/2014/main" id="{51BD1844-FFCB-540D-72F5-E4F10C5FCD7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52636" y="1096190"/>
                    <a:ext cx="516486" cy="516486"/>
                  </a:xfrm>
                  <a:prstGeom prst="rect">
                    <a:avLst/>
                  </a:prstGeom>
                </p:spPr>
              </p:pic>
            </p:grpSp>
          </p:grp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D6883D6A-50BF-458C-A31C-1B0C58C23EC9}"/>
                  </a:ext>
                </a:extLst>
              </p:cNvPr>
              <p:cNvCxnSpPr>
                <a:stCxn id="7" idx="3"/>
                <a:endCxn id="3" idx="1"/>
              </p:cNvCxnSpPr>
              <p:nvPr/>
            </p:nvCxnSpPr>
            <p:spPr>
              <a:xfrm flipV="1">
                <a:off x="3795395" y="2449028"/>
                <a:ext cx="1278979" cy="1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8541A72-5236-314E-1632-195EF316744B}"/>
                  </a:ext>
                </a:extLst>
              </p:cNvPr>
              <p:cNvSpPr txBox="1"/>
              <p:nvPr/>
            </p:nvSpPr>
            <p:spPr>
              <a:xfrm>
                <a:off x="4073246" y="2079695"/>
                <a:ext cx="723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B902D986-9DEA-D204-A6EB-5B13259A3654}"/>
                </a:ext>
              </a:extLst>
            </p:cNvPr>
            <p:cNvGrpSpPr/>
            <p:nvPr/>
          </p:nvGrpSpPr>
          <p:grpSpPr>
            <a:xfrm>
              <a:off x="5074374" y="3245511"/>
              <a:ext cx="1426520" cy="1261641"/>
              <a:chOff x="7551685" y="521788"/>
              <a:chExt cx="1426520" cy="1261641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D21ECF33-84CC-CC40-995C-27D05930791C}"/>
                  </a:ext>
                </a:extLst>
              </p:cNvPr>
              <p:cNvSpPr/>
              <p:nvPr/>
            </p:nvSpPr>
            <p:spPr>
              <a:xfrm>
                <a:off x="7551685" y="521788"/>
                <a:ext cx="1426520" cy="126164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Accel DSL</a:t>
                </a:r>
              </a:p>
            </p:txBody>
          </p:sp>
          <p:pic>
            <p:nvPicPr>
              <p:cNvPr id="93" name="Picture 92" descr="A pink and black flower&#10;&#10;Description automatically generated">
                <a:extLst>
                  <a:ext uri="{FF2B5EF4-FFF2-40B4-BE49-F238E27FC236}">
                    <a16:creationId xmlns:a16="http://schemas.microsoft.com/office/drawing/2014/main" id="{0060AB3D-1ECC-7C20-70C5-7C25FD4CB0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51861" y="1179609"/>
                <a:ext cx="539698" cy="499143"/>
              </a:xfrm>
              <a:prstGeom prst="rect">
                <a:avLst/>
              </a:prstGeom>
            </p:spPr>
          </p:pic>
          <p:pic>
            <p:nvPicPr>
              <p:cNvPr id="94" name="Picture 93" descr="A colorful cube with many squares&#10;&#10;Description automatically generated">
                <a:extLst>
                  <a:ext uri="{FF2B5EF4-FFF2-40B4-BE49-F238E27FC236}">
                    <a16:creationId xmlns:a16="http://schemas.microsoft.com/office/drawing/2014/main" id="{90732E93-0DF5-3A56-AC81-3324F20C4D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338331" y="1118854"/>
                <a:ext cx="539698" cy="620653"/>
              </a:xfrm>
              <a:prstGeom prst="rect">
                <a:avLst/>
              </a:prstGeom>
            </p:spPr>
          </p:pic>
        </p:grp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EE262921-A6FD-126F-3DE5-0A461BF8207B}"/>
                </a:ext>
              </a:extLst>
            </p:cNvPr>
            <p:cNvCxnSpPr>
              <a:cxnSpLocks/>
              <a:stCxn id="7" idx="3"/>
              <a:endCxn id="92" idx="1"/>
            </p:cNvCxnSpPr>
            <p:nvPr/>
          </p:nvCxnSpPr>
          <p:spPr>
            <a:xfrm>
              <a:off x="3795395" y="2449029"/>
              <a:ext cx="1278979" cy="1427303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90344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2B66D0D-1B42-07BE-B9AC-2A3702376AC6}"/>
              </a:ext>
            </a:extLst>
          </p:cNvPr>
          <p:cNvGrpSpPr/>
          <p:nvPr/>
        </p:nvGrpSpPr>
        <p:grpSpPr>
          <a:xfrm>
            <a:off x="1155018" y="1926635"/>
            <a:ext cx="4132019" cy="1684917"/>
            <a:chOff x="1116544" y="1335297"/>
            <a:chExt cx="4132019" cy="168491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2C58C63-CBB2-75B1-1721-B19694ACD9EA}"/>
                </a:ext>
              </a:extLst>
            </p:cNvPr>
            <p:cNvGrpSpPr/>
            <p:nvPr/>
          </p:nvGrpSpPr>
          <p:grpSpPr>
            <a:xfrm>
              <a:off x="1116544" y="1335297"/>
              <a:ext cx="4132019" cy="1684917"/>
              <a:chOff x="2368875" y="1394932"/>
              <a:chExt cx="4132019" cy="1684917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481F3CB5-9E5C-440A-CD9C-B091BE037F4A}"/>
                  </a:ext>
                </a:extLst>
              </p:cNvPr>
              <p:cNvGrpSpPr/>
              <p:nvPr/>
            </p:nvGrpSpPr>
            <p:grpSpPr>
              <a:xfrm>
                <a:off x="2368875" y="1818207"/>
                <a:ext cx="4132019" cy="1261642"/>
                <a:chOff x="2368875" y="1818207"/>
                <a:chExt cx="4132019" cy="1261642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2590A483-2128-0893-6911-58972EFFAF32}"/>
                    </a:ext>
                  </a:extLst>
                </p:cNvPr>
                <p:cNvGrpSpPr/>
                <p:nvPr/>
              </p:nvGrpSpPr>
              <p:grpSpPr>
                <a:xfrm>
                  <a:off x="5074374" y="1818207"/>
                  <a:ext cx="1426520" cy="1261641"/>
                  <a:chOff x="9453716" y="521788"/>
                  <a:chExt cx="1426520" cy="1261641"/>
                </a:xfrm>
              </p:grpSpPr>
              <p:sp>
                <p:nvSpPr>
                  <p:cNvPr id="3" name="Rectangle 2">
                    <a:extLst>
                      <a:ext uri="{FF2B5EF4-FFF2-40B4-BE49-F238E27FC236}">
                        <a16:creationId xmlns:a16="http://schemas.microsoft.com/office/drawing/2014/main" id="{1E57CCFD-598A-4531-A426-35874CAE0FDF}"/>
                      </a:ext>
                    </a:extLst>
                  </p:cNvPr>
                  <p:cNvSpPr/>
                  <p:nvPr/>
                </p:nvSpPr>
                <p:spPr>
                  <a:xfrm>
                    <a:off x="9453716" y="521788"/>
                    <a:ext cx="1426520" cy="1261641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HLS</a:t>
                    </a:r>
                  </a:p>
                </p:txBody>
              </p:sp>
              <p:grpSp>
                <p:nvGrpSpPr>
                  <p:cNvPr id="35" name="Group 34">
                    <a:extLst>
                      <a:ext uri="{FF2B5EF4-FFF2-40B4-BE49-F238E27FC236}">
                        <a16:creationId xmlns:a16="http://schemas.microsoft.com/office/drawing/2014/main" id="{26087577-F58C-2BE9-EFD1-BA281413A551}"/>
                      </a:ext>
                    </a:extLst>
                  </p:cNvPr>
                  <p:cNvGrpSpPr/>
                  <p:nvPr/>
                </p:nvGrpSpPr>
                <p:grpSpPr>
                  <a:xfrm>
                    <a:off x="9755090" y="1042136"/>
                    <a:ext cx="823772" cy="586649"/>
                    <a:chOff x="9828426" y="1042136"/>
                    <a:chExt cx="823772" cy="586649"/>
                  </a:xfrm>
                </p:grpSpPr>
                <p:pic>
                  <p:nvPicPr>
                    <p:cNvPr id="15" name="Picture 14" descr="A red and black logo&#10;&#10;Description automatically generated">
                      <a:extLst>
                        <a:ext uri="{FF2B5EF4-FFF2-40B4-BE49-F238E27FC236}">
                          <a16:creationId xmlns:a16="http://schemas.microsoft.com/office/drawing/2014/main" id="{4FE5B225-BDF3-9F88-3E3E-B35D4D20AA8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828426" y="1318272"/>
                      <a:ext cx="823772" cy="31051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" name="Picture 15" descr="A blue and yellow lines on a black background&#10;&#10;Description automatically generated">
                      <a:extLst>
                        <a:ext uri="{FF2B5EF4-FFF2-40B4-BE49-F238E27FC236}">
                          <a16:creationId xmlns:a16="http://schemas.microsoft.com/office/drawing/2014/main" id="{85F68261-84A2-684E-E8A8-73751850B8D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9857780" y="1042136"/>
                      <a:ext cx="765065" cy="274945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889AC6F1-04CD-59FD-B5C6-11CB7CD85FE9}"/>
                    </a:ext>
                  </a:extLst>
                </p:cNvPr>
                <p:cNvGrpSpPr/>
                <p:nvPr/>
              </p:nvGrpSpPr>
              <p:grpSpPr>
                <a:xfrm>
                  <a:off x="2368875" y="1818208"/>
                  <a:ext cx="1426520" cy="1261641"/>
                  <a:chOff x="2539376" y="511215"/>
                  <a:chExt cx="1426520" cy="1261641"/>
                </a:xfrm>
              </p:grpSpPr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46CB9EC2-CFDB-6EB4-9A30-3B26A5574159}"/>
                      </a:ext>
                    </a:extLst>
                  </p:cNvPr>
                  <p:cNvSpPr/>
                  <p:nvPr/>
                </p:nvSpPr>
                <p:spPr>
                  <a:xfrm>
                    <a:off x="2539376" y="511215"/>
                    <a:ext cx="1426520" cy="1261641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RTL</a:t>
                    </a:r>
                  </a:p>
                </p:txBody>
              </p:sp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F5C09561-931C-6F66-05DA-B89CF1BA17CF}"/>
                      </a:ext>
                    </a:extLst>
                  </p:cNvPr>
                  <p:cNvGrpSpPr/>
                  <p:nvPr/>
                </p:nvGrpSpPr>
                <p:grpSpPr>
                  <a:xfrm>
                    <a:off x="2683779" y="1094083"/>
                    <a:ext cx="1137715" cy="520700"/>
                    <a:chOff x="2631407" y="1094083"/>
                    <a:chExt cx="1137715" cy="520700"/>
                  </a:xfrm>
                </p:grpSpPr>
                <p:pic>
                  <p:nvPicPr>
                    <p:cNvPr id="25" name="Graphic 24">
                      <a:extLst>
                        <a:ext uri="{FF2B5EF4-FFF2-40B4-BE49-F238E27FC236}">
                          <a16:creationId xmlns:a16="http://schemas.microsoft.com/office/drawing/2014/main" id="{C90D8215-DA89-1B40-96D8-88F3FD2C8B3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96DAC541-7B7A-43D3-8B79-37D633B846F1}">
                          <asvg:svgBlip xmlns:asvg="http://schemas.microsoft.com/office/drawing/2016/SVG/main" r:embed="rId6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631407" y="1094083"/>
                      <a:ext cx="520700" cy="5207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7" name="Graphic 26">
                      <a:extLst>
                        <a:ext uri="{FF2B5EF4-FFF2-40B4-BE49-F238E27FC236}">
                          <a16:creationId xmlns:a16="http://schemas.microsoft.com/office/drawing/2014/main" id="{51BD1844-FFCB-540D-72F5-E4F10C5FCD7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96DAC541-7B7A-43D3-8B79-37D633B846F1}">
                          <asvg:svgBlip xmlns:asvg="http://schemas.microsoft.com/office/drawing/2016/SVG/main" r:embed="rId8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252636" y="1096190"/>
                      <a:ext cx="516486" cy="516486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457B6E-FA66-F0BA-9CFA-10B3CF814292}"/>
                  </a:ext>
                </a:extLst>
              </p:cNvPr>
              <p:cNvSpPr txBox="1"/>
              <p:nvPr/>
            </p:nvSpPr>
            <p:spPr>
              <a:xfrm>
                <a:off x="2879929" y="1394932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50A999A-EA49-92ED-A68C-3748A3B83DA5}"/>
                  </a:ext>
                </a:extLst>
              </p:cNvPr>
              <p:cNvSpPr txBox="1"/>
              <p:nvPr/>
            </p:nvSpPr>
            <p:spPr>
              <a:xfrm>
                <a:off x="5633585" y="1394932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</p:grp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2662CB3-7B3B-A337-C085-42AD8D3692C1}"/>
                </a:ext>
              </a:extLst>
            </p:cNvPr>
            <p:cNvCxnSpPr>
              <a:cxnSpLocks/>
              <a:stCxn id="7" idx="3"/>
              <a:endCxn id="3" idx="1"/>
            </p:cNvCxnSpPr>
            <p:nvPr/>
          </p:nvCxnSpPr>
          <p:spPr>
            <a:xfrm flipV="1">
              <a:off x="2543064" y="2389393"/>
              <a:ext cx="1278979" cy="1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4108229-734E-D49B-1AE8-2EFBA0665475}"/>
                </a:ext>
              </a:extLst>
            </p:cNvPr>
            <p:cNvSpPr txBox="1"/>
            <p:nvPr/>
          </p:nvSpPr>
          <p:spPr>
            <a:xfrm>
              <a:off x="2894654" y="1972108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Req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9B2ABFA-2BAA-1FDB-726C-BFE9319565CF}"/>
              </a:ext>
            </a:extLst>
          </p:cNvPr>
          <p:cNvGrpSpPr/>
          <p:nvPr/>
        </p:nvGrpSpPr>
        <p:grpSpPr>
          <a:xfrm>
            <a:off x="1116543" y="3289223"/>
            <a:ext cx="4132019" cy="1684917"/>
            <a:chOff x="2368875" y="1394932"/>
            <a:chExt cx="4132019" cy="168491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DC6EC12-2BD9-CC56-267E-7D3961D7BA2D}"/>
                </a:ext>
              </a:extLst>
            </p:cNvPr>
            <p:cNvGrpSpPr/>
            <p:nvPr/>
          </p:nvGrpSpPr>
          <p:grpSpPr>
            <a:xfrm>
              <a:off x="2368875" y="1818207"/>
              <a:ext cx="4132019" cy="1261642"/>
              <a:chOff x="2368875" y="1818207"/>
              <a:chExt cx="4132019" cy="1261642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6DCB4B5F-5DDC-3693-21AF-EA34E979A653}"/>
                  </a:ext>
                </a:extLst>
              </p:cNvPr>
              <p:cNvGrpSpPr/>
              <p:nvPr/>
            </p:nvGrpSpPr>
            <p:grpSpPr>
              <a:xfrm>
                <a:off x="5074374" y="1818207"/>
                <a:ext cx="1426520" cy="1261641"/>
                <a:chOff x="9453716" y="521788"/>
                <a:chExt cx="1426520" cy="1261641"/>
              </a:xfrm>
            </p:grpSpPr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37CA0BAC-BC45-9577-6837-F34528D327DA}"/>
                    </a:ext>
                  </a:extLst>
                </p:cNvPr>
                <p:cNvSpPr/>
                <p:nvPr/>
              </p:nvSpPr>
              <p:spPr>
                <a:xfrm>
                  <a:off x="9453716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HLS</a:t>
                  </a:r>
                </a:p>
              </p:txBody>
            </p: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99716215-5CDE-3F60-1365-D06999DE83D4}"/>
                    </a:ext>
                  </a:extLst>
                </p:cNvPr>
                <p:cNvGrpSpPr/>
                <p:nvPr/>
              </p:nvGrpSpPr>
              <p:grpSpPr>
                <a:xfrm>
                  <a:off x="9755090" y="1042136"/>
                  <a:ext cx="823772" cy="586649"/>
                  <a:chOff x="9828426" y="1042136"/>
                  <a:chExt cx="823772" cy="586649"/>
                </a:xfrm>
              </p:grpSpPr>
              <p:pic>
                <p:nvPicPr>
                  <p:cNvPr id="62" name="Picture 61" descr="A red and black logo&#10;&#10;Description automatically generated">
                    <a:extLst>
                      <a:ext uri="{FF2B5EF4-FFF2-40B4-BE49-F238E27FC236}">
                        <a16:creationId xmlns:a16="http://schemas.microsoft.com/office/drawing/2014/main" id="{FEA7D73C-CEC2-F330-3C36-1A02D5EDC0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828426" y="1318272"/>
                    <a:ext cx="823772" cy="310513"/>
                  </a:xfrm>
                  <a:prstGeom prst="rect">
                    <a:avLst/>
                  </a:prstGeom>
                </p:spPr>
              </p:pic>
              <p:pic>
                <p:nvPicPr>
                  <p:cNvPr id="63" name="Picture 62" descr="A blue and yellow lines on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D409D094-070E-482D-FB62-FF1CC8EBE93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857780" y="1042136"/>
                    <a:ext cx="765065" cy="2749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25F68F5E-CB8A-03F3-1C36-35EC51A31ECA}"/>
                  </a:ext>
                </a:extLst>
              </p:cNvPr>
              <p:cNvGrpSpPr/>
              <p:nvPr/>
            </p:nvGrpSpPr>
            <p:grpSpPr>
              <a:xfrm>
                <a:off x="2368875" y="1818208"/>
                <a:ext cx="1426520" cy="1261641"/>
                <a:chOff x="2539376" y="511215"/>
                <a:chExt cx="1426520" cy="1261641"/>
              </a:xfrm>
            </p:grpSpPr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2F9638ED-3D76-1F47-4801-781751731B59}"/>
                    </a:ext>
                  </a:extLst>
                </p:cNvPr>
                <p:cNvSpPr/>
                <p:nvPr/>
              </p:nvSpPr>
              <p:spPr>
                <a:xfrm>
                  <a:off x="2539376" y="511215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RTL</a:t>
                  </a:r>
                </a:p>
              </p:txBody>
            </p: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C9FA0016-56DF-0A5A-C94B-1313B3837BDA}"/>
                    </a:ext>
                  </a:extLst>
                </p:cNvPr>
                <p:cNvGrpSpPr/>
                <p:nvPr/>
              </p:nvGrpSpPr>
              <p:grpSpPr>
                <a:xfrm>
                  <a:off x="2683779" y="1094083"/>
                  <a:ext cx="1137715" cy="520700"/>
                  <a:chOff x="2631407" y="1094083"/>
                  <a:chExt cx="1137715" cy="520700"/>
                </a:xfrm>
              </p:grpSpPr>
              <p:pic>
                <p:nvPicPr>
                  <p:cNvPr id="57" name="Graphic 56">
                    <a:extLst>
                      <a:ext uri="{FF2B5EF4-FFF2-40B4-BE49-F238E27FC236}">
                        <a16:creationId xmlns:a16="http://schemas.microsoft.com/office/drawing/2014/main" id="{62D874DE-08BB-3A97-3084-D2F50BB2955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31407" y="1094083"/>
                    <a:ext cx="520700" cy="520700"/>
                  </a:xfrm>
                  <a:prstGeom prst="rect">
                    <a:avLst/>
                  </a:prstGeom>
                </p:spPr>
              </p:pic>
              <p:pic>
                <p:nvPicPr>
                  <p:cNvPr id="58" name="Graphic 57">
                    <a:extLst>
                      <a:ext uri="{FF2B5EF4-FFF2-40B4-BE49-F238E27FC236}">
                        <a16:creationId xmlns:a16="http://schemas.microsoft.com/office/drawing/2014/main" id="{9C66E109-6E2C-6F59-2F80-6CFCF0B3EB9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52636" y="1096190"/>
                    <a:ext cx="516486" cy="516486"/>
                  </a:xfrm>
                  <a:prstGeom prst="rect">
                    <a:avLst/>
                  </a:prstGeom>
                </p:spPr>
              </p:pic>
            </p:grpSp>
          </p:grp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FA6B3CE-D2FD-57A1-B5AA-F6B6F578827B}"/>
                </a:ext>
              </a:extLst>
            </p:cNvPr>
            <p:cNvSpPr txBox="1"/>
            <p:nvPr/>
          </p:nvSpPr>
          <p:spPr>
            <a:xfrm>
              <a:off x="2879929" y="139493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FCD04E0-241B-2030-8055-702AC9F713F0}"/>
                </a:ext>
              </a:extLst>
            </p:cNvPr>
            <p:cNvSpPr txBox="1"/>
            <p:nvPr/>
          </p:nvSpPr>
          <p:spPr>
            <a:xfrm>
              <a:off x="5633585" y="139493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E5D0E9D-811B-B8B4-7532-D118DAF7D33D}"/>
              </a:ext>
            </a:extLst>
          </p:cNvPr>
          <p:cNvGrpSpPr/>
          <p:nvPr/>
        </p:nvGrpSpPr>
        <p:grpSpPr>
          <a:xfrm>
            <a:off x="6432383" y="1335296"/>
            <a:ext cx="4132019" cy="1684917"/>
            <a:chOff x="2368875" y="1394932"/>
            <a:chExt cx="4132019" cy="1684917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E9785BF-6303-5B2F-DF27-2AB3D9A6460F}"/>
                </a:ext>
              </a:extLst>
            </p:cNvPr>
            <p:cNvGrpSpPr/>
            <p:nvPr/>
          </p:nvGrpSpPr>
          <p:grpSpPr>
            <a:xfrm>
              <a:off x="2368875" y="1818207"/>
              <a:ext cx="4132019" cy="1261642"/>
              <a:chOff x="2368875" y="1818207"/>
              <a:chExt cx="4132019" cy="1261642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99C1E386-A463-351C-FD28-FAD95F4A2410}"/>
                  </a:ext>
                </a:extLst>
              </p:cNvPr>
              <p:cNvGrpSpPr/>
              <p:nvPr/>
            </p:nvGrpSpPr>
            <p:grpSpPr>
              <a:xfrm>
                <a:off x="5074374" y="1818207"/>
                <a:ext cx="1426520" cy="1261641"/>
                <a:chOff x="9453716" y="521788"/>
                <a:chExt cx="1426520" cy="1261641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DF07B01E-E245-101A-2DDB-CFADEB23C0D6}"/>
                    </a:ext>
                  </a:extLst>
                </p:cNvPr>
                <p:cNvSpPr/>
                <p:nvPr/>
              </p:nvSpPr>
              <p:spPr>
                <a:xfrm>
                  <a:off x="9453716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HLS</a:t>
                  </a:r>
                </a:p>
              </p:txBody>
            </p:sp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F31E12E9-7272-8A93-2FC1-5E6A94EFD237}"/>
                    </a:ext>
                  </a:extLst>
                </p:cNvPr>
                <p:cNvGrpSpPr/>
                <p:nvPr/>
              </p:nvGrpSpPr>
              <p:grpSpPr>
                <a:xfrm>
                  <a:off x="9755090" y="1042136"/>
                  <a:ext cx="823772" cy="586649"/>
                  <a:chOff x="9828426" y="1042136"/>
                  <a:chExt cx="823772" cy="586649"/>
                </a:xfrm>
              </p:grpSpPr>
              <p:pic>
                <p:nvPicPr>
                  <p:cNvPr id="76" name="Picture 75" descr="A red and black logo&#10;&#10;Description automatically generated">
                    <a:extLst>
                      <a:ext uri="{FF2B5EF4-FFF2-40B4-BE49-F238E27FC236}">
                        <a16:creationId xmlns:a16="http://schemas.microsoft.com/office/drawing/2014/main" id="{840553D6-A6C5-526E-E475-1BAA4CB1E53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828426" y="1318272"/>
                    <a:ext cx="823772" cy="310513"/>
                  </a:xfrm>
                  <a:prstGeom prst="rect">
                    <a:avLst/>
                  </a:prstGeom>
                </p:spPr>
              </p:pic>
              <p:pic>
                <p:nvPicPr>
                  <p:cNvPr id="77" name="Picture 76" descr="A blue and yellow lines on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788A83B8-59E5-F29B-6404-5982B04781A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857780" y="1042136"/>
                    <a:ext cx="765065" cy="2749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51B3F499-1F2F-5EFC-CC35-133EB762FEA2}"/>
                  </a:ext>
                </a:extLst>
              </p:cNvPr>
              <p:cNvGrpSpPr/>
              <p:nvPr/>
            </p:nvGrpSpPr>
            <p:grpSpPr>
              <a:xfrm>
                <a:off x="2368875" y="1818208"/>
                <a:ext cx="1426520" cy="1261641"/>
                <a:chOff x="2539376" y="511215"/>
                <a:chExt cx="1426520" cy="1261641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BBF068A6-BE1D-EA95-3FF7-F096C917BBBD}"/>
                    </a:ext>
                  </a:extLst>
                </p:cNvPr>
                <p:cNvSpPr/>
                <p:nvPr/>
              </p:nvSpPr>
              <p:spPr>
                <a:xfrm>
                  <a:off x="2539376" y="511215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RTL</a:t>
                  </a:r>
                </a:p>
              </p:txBody>
            </p: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06A4B53E-ECEB-D67C-A585-519FF39A5CB5}"/>
                    </a:ext>
                  </a:extLst>
                </p:cNvPr>
                <p:cNvGrpSpPr/>
                <p:nvPr/>
              </p:nvGrpSpPr>
              <p:grpSpPr>
                <a:xfrm>
                  <a:off x="2683779" y="1094083"/>
                  <a:ext cx="1137715" cy="520700"/>
                  <a:chOff x="2631407" y="1094083"/>
                  <a:chExt cx="1137715" cy="520700"/>
                </a:xfrm>
              </p:grpSpPr>
              <p:pic>
                <p:nvPicPr>
                  <p:cNvPr id="72" name="Graphic 71">
                    <a:extLst>
                      <a:ext uri="{FF2B5EF4-FFF2-40B4-BE49-F238E27FC236}">
                        <a16:creationId xmlns:a16="http://schemas.microsoft.com/office/drawing/2014/main" id="{BE14F0E4-E707-C41D-793B-80DBEBE1E60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31407" y="1094083"/>
                    <a:ext cx="520700" cy="520700"/>
                  </a:xfrm>
                  <a:prstGeom prst="rect">
                    <a:avLst/>
                  </a:prstGeom>
                </p:spPr>
              </p:pic>
              <p:pic>
                <p:nvPicPr>
                  <p:cNvPr id="73" name="Graphic 72">
                    <a:extLst>
                      <a:ext uri="{FF2B5EF4-FFF2-40B4-BE49-F238E27FC236}">
                        <a16:creationId xmlns:a16="http://schemas.microsoft.com/office/drawing/2014/main" id="{FC52DD8E-B50F-104E-A6C8-533DD1C7A36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52636" y="1096190"/>
                    <a:ext cx="516486" cy="516486"/>
                  </a:xfrm>
                  <a:prstGeom prst="rect">
                    <a:avLst/>
                  </a:prstGeom>
                </p:spPr>
              </p:pic>
            </p:grpSp>
          </p:grp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03A3662-7133-6099-01BD-96F14D768C3C}"/>
                </a:ext>
              </a:extLst>
            </p:cNvPr>
            <p:cNvSpPr txBox="1"/>
            <p:nvPr/>
          </p:nvSpPr>
          <p:spPr>
            <a:xfrm>
              <a:off x="2879929" y="139493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63BB25B-6C6F-0CE4-C5F1-C3831D6733E0}"/>
                </a:ext>
              </a:extLst>
            </p:cNvPr>
            <p:cNvSpPr txBox="1"/>
            <p:nvPr/>
          </p:nvSpPr>
          <p:spPr>
            <a:xfrm>
              <a:off x="5633585" y="139493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915495B4-2A3D-1645-8F93-F6918839F75B}"/>
              </a:ext>
            </a:extLst>
          </p:cNvPr>
          <p:cNvGrpSpPr/>
          <p:nvPr/>
        </p:nvGrpSpPr>
        <p:grpSpPr>
          <a:xfrm>
            <a:off x="6416326" y="3253695"/>
            <a:ext cx="4132019" cy="1684917"/>
            <a:chOff x="6416326" y="3253695"/>
            <a:chExt cx="4132019" cy="1684917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47EB2A0A-099A-666F-E130-6AC833790C62}"/>
                </a:ext>
              </a:extLst>
            </p:cNvPr>
            <p:cNvGrpSpPr/>
            <p:nvPr/>
          </p:nvGrpSpPr>
          <p:grpSpPr>
            <a:xfrm>
              <a:off x="6416326" y="3253695"/>
              <a:ext cx="4132019" cy="1684917"/>
              <a:chOff x="2368875" y="1394932"/>
              <a:chExt cx="4132019" cy="1684917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5AC6C7A7-9171-44FA-FD00-68DA2900D99A}"/>
                  </a:ext>
                </a:extLst>
              </p:cNvPr>
              <p:cNvGrpSpPr/>
              <p:nvPr/>
            </p:nvGrpSpPr>
            <p:grpSpPr>
              <a:xfrm>
                <a:off x="2368875" y="1818207"/>
                <a:ext cx="4132019" cy="1261642"/>
                <a:chOff x="2368875" y="1818207"/>
                <a:chExt cx="4132019" cy="1261642"/>
              </a:xfrm>
            </p:grpSpPr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4C165F90-7F89-7CA9-3951-E647ECDFB82E}"/>
                    </a:ext>
                  </a:extLst>
                </p:cNvPr>
                <p:cNvGrpSpPr/>
                <p:nvPr/>
              </p:nvGrpSpPr>
              <p:grpSpPr>
                <a:xfrm>
                  <a:off x="5074374" y="1818207"/>
                  <a:ext cx="1426520" cy="1261641"/>
                  <a:chOff x="9453716" y="521788"/>
                  <a:chExt cx="1426520" cy="1261641"/>
                </a:xfrm>
              </p:grpSpPr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F7749E62-4B0D-DC9D-D630-C3F5B41F3BFB}"/>
                      </a:ext>
                    </a:extLst>
                  </p:cNvPr>
                  <p:cNvSpPr/>
                  <p:nvPr/>
                </p:nvSpPr>
                <p:spPr>
                  <a:xfrm>
                    <a:off x="9453716" y="521788"/>
                    <a:ext cx="1426520" cy="1261641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HLS</a:t>
                    </a:r>
                  </a:p>
                </p:txBody>
              </p:sp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6CC371C7-9AA0-19B9-552F-921D320EB463}"/>
                      </a:ext>
                    </a:extLst>
                  </p:cNvPr>
                  <p:cNvGrpSpPr/>
                  <p:nvPr/>
                </p:nvGrpSpPr>
                <p:grpSpPr>
                  <a:xfrm>
                    <a:off x="9755090" y="1042136"/>
                    <a:ext cx="823772" cy="586649"/>
                    <a:chOff x="9828426" y="1042136"/>
                    <a:chExt cx="823772" cy="586649"/>
                  </a:xfrm>
                </p:grpSpPr>
                <p:pic>
                  <p:nvPicPr>
                    <p:cNvPr id="91" name="Picture 90" descr="A red and black logo&#10;&#10;Description automatically generated">
                      <a:extLst>
                        <a:ext uri="{FF2B5EF4-FFF2-40B4-BE49-F238E27FC236}">
                          <a16:creationId xmlns:a16="http://schemas.microsoft.com/office/drawing/2014/main" id="{37570D0C-B23D-160E-E7D0-461067CF1C1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828426" y="1318272"/>
                      <a:ext cx="823772" cy="31051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5" name="Picture 94" descr="A blue and yellow lines on a black background&#10;&#10;Description automatically generated">
                      <a:extLst>
                        <a:ext uri="{FF2B5EF4-FFF2-40B4-BE49-F238E27FC236}">
                          <a16:creationId xmlns:a16="http://schemas.microsoft.com/office/drawing/2014/main" id="{F3896713-8CE8-00F7-5E6C-63A6F7787BD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9857780" y="1042136"/>
                      <a:ext cx="765065" cy="274945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805A308F-4864-AA70-E71B-1E8AD8BF6F58}"/>
                    </a:ext>
                  </a:extLst>
                </p:cNvPr>
                <p:cNvGrpSpPr/>
                <p:nvPr/>
              </p:nvGrpSpPr>
              <p:grpSpPr>
                <a:xfrm>
                  <a:off x="2368875" y="1818208"/>
                  <a:ext cx="1426520" cy="1261641"/>
                  <a:chOff x="2539376" y="511215"/>
                  <a:chExt cx="1426520" cy="1261641"/>
                </a:xfrm>
              </p:grpSpPr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789ACAA4-7248-8307-C32F-D0F656954CFF}"/>
                      </a:ext>
                    </a:extLst>
                  </p:cNvPr>
                  <p:cNvSpPr/>
                  <p:nvPr/>
                </p:nvSpPr>
                <p:spPr>
                  <a:xfrm>
                    <a:off x="2539376" y="511215"/>
                    <a:ext cx="1426520" cy="1261641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RTL</a:t>
                    </a:r>
                  </a:p>
                </p:txBody>
              </p:sp>
              <p:grpSp>
                <p:nvGrpSpPr>
                  <p:cNvPr id="86" name="Group 85">
                    <a:extLst>
                      <a:ext uri="{FF2B5EF4-FFF2-40B4-BE49-F238E27FC236}">
                        <a16:creationId xmlns:a16="http://schemas.microsoft.com/office/drawing/2014/main" id="{14D0B63E-AFB8-C979-A1F4-AB0E505A28CA}"/>
                      </a:ext>
                    </a:extLst>
                  </p:cNvPr>
                  <p:cNvGrpSpPr/>
                  <p:nvPr/>
                </p:nvGrpSpPr>
                <p:grpSpPr>
                  <a:xfrm>
                    <a:off x="2683779" y="1094083"/>
                    <a:ext cx="1137715" cy="520700"/>
                    <a:chOff x="2631407" y="1094083"/>
                    <a:chExt cx="1137715" cy="520700"/>
                  </a:xfrm>
                </p:grpSpPr>
                <p:pic>
                  <p:nvPicPr>
                    <p:cNvPr id="87" name="Graphic 86">
                      <a:extLst>
                        <a:ext uri="{FF2B5EF4-FFF2-40B4-BE49-F238E27FC236}">
                          <a16:creationId xmlns:a16="http://schemas.microsoft.com/office/drawing/2014/main" id="{B19DB858-E2B4-6283-9852-93DAE7C474C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96DAC541-7B7A-43D3-8B79-37D633B846F1}">
                          <asvg:svgBlip xmlns:asvg="http://schemas.microsoft.com/office/drawing/2016/SVG/main" r:embed="rId6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631407" y="1094083"/>
                      <a:ext cx="520700" cy="5207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8" name="Graphic 87">
                      <a:extLst>
                        <a:ext uri="{FF2B5EF4-FFF2-40B4-BE49-F238E27FC236}">
                          <a16:creationId xmlns:a16="http://schemas.microsoft.com/office/drawing/2014/main" id="{DFD5DC9C-4578-DF52-F5DA-6D47B5F7987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96DAC541-7B7A-43D3-8B79-37D633B846F1}">
                          <asvg:svgBlip xmlns:asvg="http://schemas.microsoft.com/office/drawing/2016/SVG/main" r:embed="rId8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252636" y="1096190"/>
                      <a:ext cx="516486" cy="516486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25E6EBB-B429-4035-45BB-AC3A46B05163}"/>
                  </a:ext>
                </a:extLst>
              </p:cNvPr>
              <p:cNvSpPr txBox="1"/>
              <p:nvPr/>
            </p:nvSpPr>
            <p:spPr>
              <a:xfrm>
                <a:off x="2879929" y="1394932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DF720E9-49CB-1CF7-03B8-45F2ACE831D5}"/>
                  </a:ext>
                </a:extLst>
              </p:cNvPr>
              <p:cNvSpPr txBox="1"/>
              <p:nvPr/>
            </p:nvSpPr>
            <p:spPr>
              <a:xfrm>
                <a:off x="5633585" y="1394932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</p:grp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4AD507C6-086E-C865-CCBF-25D117D3CC8E}"/>
                </a:ext>
              </a:extLst>
            </p:cNvPr>
            <p:cNvCxnSpPr>
              <a:cxnSpLocks/>
              <a:stCxn id="89" idx="1"/>
              <a:endCxn id="85" idx="3"/>
            </p:cNvCxnSpPr>
            <p:nvPr/>
          </p:nvCxnSpPr>
          <p:spPr>
            <a:xfrm flipH="1">
              <a:off x="7842846" y="4307791"/>
              <a:ext cx="1278979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5B9B0DE-5B5E-81F4-56BF-193400BA6E9E}"/>
                </a:ext>
              </a:extLst>
            </p:cNvPr>
            <p:cNvSpPr txBox="1"/>
            <p:nvPr/>
          </p:nvSpPr>
          <p:spPr>
            <a:xfrm>
              <a:off x="8195360" y="3903253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Resp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1192F87-6502-611B-AB04-11475D4E6FD2}"/>
              </a:ext>
            </a:extLst>
          </p:cNvPr>
          <p:cNvGrpSpPr/>
          <p:nvPr/>
        </p:nvGrpSpPr>
        <p:grpSpPr>
          <a:xfrm>
            <a:off x="1116543" y="670984"/>
            <a:ext cx="4132019" cy="1261642"/>
            <a:chOff x="1116543" y="670984"/>
            <a:chExt cx="4132019" cy="1261642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6DAD2B62-3162-CC41-ADE0-0014D99F8149}"/>
                </a:ext>
              </a:extLst>
            </p:cNvPr>
            <p:cNvGrpSpPr/>
            <p:nvPr/>
          </p:nvGrpSpPr>
          <p:grpSpPr>
            <a:xfrm>
              <a:off x="3822042" y="670984"/>
              <a:ext cx="1426520" cy="1261641"/>
              <a:chOff x="9453716" y="521788"/>
              <a:chExt cx="1426520" cy="1261641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12947CD4-4036-1745-2A55-D8AA4A19FF11}"/>
                  </a:ext>
                </a:extLst>
              </p:cNvPr>
              <p:cNvSpPr/>
              <p:nvPr/>
            </p:nvSpPr>
            <p:spPr>
              <a:xfrm>
                <a:off x="9453716" y="521788"/>
                <a:ext cx="1426520" cy="126164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HLS</a:t>
                </a:r>
              </a:p>
            </p:txBody>
          </p: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B8F961C2-33D3-D6E6-EA19-C53264141C90}"/>
                  </a:ext>
                </a:extLst>
              </p:cNvPr>
              <p:cNvGrpSpPr/>
              <p:nvPr/>
            </p:nvGrpSpPr>
            <p:grpSpPr>
              <a:xfrm>
                <a:off x="9755090" y="1042136"/>
                <a:ext cx="823772" cy="586649"/>
                <a:chOff x="9828426" y="1042136"/>
                <a:chExt cx="823772" cy="586649"/>
              </a:xfrm>
            </p:grpSpPr>
            <p:pic>
              <p:nvPicPr>
                <p:cNvPr id="122" name="Picture 121" descr="A red and black logo&#10;&#10;Description automatically generated">
                  <a:extLst>
                    <a:ext uri="{FF2B5EF4-FFF2-40B4-BE49-F238E27FC236}">
                      <a16:creationId xmlns:a16="http://schemas.microsoft.com/office/drawing/2014/main" id="{A3F903B9-9410-BFA3-5687-5BA51B330E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828426" y="1318272"/>
                  <a:ext cx="823772" cy="310513"/>
                </a:xfrm>
                <a:prstGeom prst="rect">
                  <a:avLst/>
                </a:prstGeom>
              </p:spPr>
            </p:pic>
            <p:pic>
              <p:nvPicPr>
                <p:cNvPr id="124" name="Picture 123" descr="A blue and yellow lines on a black background&#10;&#10;Description automatically generated">
                  <a:extLst>
                    <a:ext uri="{FF2B5EF4-FFF2-40B4-BE49-F238E27FC236}">
                      <a16:creationId xmlns:a16="http://schemas.microsoft.com/office/drawing/2014/main" id="{DA0CC7C2-1A8D-184B-9FAE-99650C9EDF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857780" y="1042136"/>
                  <a:ext cx="765065" cy="27494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1D810353-AA34-53FF-42AC-B1250007C782}"/>
                </a:ext>
              </a:extLst>
            </p:cNvPr>
            <p:cNvGrpSpPr/>
            <p:nvPr/>
          </p:nvGrpSpPr>
          <p:grpSpPr>
            <a:xfrm>
              <a:off x="1116543" y="670985"/>
              <a:ext cx="1426520" cy="1261641"/>
              <a:chOff x="2539376" y="511215"/>
              <a:chExt cx="1426520" cy="1261641"/>
            </a:xfrm>
          </p:grpSpPr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7D2E24D7-662C-2683-4E2B-729DF44A0595}"/>
                  </a:ext>
                </a:extLst>
              </p:cNvPr>
              <p:cNvSpPr/>
              <p:nvPr/>
            </p:nvSpPr>
            <p:spPr>
              <a:xfrm>
                <a:off x="2539376" y="511215"/>
                <a:ext cx="1426520" cy="126164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RTL</a:t>
                </a:r>
              </a:p>
            </p:txBody>
          </p: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983C721D-D0A0-90C3-4B18-5E3B84C20032}"/>
                  </a:ext>
                </a:extLst>
              </p:cNvPr>
              <p:cNvGrpSpPr/>
              <p:nvPr/>
            </p:nvGrpSpPr>
            <p:grpSpPr>
              <a:xfrm>
                <a:off x="2683779" y="1094083"/>
                <a:ext cx="1137715" cy="520700"/>
                <a:chOff x="2631407" y="1094083"/>
                <a:chExt cx="1137715" cy="520700"/>
              </a:xfrm>
            </p:grpSpPr>
            <p:pic>
              <p:nvPicPr>
                <p:cNvPr id="117" name="Graphic 116">
                  <a:extLst>
                    <a:ext uri="{FF2B5EF4-FFF2-40B4-BE49-F238E27FC236}">
                      <a16:creationId xmlns:a16="http://schemas.microsoft.com/office/drawing/2014/main" id="{74195C8F-7A55-4770-6F11-5087ED672F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31407" y="1094083"/>
                  <a:ext cx="520700" cy="520700"/>
                </a:xfrm>
                <a:prstGeom prst="rect">
                  <a:avLst/>
                </a:prstGeom>
              </p:spPr>
            </p:pic>
            <p:pic>
              <p:nvPicPr>
                <p:cNvPr id="118" name="Graphic 117">
                  <a:extLst>
                    <a:ext uri="{FF2B5EF4-FFF2-40B4-BE49-F238E27FC236}">
                      <a16:creationId xmlns:a16="http://schemas.microsoft.com/office/drawing/2014/main" id="{6677BFBD-1952-9432-E78D-1F5FF1C2A4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52636" y="1096190"/>
                  <a:ext cx="516486" cy="516486"/>
                </a:xfrm>
                <a:prstGeom prst="rect">
                  <a:avLst/>
                </a:prstGeom>
              </p:spPr>
            </p:pic>
          </p:grpSp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3C7A0BF-E76D-9CFC-48A1-8B1C2A8D8DA7}"/>
                </a:ext>
              </a:extLst>
            </p:cNvPr>
            <p:cNvSpPr txBox="1"/>
            <p:nvPr/>
          </p:nvSpPr>
          <p:spPr>
            <a:xfrm>
              <a:off x="2820914" y="908497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E308FE3F-F788-1438-988D-6B677C130489}"/>
                </a:ext>
              </a:extLst>
            </p:cNvPr>
            <p:cNvCxnSpPr>
              <a:stCxn id="115" idx="3"/>
              <a:endCxn id="120" idx="1"/>
            </p:cNvCxnSpPr>
            <p:nvPr/>
          </p:nvCxnSpPr>
          <p:spPr>
            <a:xfrm flipV="1">
              <a:off x="2543063" y="1301805"/>
              <a:ext cx="1278979" cy="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0220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1B1E9CE5-D321-6DFD-0927-EBA2B3E18094}"/>
              </a:ext>
            </a:extLst>
          </p:cNvPr>
          <p:cNvGrpSpPr/>
          <p:nvPr/>
        </p:nvGrpSpPr>
        <p:grpSpPr>
          <a:xfrm>
            <a:off x="-1061172" y="718493"/>
            <a:ext cx="3570288" cy="5421014"/>
            <a:chOff x="1304370" y="1279578"/>
            <a:chExt cx="3570288" cy="542101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F359DA-1417-3DA7-9247-1AC0995C1BAA}"/>
                </a:ext>
              </a:extLst>
            </p:cNvPr>
            <p:cNvSpPr/>
            <p:nvPr/>
          </p:nvSpPr>
          <p:spPr>
            <a:xfrm>
              <a:off x="1304370" y="1279579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A.java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3DB010D-7F30-455F-DA8D-110BC96EA725}"/>
                </a:ext>
              </a:extLst>
            </p:cNvPr>
            <p:cNvSpPr/>
            <p:nvPr/>
          </p:nvSpPr>
          <p:spPr>
            <a:xfrm>
              <a:off x="2450683" y="1279578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B.java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702D096-6301-5638-4CD8-B42F5BD1BFD3}"/>
                </a:ext>
              </a:extLst>
            </p:cNvPr>
            <p:cNvSpPr/>
            <p:nvPr/>
          </p:nvSpPr>
          <p:spPr>
            <a:xfrm>
              <a:off x="1304370" y="2703402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A.ir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E796470-2BF6-3EED-26DA-BAFC8B1D67A3}"/>
                </a:ext>
              </a:extLst>
            </p:cNvPr>
            <p:cNvSpPr/>
            <p:nvPr/>
          </p:nvSpPr>
          <p:spPr>
            <a:xfrm>
              <a:off x="2450683" y="2703401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B.ir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ADDA8EF-F43D-B38D-844F-1A151B6C2466}"/>
                </a:ext>
              </a:extLst>
            </p:cNvPr>
            <p:cNvSpPr/>
            <p:nvPr/>
          </p:nvSpPr>
          <p:spPr>
            <a:xfrm>
              <a:off x="1304370" y="4136294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A.syn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F31F005-E523-A6AF-C4C3-3697CE01E113}"/>
                </a:ext>
              </a:extLst>
            </p:cNvPr>
            <p:cNvSpPr/>
            <p:nvPr/>
          </p:nvSpPr>
          <p:spPr>
            <a:xfrm>
              <a:off x="2450683" y="4136293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B.syn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14A13DE-F7AE-DC21-CA7B-280944360807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1771509" y="2333997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85DCCA-BD47-C8E5-DE14-826EEA45084E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2917822" y="2333996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31E379A-36AC-ACFB-829A-D61B50140D86}"/>
                </a:ext>
              </a:extLst>
            </p:cNvPr>
            <p:cNvCxnSpPr>
              <a:cxnSpLocks/>
              <a:stCxn id="10" idx="2"/>
              <a:endCxn id="12" idx="0"/>
            </p:cNvCxnSpPr>
            <p:nvPr/>
          </p:nvCxnSpPr>
          <p:spPr>
            <a:xfrm>
              <a:off x="2917822" y="3766888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99EC794-408C-AC98-BD80-E16DE3D3FCB3}"/>
                </a:ext>
              </a:extLst>
            </p:cNvPr>
            <p:cNvCxnSpPr>
              <a:cxnSpLocks/>
              <a:stCxn id="9" idx="2"/>
              <a:endCxn id="11" idx="0"/>
            </p:cNvCxnSpPr>
            <p:nvPr/>
          </p:nvCxnSpPr>
          <p:spPr>
            <a:xfrm>
              <a:off x="1771509" y="3766889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F382F84-9ADD-476D-781C-E4D77DCD4CDF}"/>
                </a:ext>
              </a:extLst>
            </p:cNvPr>
            <p:cNvSpPr/>
            <p:nvPr/>
          </p:nvSpPr>
          <p:spPr>
            <a:xfrm>
              <a:off x="1304370" y="5637105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A.pnr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02052BB-E0DB-7F93-6B57-2D025F04A292}"/>
                </a:ext>
              </a:extLst>
            </p:cNvPr>
            <p:cNvSpPr/>
            <p:nvPr/>
          </p:nvSpPr>
          <p:spPr>
            <a:xfrm>
              <a:off x="2450683" y="5637104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B.pnr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3830096-4603-57FF-1A09-254D758DCF87}"/>
                </a:ext>
              </a:extLst>
            </p:cNvPr>
            <p:cNvCxnSpPr>
              <a:cxnSpLocks/>
              <a:stCxn id="12" idx="2"/>
              <a:endCxn id="28" idx="0"/>
            </p:cNvCxnSpPr>
            <p:nvPr/>
          </p:nvCxnSpPr>
          <p:spPr>
            <a:xfrm>
              <a:off x="2917822" y="5199780"/>
              <a:ext cx="0" cy="4373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F5B03EC-37B0-69CC-270F-DF1B821CB409}"/>
                </a:ext>
              </a:extLst>
            </p:cNvPr>
            <p:cNvCxnSpPr>
              <a:cxnSpLocks/>
              <a:stCxn id="11" idx="2"/>
              <a:endCxn id="27" idx="0"/>
            </p:cNvCxnSpPr>
            <p:nvPr/>
          </p:nvCxnSpPr>
          <p:spPr>
            <a:xfrm>
              <a:off x="1771509" y="5199781"/>
              <a:ext cx="0" cy="4373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C4B1A022-3D1D-0D8A-BDAE-A7C4D043B034}"/>
                </a:ext>
              </a:extLst>
            </p:cNvPr>
            <p:cNvSpPr/>
            <p:nvPr/>
          </p:nvSpPr>
          <p:spPr>
            <a:xfrm>
              <a:off x="3384961" y="1279578"/>
              <a:ext cx="314739" cy="105441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5C1BDB9-FC63-4D26-B195-21AED2C6D6AF}"/>
                </a:ext>
              </a:extLst>
            </p:cNvPr>
            <p:cNvSpPr txBox="1"/>
            <p:nvPr/>
          </p:nvSpPr>
          <p:spPr>
            <a:xfrm>
              <a:off x="3766662" y="5233776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Backend</a:t>
              </a:r>
            </a:p>
          </p:txBody>
        </p: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B7A965A9-9B9E-9D3D-C1F0-CC38D54ED4BA}"/>
                </a:ext>
              </a:extLst>
            </p:cNvPr>
            <p:cNvSpPr/>
            <p:nvPr/>
          </p:nvSpPr>
          <p:spPr>
            <a:xfrm>
              <a:off x="3384960" y="2703401"/>
              <a:ext cx="314739" cy="1063487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950B5E6-BAF1-7822-91F3-072C7A54A2D9}"/>
                </a:ext>
              </a:extLst>
            </p:cNvPr>
            <p:cNvSpPr txBox="1"/>
            <p:nvPr/>
          </p:nvSpPr>
          <p:spPr>
            <a:xfrm>
              <a:off x="3766662" y="305047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IR</a:t>
              </a:r>
            </a:p>
          </p:txBody>
        </p:sp>
        <p:sp>
          <p:nvSpPr>
            <p:cNvPr id="40" name="Right Brace 39">
              <a:extLst>
                <a:ext uri="{FF2B5EF4-FFF2-40B4-BE49-F238E27FC236}">
                  <a16:creationId xmlns:a16="http://schemas.microsoft.com/office/drawing/2014/main" id="{3F1F670A-37D9-927B-7B43-7F1469F3F00A}"/>
                </a:ext>
              </a:extLst>
            </p:cNvPr>
            <p:cNvSpPr/>
            <p:nvPr/>
          </p:nvSpPr>
          <p:spPr>
            <a:xfrm>
              <a:off x="3384960" y="4136293"/>
              <a:ext cx="314739" cy="256429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C8F9456-8A88-DAFF-42CF-772CC084F203}"/>
                </a:ext>
              </a:extLst>
            </p:cNvPr>
            <p:cNvSpPr txBox="1"/>
            <p:nvPr/>
          </p:nvSpPr>
          <p:spPr>
            <a:xfrm>
              <a:off x="3766662" y="159773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Frontend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D004966F-C5A8-2390-94BD-C22034F953AC}"/>
              </a:ext>
            </a:extLst>
          </p:cNvPr>
          <p:cNvGrpSpPr/>
          <p:nvPr/>
        </p:nvGrpSpPr>
        <p:grpSpPr>
          <a:xfrm>
            <a:off x="2483468" y="598781"/>
            <a:ext cx="3570288" cy="5421014"/>
            <a:chOff x="6805094" y="867138"/>
            <a:chExt cx="3570288" cy="5421014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B37A552-1783-A189-69ED-4CE1388B48D6}"/>
                </a:ext>
              </a:extLst>
            </p:cNvPr>
            <p:cNvSpPr/>
            <p:nvPr/>
          </p:nvSpPr>
          <p:spPr>
            <a:xfrm>
              <a:off x="6805094" y="867139"/>
              <a:ext cx="934278" cy="106348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A.java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1FEDA71-4146-AFEB-AF20-0590A0F7A9B7}"/>
                </a:ext>
              </a:extLst>
            </p:cNvPr>
            <p:cNvSpPr/>
            <p:nvPr/>
          </p:nvSpPr>
          <p:spPr>
            <a:xfrm>
              <a:off x="7951407" y="867138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B.java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B5FB493-18AA-6980-707D-1D59B7C8CA68}"/>
                </a:ext>
              </a:extLst>
            </p:cNvPr>
            <p:cNvSpPr/>
            <p:nvPr/>
          </p:nvSpPr>
          <p:spPr>
            <a:xfrm>
              <a:off x="6805094" y="2290962"/>
              <a:ext cx="934278" cy="106348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A.ir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B8CD806-56CB-F423-2A1B-8105DB262E91}"/>
                </a:ext>
              </a:extLst>
            </p:cNvPr>
            <p:cNvSpPr/>
            <p:nvPr/>
          </p:nvSpPr>
          <p:spPr>
            <a:xfrm>
              <a:off x="7951407" y="2290961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B.ir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1E6BDC2-0486-EDD1-C810-85D6E274A61B}"/>
                </a:ext>
              </a:extLst>
            </p:cNvPr>
            <p:cNvSpPr/>
            <p:nvPr/>
          </p:nvSpPr>
          <p:spPr>
            <a:xfrm>
              <a:off x="6805094" y="3723854"/>
              <a:ext cx="934278" cy="106348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A.syn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85BF171-8649-B952-87B7-C99F99C2AB4B}"/>
                </a:ext>
              </a:extLst>
            </p:cNvPr>
            <p:cNvSpPr/>
            <p:nvPr/>
          </p:nvSpPr>
          <p:spPr>
            <a:xfrm>
              <a:off x="7951407" y="3723853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B.syn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2161A51E-C973-D5AE-8A9B-1EC5998A6DC7}"/>
                </a:ext>
              </a:extLst>
            </p:cNvPr>
            <p:cNvCxnSpPr>
              <a:cxnSpLocks/>
              <a:endCxn id="78" idx="0"/>
            </p:cNvCxnSpPr>
            <p:nvPr/>
          </p:nvCxnSpPr>
          <p:spPr>
            <a:xfrm>
              <a:off x="7272233" y="1921557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643ECC28-9199-939E-5A39-69050513A819}"/>
                </a:ext>
              </a:extLst>
            </p:cNvPr>
            <p:cNvCxnSpPr>
              <a:cxnSpLocks/>
              <a:endCxn id="79" idx="0"/>
            </p:cNvCxnSpPr>
            <p:nvPr/>
          </p:nvCxnSpPr>
          <p:spPr>
            <a:xfrm>
              <a:off x="8418546" y="1921556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00A02F32-2367-D31E-C6E7-9EDF1D9C8136}"/>
                </a:ext>
              </a:extLst>
            </p:cNvPr>
            <p:cNvCxnSpPr>
              <a:cxnSpLocks/>
              <a:stCxn id="79" idx="2"/>
              <a:endCxn id="81" idx="0"/>
            </p:cNvCxnSpPr>
            <p:nvPr/>
          </p:nvCxnSpPr>
          <p:spPr>
            <a:xfrm>
              <a:off x="8418546" y="3354448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FBA039DD-00DA-12B4-531E-B2883C6AB2A0}"/>
                </a:ext>
              </a:extLst>
            </p:cNvPr>
            <p:cNvCxnSpPr>
              <a:cxnSpLocks/>
              <a:stCxn id="78" idx="2"/>
              <a:endCxn id="80" idx="0"/>
            </p:cNvCxnSpPr>
            <p:nvPr/>
          </p:nvCxnSpPr>
          <p:spPr>
            <a:xfrm>
              <a:off x="7272233" y="3354449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E271BAF-C073-788C-8422-0C19C5FD9340}"/>
                </a:ext>
              </a:extLst>
            </p:cNvPr>
            <p:cNvSpPr/>
            <p:nvPr/>
          </p:nvSpPr>
          <p:spPr>
            <a:xfrm>
              <a:off x="6805094" y="5224665"/>
              <a:ext cx="934278" cy="106348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A.pnr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BEF98CC-0268-B483-2C64-B6B6E477EBC1}"/>
                </a:ext>
              </a:extLst>
            </p:cNvPr>
            <p:cNvSpPr/>
            <p:nvPr/>
          </p:nvSpPr>
          <p:spPr>
            <a:xfrm>
              <a:off x="7951407" y="5224664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B.pnr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C2758D85-D24A-950B-A2D8-7D01E679FFA0}"/>
                </a:ext>
              </a:extLst>
            </p:cNvPr>
            <p:cNvCxnSpPr>
              <a:cxnSpLocks/>
              <a:stCxn id="81" idx="2"/>
              <a:endCxn id="87" idx="0"/>
            </p:cNvCxnSpPr>
            <p:nvPr/>
          </p:nvCxnSpPr>
          <p:spPr>
            <a:xfrm>
              <a:off x="8418546" y="4787340"/>
              <a:ext cx="0" cy="4373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FC99732E-C352-AC40-429D-93FE49E55E79}"/>
                </a:ext>
              </a:extLst>
            </p:cNvPr>
            <p:cNvCxnSpPr>
              <a:cxnSpLocks/>
              <a:stCxn id="80" idx="2"/>
              <a:endCxn id="86" idx="0"/>
            </p:cNvCxnSpPr>
            <p:nvPr/>
          </p:nvCxnSpPr>
          <p:spPr>
            <a:xfrm>
              <a:off x="7272233" y="4787341"/>
              <a:ext cx="0" cy="4373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ight Brace 89">
              <a:extLst>
                <a:ext uri="{FF2B5EF4-FFF2-40B4-BE49-F238E27FC236}">
                  <a16:creationId xmlns:a16="http://schemas.microsoft.com/office/drawing/2014/main" id="{2E296B24-42FE-A7A7-8274-41ACB5C9CD19}"/>
                </a:ext>
              </a:extLst>
            </p:cNvPr>
            <p:cNvSpPr/>
            <p:nvPr/>
          </p:nvSpPr>
          <p:spPr>
            <a:xfrm>
              <a:off x="8885685" y="867138"/>
              <a:ext cx="314739" cy="105441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54E14B7-95A5-B948-BE24-4DB1A795D46B}"/>
                </a:ext>
              </a:extLst>
            </p:cNvPr>
            <p:cNvSpPr txBox="1"/>
            <p:nvPr/>
          </p:nvSpPr>
          <p:spPr>
            <a:xfrm>
              <a:off x="9267386" y="4821336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Backend</a:t>
              </a:r>
            </a:p>
          </p:txBody>
        </p:sp>
        <p:sp>
          <p:nvSpPr>
            <p:cNvPr id="92" name="Right Brace 91">
              <a:extLst>
                <a:ext uri="{FF2B5EF4-FFF2-40B4-BE49-F238E27FC236}">
                  <a16:creationId xmlns:a16="http://schemas.microsoft.com/office/drawing/2014/main" id="{B36944C3-C4A1-5158-8508-9415BBB28693}"/>
                </a:ext>
              </a:extLst>
            </p:cNvPr>
            <p:cNvSpPr/>
            <p:nvPr/>
          </p:nvSpPr>
          <p:spPr>
            <a:xfrm>
              <a:off x="8885684" y="2290961"/>
              <a:ext cx="314739" cy="1063487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F8B99FA-DBA5-EC45-09A8-A30EC6A07476}"/>
                </a:ext>
              </a:extLst>
            </p:cNvPr>
            <p:cNvSpPr txBox="1"/>
            <p:nvPr/>
          </p:nvSpPr>
          <p:spPr>
            <a:xfrm>
              <a:off x="9267386" y="263803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IR</a:t>
              </a:r>
            </a:p>
          </p:txBody>
        </p:sp>
        <p:sp>
          <p:nvSpPr>
            <p:cNvPr id="94" name="Right Brace 93">
              <a:extLst>
                <a:ext uri="{FF2B5EF4-FFF2-40B4-BE49-F238E27FC236}">
                  <a16:creationId xmlns:a16="http://schemas.microsoft.com/office/drawing/2014/main" id="{5A436A24-237A-F034-3531-FE163B39C6D5}"/>
                </a:ext>
              </a:extLst>
            </p:cNvPr>
            <p:cNvSpPr/>
            <p:nvPr/>
          </p:nvSpPr>
          <p:spPr>
            <a:xfrm>
              <a:off x="8885684" y="3723853"/>
              <a:ext cx="314739" cy="256429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BEBD24C-3E60-B2F3-6206-65D4BA4E838C}"/>
                </a:ext>
              </a:extLst>
            </p:cNvPr>
            <p:cNvSpPr txBox="1"/>
            <p:nvPr/>
          </p:nvSpPr>
          <p:spPr>
            <a:xfrm>
              <a:off x="9267386" y="118529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Frontend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8411AF2-CE04-8888-D8E5-2B165E14F4D3}"/>
              </a:ext>
            </a:extLst>
          </p:cNvPr>
          <p:cNvGrpSpPr/>
          <p:nvPr/>
        </p:nvGrpSpPr>
        <p:grpSpPr>
          <a:xfrm>
            <a:off x="7187307" y="874643"/>
            <a:ext cx="1610140" cy="2740971"/>
            <a:chOff x="7187307" y="874643"/>
            <a:chExt cx="1610140" cy="2740971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F8FAA5D3-0B89-DA7C-0178-4C87711B30C8}"/>
                </a:ext>
              </a:extLst>
            </p:cNvPr>
            <p:cNvSpPr/>
            <p:nvPr/>
          </p:nvSpPr>
          <p:spPr>
            <a:xfrm>
              <a:off x="7205870" y="874643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C0A60DC-600B-65C3-58AA-1678EF6705CD}"/>
                </a:ext>
              </a:extLst>
            </p:cNvPr>
            <p:cNvSpPr/>
            <p:nvPr/>
          </p:nvSpPr>
          <p:spPr>
            <a:xfrm>
              <a:off x="7205870" y="1943080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8271913-83FC-7206-4B78-5D271F8CBEA9}"/>
                </a:ext>
              </a:extLst>
            </p:cNvPr>
            <p:cNvSpPr/>
            <p:nvPr/>
          </p:nvSpPr>
          <p:spPr>
            <a:xfrm>
              <a:off x="8191160" y="882585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C749F499-4D37-1F98-BFA7-B7483E8502A8}"/>
                </a:ext>
              </a:extLst>
            </p:cNvPr>
            <p:cNvSpPr/>
            <p:nvPr/>
          </p:nvSpPr>
          <p:spPr>
            <a:xfrm>
              <a:off x="8191159" y="1943080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8EEDEFD2-53EC-0FAF-1603-2BA3BA7FD15E}"/>
                </a:ext>
              </a:extLst>
            </p:cNvPr>
            <p:cNvSpPr/>
            <p:nvPr/>
          </p:nvSpPr>
          <p:spPr>
            <a:xfrm>
              <a:off x="7187307" y="3009327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E9D83F55-1742-F214-65DB-AFA497B5431B}"/>
                </a:ext>
              </a:extLst>
            </p:cNvPr>
            <p:cNvSpPr/>
            <p:nvPr/>
          </p:nvSpPr>
          <p:spPr>
            <a:xfrm>
              <a:off x="8172596" y="3009327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8827FB21-A9CF-95AE-8805-191E5C3E1F27}"/>
                </a:ext>
              </a:extLst>
            </p:cNvPr>
            <p:cNvCxnSpPr>
              <a:cxnSpLocks/>
              <a:stCxn id="97" idx="5"/>
              <a:endCxn id="101" idx="1"/>
            </p:cNvCxnSpPr>
            <p:nvPr/>
          </p:nvCxnSpPr>
          <p:spPr>
            <a:xfrm>
              <a:off x="7723368" y="1392141"/>
              <a:ext cx="556580" cy="6397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F3DF8676-CF7E-78EB-8FDE-123C7189DFB8}"/>
                </a:ext>
              </a:extLst>
            </p:cNvPr>
            <p:cNvCxnSpPr>
              <a:stCxn id="97" idx="4"/>
              <a:endCxn id="98" idx="0"/>
            </p:cNvCxnSpPr>
            <p:nvPr/>
          </p:nvCxnSpPr>
          <p:spPr>
            <a:xfrm>
              <a:off x="7509014" y="1480930"/>
              <a:ext cx="0" cy="4621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3D4542AD-2F41-1E56-4E2A-FAAC5B7EFB2D}"/>
                </a:ext>
              </a:extLst>
            </p:cNvPr>
            <p:cNvCxnSpPr>
              <a:cxnSpLocks/>
              <a:stCxn id="99" idx="4"/>
              <a:endCxn id="98" idx="7"/>
            </p:cNvCxnSpPr>
            <p:nvPr/>
          </p:nvCxnSpPr>
          <p:spPr>
            <a:xfrm flipH="1">
              <a:off x="7723368" y="1488872"/>
              <a:ext cx="770936" cy="54299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CC4C21AD-41E6-D815-2F6E-A0D1D4AC5E01}"/>
                </a:ext>
              </a:extLst>
            </p:cNvPr>
            <p:cNvCxnSpPr>
              <a:stCxn id="99" idx="4"/>
              <a:endCxn id="101" idx="0"/>
            </p:cNvCxnSpPr>
            <p:nvPr/>
          </p:nvCxnSpPr>
          <p:spPr>
            <a:xfrm flipH="1">
              <a:off x="8494303" y="1488872"/>
              <a:ext cx="1" cy="4542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0CBCA192-41B6-AA38-E1DF-6AB114050E5C}"/>
                </a:ext>
              </a:extLst>
            </p:cNvPr>
            <p:cNvCxnSpPr>
              <a:stCxn id="98" idx="4"/>
              <a:endCxn id="103" idx="0"/>
            </p:cNvCxnSpPr>
            <p:nvPr/>
          </p:nvCxnSpPr>
          <p:spPr>
            <a:xfrm flipH="1">
              <a:off x="7490451" y="2549367"/>
              <a:ext cx="18563" cy="4599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7846D700-A9E9-8AA3-018C-86F2BE4D7BD2}"/>
                </a:ext>
              </a:extLst>
            </p:cNvPr>
            <p:cNvCxnSpPr>
              <a:stCxn id="98" idx="4"/>
              <a:endCxn id="104" idx="1"/>
            </p:cNvCxnSpPr>
            <p:nvPr/>
          </p:nvCxnSpPr>
          <p:spPr>
            <a:xfrm>
              <a:off x="7509014" y="2549367"/>
              <a:ext cx="752371" cy="5487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FFFE50DA-A28D-585D-59BC-7900A7D0961B}"/>
              </a:ext>
            </a:extLst>
          </p:cNvPr>
          <p:cNvGrpSpPr/>
          <p:nvPr/>
        </p:nvGrpSpPr>
        <p:grpSpPr>
          <a:xfrm>
            <a:off x="9330986" y="874643"/>
            <a:ext cx="1610140" cy="2740971"/>
            <a:chOff x="9330986" y="874643"/>
            <a:chExt cx="1610140" cy="2740971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1E1F73A5-74A1-3343-FEA5-93C9210D1408}"/>
                </a:ext>
              </a:extLst>
            </p:cNvPr>
            <p:cNvSpPr/>
            <p:nvPr/>
          </p:nvSpPr>
          <p:spPr>
            <a:xfrm>
              <a:off x="9349549" y="874643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95AC926C-66DC-3502-0AF7-03A3AF4D8C3E}"/>
                </a:ext>
              </a:extLst>
            </p:cNvPr>
            <p:cNvSpPr/>
            <p:nvPr/>
          </p:nvSpPr>
          <p:spPr>
            <a:xfrm>
              <a:off x="9349549" y="1943080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473E8B84-0B07-269B-1552-576D10DE5215}"/>
                </a:ext>
              </a:extLst>
            </p:cNvPr>
            <p:cNvSpPr/>
            <p:nvPr/>
          </p:nvSpPr>
          <p:spPr>
            <a:xfrm>
              <a:off x="10334839" y="882585"/>
              <a:ext cx="606287" cy="60628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50C883D4-6211-D085-54D2-BA2A5A782A66}"/>
                </a:ext>
              </a:extLst>
            </p:cNvPr>
            <p:cNvSpPr/>
            <p:nvPr/>
          </p:nvSpPr>
          <p:spPr>
            <a:xfrm>
              <a:off x="10334838" y="1943080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1123398-6B56-335D-5980-6749FCDDAAD3}"/>
                </a:ext>
              </a:extLst>
            </p:cNvPr>
            <p:cNvSpPr/>
            <p:nvPr/>
          </p:nvSpPr>
          <p:spPr>
            <a:xfrm>
              <a:off x="9330986" y="3009327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DD0EC1C7-58D1-ABBB-6499-182A79D5C8A8}"/>
                </a:ext>
              </a:extLst>
            </p:cNvPr>
            <p:cNvSpPr/>
            <p:nvPr/>
          </p:nvSpPr>
          <p:spPr>
            <a:xfrm>
              <a:off x="10316275" y="3009327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3E7AA938-49CA-0328-844B-96566E4BC166}"/>
                </a:ext>
              </a:extLst>
            </p:cNvPr>
            <p:cNvCxnSpPr>
              <a:cxnSpLocks/>
              <a:stCxn id="121" idx="5"/>
              <a:endCxn id="124" idx="1"/>
            </p:cNvCxnSpPr>
            <p:nvPr/>
          </p:nvCxnSpPr>
          <p:spPr>
            <a:xfrm>
              <a:off x="9867047" y="1392141"/>
              <a:ext cx="556580" cy="6397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BA64ECFD-C741-101E-6117-19FAAB45C432}"/>
                </a:ext>
              </a:extLst>
            </p:cNvPr>
            <p:cNvCxnSpPr>
              <a:stCxn id="121" idx="4"/>
              <a:endCxn id="122" idx="0"/>
            </p:cNvCxnSpPr>
            <p:nvPr/>
          </p:nvCxnSpPr>
          <p:spPr>
            <a:xfrm>
              <a:off x="9652693" y="1480930"/>
              <a:ext cx="0" cy="4621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43044BEB-4531-5BBD-44DE-305ECF7D8F08}"/>
                </a:ext>
              </a:extLst>
            </p:cNvPr>
            <p:cNvCxnSpPr>
              <a:cxnSpLocks/>
              <a:stCxn id="123" idx="4"/>
              <a:endCxn id="122" idx="7"/>
            </p:cNvCxnSpPr>
            <p:nvPr/>
          </p:nvCxnSpPr>
          <p:spPr>
            <a:xfrm flipH="1">
              <a:off x="9867047" y="1488872"/>
              <a:ext cx="770936" cy="54299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950F2E1A-D1CD-A324-A57B-2FDC68236F76}"/>
                </a:ext>
              </a:extLst>
            </p:cNvPr>
            <p:cNvCxnSpPr>
              <a:stCxn id="123" idx="4"/>
              <a:endCxn id="124" idx="0"/>
            </p:cNvCxnSpPr>
            <p:nvPr/>
          </p:nvCxnSpPr>
          <p:spPr>
            <a:xfrm flipH="1">
              <a:off x="10637982" y="1488872"/>
              <a:ext cx="1" cy="4542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A10D07A6-6836-885F-C2D7-D2A9E189D551}"/>
                </a:ext>
              </a:extLst>
            </p:cNvPr>
            <p:cNvCxnSpPr>
              <a:stCxn id="122" idx="4"/>
              <a:endCxn id="125" idx="0"/>
            </p:cNvCxnSpPr>
            <p:nvPr/>
          </p:nvCxnSpPr>
          <p:spPr>
            <a:xfrm flipH="1">
              <a:off x="9634130" y="2549367"/>
              <a:ext cx="18563" cy="4599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9AA83BA1-3524-B8E3-740E-06686391EC7E}"/>
                </a:ext>
              </a:extLst>
            </p:cNvPr>
            <p:cNvCxnSpPr>
              <a:stCxn id="122" idx="4"/>
              <a:endCxn id="126" idx="1"/>
            </p:cNvCxnSpPr>
            <p:nvPr/>
          </p:nvCxnSpPr>
          <p:spPr>
            <a:xfrm>
              <a:off x="9652693" y="2549367"/>
              <a:ext cx="752371" cy="5487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14730B91-6D8A-943B-D28D-F53411B34BB1}"/>
              </a:ext>
            </a:extLst>
          </p:cNvPr>
          <p:cNvGrpSpPr/>
          <p:nvPr/>
        </p:nvGrpSpPr>
        <p:grpSpPr>
          <a:xfrm>
            <a:off x="7080129" y="3889513"/>
            <a:ext cx="1610140" cy="2740971"/>
            <a:chOff x="7080129" y="3889513"/>
            <a:chExt cx="1610140" cy="2740971"/>
          </a:xfrm>
        </p:grpSpPr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02C7F42C-5F4C-32ED-B51B-306FDC6BAAA8}"/>
                </a:ext>
              </a:extLst>
            </p:cNvPr>
            <p:cNvSpPr/>
            <p:nvPr/>
          </p:nvSpPr>
          <p:spPr>
            <a:xfrm>
              <a:off x="7098692" y="3889513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E0408C30-0FE9-B85B-27AC-FA334260542B}"/>
                </a:ext>
              </a:extLst>
            </p:cNvPr>
            <p:cNvSpPr/>
            <p:nvPr/>
          </p:nvSpPr>
          <p:spPr>
            <a:xfrm>
              <a:off x="7098692" y="4957950"/>
              <a:ext cx="606287" cy="60628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829072BA-D136-D6BF-ADF1-24285598D760}"/>
                </a:ext>
              </a:extLst>
            </p:cNvPr>
            <p:cNvSpPr/>
            <p:nvPr/>
          </p:nvSpPr>
          <p:spPr>
            <a:xfrm>
              <a:off x="8083982" y="3897455"/>
              <a:ext cx="606287" cy="60628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456F33C1-9E83-2BE4-D3C9-FF4B0CFB7559}"/>
                </a:ext>
              </a:extLst>
            </p:cNvPr>
            <p:cNvSpPr/>
            <p:nvPr/>
          </p:nvSpPr>
          <p:spPr>
            <a:xfrm>
              <a:off x="8083981" y="4957950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A2857D8D-71B5-9720-4A64-1E5A4C89A25F}"/>
                </a:ext>
              </a:extLst>
            </p:cNvPr>
            <p:cNvSpPr/>
            <p:nvPr/>
          </p:nvSpPr>
          <p:spPr>
            <a:xfrm>
              <a:off x="7080129" y="6024197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15892169-D15F-1EBB-5810-85906B3A1115}"/>
                </a:ext>
              </a:extLst>
            </p:cNvPr>
            <p:cNvSpPr/>
            <p:nvPr/>
          </p:nvSpPr>
          <p:spPr>
            <a:xfrm>
              <a:off x="8065418" y="6024197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E0E3EA0D-0E4B-02E4-FB4D-2229CA09DA43}"/>
                </a:ext>
              </a:extLst>
            </p:cNvPr>
            <p:cNvCxnSpPr>
              <a:cxnSpLocks/>
              <a:stCxn id="136" idx="5"/>
              <a:endCxn id="139" idx="1"/>
            </p:cNvCxnSpPr>
            <p:nvPr/>
          </p:nvCxnSpPr>
          <p:spPr>
            <a:xfrm>
              <a:off x="7616190" y="4407011"/>
              <a:ext cx="556580" cy="6397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E94E1BDA-E765-8694-19B8-FFDE0146ED08}"/>
                </a:ext>
              </a:extLst>
            </p:cNvPr>
            <p:cNvCxnSpPr>
              <a:stCxn id="136" idx="4"/>
              <a:endCxn id="137" idx="0"/>
            </p:cNvCxnSpPr>
            <p:nvPr/>
          </p:nvCxnSpPr>
          <p:spPr>
            <a:xfrm>
              <a:off x="7401836" y="4495800"/>
              <a:ext cx="0" cy="4621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DCA946E2-22CE-A329-4605-54578BFB98D4}"/>
                </a:ext>
              </a:extLst>
            </p:cNvPr>
            <p:cNvCxnSpPr>
              <a:cxnSpLocks/>
              <a:stCxn id="138" idx="4"/>
              <a:endCxn id="137" idx="7"/>
            </p:cNvCxnSpPr>
            <p:nvPr/>
          </p:nvCxnSpPr>
          <p:spPr>
            <a:xfrm flipH="1">
              <a:off x="7616190" y="4503742"/>
              <a:ext cx="770936" cy="54299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B7941BC1-AEA4-A3AB-C628-0FF1D6ACAC13}"/>
                </a:ext>
              </a:extLst>
            </p:cNvPr>
            <p:cNvCxnSpPr>
              <a:stCxn id="138" idx="4"/>
              <a:endCxn id="139" idx="0"/>
            </p:cNvCxnSpPr>
            <p:nvPr/>
          </p:nvCxnSpPr>
          <p:spPr>
            <a:xfrm flipH="1">
              <a:off x="8387125" y="4503742"/>
              <a:ext cx="1" cy="4542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7B311EFC-165A-E151-A3E3-708B8E76790D}"/>
                </a:ext>
              </a:extLst>
            </p:cNvPr>
            <p:cNvCxnSpPr>
              <a:stCxn id="137" idx="4"/>
              <a:endCxn id="140" idx="0"/>
            </p:cNvCxnSpPr>
            <p:nvPr/>
          </p:nvCxnSpPr>
          <p:spPr>
            <a:xfrm flipH="1">
              <a:off x="7383273" y="5564237"/>
              <a:ext cx="18563" cy="4599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CC9BBAD9-FA85-8A33-07A8-A6EEEC71D0B6}"/>
                </a:ext>
              </a:extLst>
            </p:cNvPr>
            <p:cNvCxnSpPr>
              <a:stCxn id="137" idx="4"/>
              <a:endCxn id="141" idx="1"/>
            </p:cNvCxnSpPr>
            <p:nvPr/>
          </p:nvCxnSpPr>
          <p:spPr>
            <a:xfrm>
              <a:off x="7401836" y="5564237"/>
              <a:ext cx="752371" cy="5487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5D498B7B-1E2C-CC1B-675C-9203A5A82227}"/>
              </a:ext>
            </a:extLst>
          </p:cNvPr>
          <p:cNvGrpSpPr/>
          <p:nvPr/>
        </p:nvGrpSpPr>
        <p:grpSpPr>
          <a:xfrm>
            <a:off x="9329367" y="3889513"/>
            <a:ext cx="1610140" cy="2740971"/>
            <a:chOff x="9329367" y="3889513"/>
            <a:chExt cx="1610140" cy="2740971"/>
          </a:xfrm>
        </p:grpSpPr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1A06224B-1A72-63B8-D04A-F2A3ABB4B395}"/>
                </a:ext>
              </a:extLst>
            </p:cNvPr>
            <p:cNvSpPr/>
            <p:nvPr/>
          </p:nvSpPr>
          <p:spPr>
            <a:xfrm>
              <a:off x="9347930" y="3889513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3E2064A8-29F8-A986-E2F2-6E0C819C3161}"/>
                </a:ext>
              </a:extLst>
            </p:cNvPr>
            <p:cNvSpPr/>
            <p:nvPr/>
          </p:nvSpPr>
          <p:spPr>
            <a:xfrm>
              <a:off x="9347930" y="4957950"/>
              <a:ext cx="606287" cy="60628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37707B3B-6482-3147-4B52-2081AD42AE4C}"/>
                </a:ext>
              </a:extLst>
            </p:cNvPr>
            <p:cNvSpPr/>
            <p:nvPr/>
          </p:nvSpPr>
          <p:spPr>
            <a:xfrm>
              <a:off x="10333220" y="3897455"/>
              <a:ext cx="606287" cy="60628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C749AD29-8643-E63A-373B-8CA9E8CC38C4}"/>
                </a:ext>
              </a:extLst>
            </p:cNvPr>
            <p:cNvSpPr/>
            <p:nvPr/>
          </p:nvSpPr>
          <p:spPr>
            <a:xfrm>
              <a:off x="10333219" y="4957950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57A14F7A-C162-CA14-6867-C96877CFC9FB}"/>
                </a:ext>
              </a:extLst>
            </p:cNvPr>
            <p:cNvSpPr/>
            <p:nvPr/>
          </p:nvSpPr>
          <p:spPr>
            <a:xfrm>
              <a:off x="9329367" y="6024197"/>
              <a:ext cx="606287" cy="60628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68A6DA6D-FEC1-7E08-93C0-536A967C2CB7}"/>
                </a:ext>
              </a:extLst>
            </p:cNvPr>
            <p:cNvSpPr/>
            <p:nvPr/>
          </p:nvSpPr>
          <p:spPr>
            <a:xfrm>
              <a:off x="10314656" y="6024197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8A0FC25A-59D5-FA82-ABC1-7AF208685AF6}"/>
                </a:ext>
              </a:extLst>
            </p:cNvPr>
            <p:cNvCxnSpPr>
              <a:cxnSpLocks/>
              <a:stCxn id="150" idx="5"/>
              <a:endCxn id="153" idx="1"/>
            </p:cNvCxnSpPr>
            <p:nvPr/>
          </p:nvCxnSpPr>
          <p:spPr>
            <a:xfrm>
              <a:off x="9865428" y="4407011"/>
              <a:ext cx="556580" cy="6397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4148D95F-CCA8-FB34-967E-B75569408E3E}"/>
                </a:ext>
              </a:extLst>
            </p:cNvPr>
            <p:cNvCxnSpPr>
              <a:stCxn id="150" idx="4"/>
              <a:endCxn id="151" idx="0"/>
            </p:cNvCxnSpPr>
            <p:nvPr/>
          </p:nvCxnSpPr>
          <p:spPr>
            <a:xfrm>
              <a:off x="9651074" y="4495800"/>
              <a:ext cx="0" cy="4621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81B350DD-277D-F962-76F9-490BD5EB98F8}"/>
                </a:ext>
              </a:extLst>
            </p:cNvPr>
            <p:cNvCxnSpPr>
              <a:cxnSpLocks/>
              <a:stCxn id="152" idx="4"/>
              <a:endCxn id="151" idx="7"/>
            </p:cNvCxnSpPr>
            <p:nvPr/>
          </p:nvCxnSpPr>
          <p:spPr>
            <a:xfrm flipH="1">
              <a:off x="9865428" y="4503742"/>
              <a:ext cx="770936" cy="54299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3027698D-AD9A-048A-CBC4-778C630F1383}"/>
                </a:ext>
              </a:extLst>
            </p:cNvPr>
            <p:cNvCxnSpPr>
              <a:stCxn id="152" idx="4"/>
              <a:endCxn id="153" idx="0"/>
            </p:cNvCxnSpPr>
            <p:nvPr/>
          </p:nvCxnSpPr>
          <p:spPr>
            <a:xfrm flipH="1">
              <a:off x="10636363" y="4503742"/>
              <a:ext cx="1" cy="4542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F71414DB-18E4-F8E7-E521-E55C5838D495}"/>
                </a:ext>
              </a:extLst>
            </p:cNvPr>
            <p:cNvCxnSpPr>
              <a:stCxn id="151" idx="4"/>
              <a:endCxn id="154" idx="0"/>
            </p:cNvCxnSpPr>
            <p:nvPr/>
          </p:nvCxnSpPr>
          <p:spPr>
            <a:xfrm flipH="1">
              <a:off x="9632511" y="5564237"/>
              <a:ext cx="18563" cy="4599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ED1F3B98-BAEA-3468-DB44-8BCD77F55C42}"/>
                </a:ext>
              </a:extLst>
            </p:cNvPr>
            <p:cNvCxnSpPr>
              <a:stCxn id="151" idx="4"/>
              <a:endCxn id="155" idx="1"/>
            </p:cNvCxnSpPr>
            <p:nvPr/>
          </p:nvCxnSpPr>
          <p:spPr>
            <a:xfrm>
              <a:off x="9651074" y="5564237"/>
              <a:ext cx="752371" cy="5487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36376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F24DB118-E1D2-871D-A115-0244FEE5A622}"/>
              </a:ext>
            </a:extLst>
          </p:cNvPr>
          <p:cNvGrpSpPr/>
          <p:nvPr/>
        </p:nvGrpSpPr>
        <p:grpSpPr>
          <a:xfrm>
            <a:off x="514350" y="342899"/>
            <a:ext cx="5521060" cy="4781160"/>
            <a:chOff x="514350" y="342899"/>
            <a:chExt cx="5521060" cy="478116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C3726C6-0924-62FC-FD1A-2451C4E1B219}"/>
                </a:ext>
              </a:extLst>
            </p:cNvPr>
            <p:cNvGrpSpPr/>
            <p:nvPr/>
          </p:nvGrpSpPr>
          <p:grpSpPr>
            <a:xfrm>
              <a:off x="514350" y="342900"/>
              <a:ext cx="2500313" cy="1400175"/>
              <a:chOff x="514350" y="342900"/>
              <a:chExt cx="2500313" cy="1400175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44A455CE-A0EF-BC1D-4592-8102983BFEA6}"/>
                  </a:ext>
                </a:extLst>
              </p:cNvPr>
              <p:cNvGrpSpPr/>
              <p:nvPr/>
            </p:nvGrpSpPr>
            <p:grpSpPr>
              <a:xfrm>
                <a:off x="782084" y="643379"/>
                <a:ext cx="2004106" cy="858733"/>
                <a:chOff x="-46591" y="1599014"/>
                <a:chExt cx="2004106" cy="858733"/>
              </a:xfrm>
            </p:grpSpPr>
            <p:pic>
              <p:nvPicPr>
                <p:cNvPr id="9" name="Picture 8" descr="A pink and black flower&#10;&#10;Description automatically generated">
                  <a:extLst>
                    <a:ext uri="{FF2B5EF4-FFF2-40B4-BE49-F238E27FC236}">
                      <a16:creationId xmlns:a16="http://schemas.microsoft.com/office/drawing/2014/main" id="{9B29DCE0-AB64-3F43-F24E-6708BC93CA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06109" y="1608208"/>
                  <a:ext cx="379457" cy="350943"/>
                </a:xfrm>
                <a:prstGeom prst="rect">
                  <a:avLst/>
                </a:prstGeom>
              </p:spPr>
            </p:pic>
            <p:pic>
              <p:nvPicPr>
                <p:cNvPr id="11" name="Graphic 10">
                  <a:extLst>
                    <a:ext uri="{FF2B5EF4-FFF2-40B4-BE49-F238E27FC236}">
                      <a16:creationId xmlns:a16="http://schemas.microsoft.com/office/drawing/2014/main" id="{D4F6EF08-7D85-15DC-BDD3-B876FF7CFF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20822" y="2088415"/>
                  <a:ext cx="621869" cy="329861"/>
                </a:xfrm>
                <a:prstGeom prst="rect">
                  <a:avLst/>
                </a:prstGeom>
              </p:spPr>
            </p:pic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C71F519-7665-F7EC-3499-1F0C67104F71}"/>
                    </a:ext>
                  </a:extLst>
                </p:cNvPr>
                <p:cNvSpPr txBox="1"/>
                <p:nvPr/>
              </p:nvSpPr>
              <p:spPr>
                <a:xfrm>
                  <a:off x="1106000" y="1599014"/>
                  <a:ext cx="8515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Spade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0A5FF8B-CBFE-A86F-5BA9-C183DA302FD1}"/>
                    </a:ext>
                  </a:extLst>
                </p:cNvPr>
                <p:cNvSpPr txBox="1"/>
                <p:nvPr/>
              </p:nvSpPr>
              <p:spPr>
                <a:xfrm>
                  <a:off x="-46591" y="2088415"/>
                  <a:ext cx="12490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Shakeflow</a:t>
                  </a:r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99D0E25-CD98-2F37-AFC6-9195310527FE}"/>
                  </a:ext>
                </a:extLst>
              </p:cNvPr>
              <p:cNvSpPr/>
              <p:nvPr/>
            </p:nvSpPr>
            <p:spPr>
              <a:xfrm>
                <a:off x="514350" y="342900"/>
                <a:ext cx="2500313" cy="14001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83E4663-B0C4-6364-3CEB-302E7221C5A3}"/>
                </a:ext>
              </a:extLst>
            </p:cNvPr>
            <p:cNvGrpSpPr/>
            <p:nvPr/>
          </p:nvGrpSpPr>
          <p:grpSpPr>
            <a:xfrm>
              <a:off x="3535097" y="342899"/>
              <a:ext cx="2500313" cy="1400175"/>
              <a:chOff x="4256186" y="432692"/>
              <a:chExt cx="2500313" cy="1400175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35F4E66-AF36-1852-9763-D13FFAFD5DE9}"/>
                  </a:ext>
                </a:extLst>
              </p:cNvPr>
              <p:cNvGrpSpPr/>
              <p:nvPr/>
            </p:nvGrpSpPr>
            <p:grpSpPr>
              <a:xfrm>
                <a:off x="4682571" y="707468"/>
                <a:ext cx="1777132" cy="850624"/>
                <a:chOff x="6997146" y="1813089"/>
                <a:chExt cx="1777132" cy="850624"/>
              </a:xfrm>
            </p:grpSpPr>
            <p:pic>
              <p:nvPicPr>
                <p:cNvPr id="3" name="Picture 2" descr="A red and black logo&#10;&#10;Description automatically generated">
                  <a:extLst>
                    <a:ext uri="{FF2B5EF4-FFF2-40B4-BE49-F238E27FC236}">
                      <a16:creationId xmlns:a16="http://schemas.microsoft.com/office/drawing/2014/main" id="{5112EEF7-8827-1C6C-99E6-6EF2F5379B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997146" y="1813089"/>
                  <a:ext cx="823772" cy="310513"/>
                </a:xfrm>
                <a:prstGeom prst="rect">
                  <a:avLst/>
                </a:prstGeom>
              </p:spPr>
            </p:pic>
            <p:pic>
              <p:nvPicPr>
                <p:cNvPr id="5" name="Graphic 4">
                  <a:extLst>
                    <a:ext uri="{FF2B5EF4-FFF2-40B4-BE49-F238E27FC236}">
                      <a16:creationId xmlns:a16="http://schemas.microsoft.com/office/drawing/2014/main" id="{84D46EF2-7A6F-642D-D106-87C62470EC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97147" y="2333852"/>
                  <a:ext cx="823771" cy="329861"/>
                </a:xfrm>
                <a:prstGeom prst="rect">
                  <a:avLst/>
                </a:prstGeom>
              </p:spPr>
            </p:pic>
            <p:pic>
              <p:nvPicPr>
                <p:cNvPr id="7" name="Picture 6" descr="A blue and yellow lines on a black background&#10;&#10;Description automatically generated">
                  <a:extLst>
                    <a:ext uri="{FF2B5EF4-FFF2-40B4-BE49-F238E27FC236}">
                      <a16:creationId xmlns:a16="http://schemas.microsoft.com/office/drawing/2014/main" id="{BAA4F9DD-ABE8-FACD-117D-E9CEB49C46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009213" y="2054001"/>
                  <a:ext cx="765065" cy="274945"/>
                </a:xfrm>
                <a:prstGeom prst="rect">
                  <a:avLst/>
                </a:prstGeom>
              </p:spPr>
            </p:pic>
          </p:grp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FEEC01D-DA97-22FF-07A5-173B004A8A0C}"/>
                  </a:ext>
                </a:extLst>
              </p:cNvPr>
              <p:cNvSpPr/>
              <p:nvPr/>
            </p:nvSpPr>
            <p:spPr>
              <a:xfrm>
                <a:off x="4256186" y="432692"/>
                <a:ext cx="2500313" cy="14001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A3F4C21-C5B8-11C8-CF0A-86C3E3FB2B89}"/>
                </a:ext>
              </a:extLst>
            </p:cNvPr>
            <p:cNvSpPr/>
            <p:nvPr/>
          </p:nvSpPr>
          <p:spPr>
            <a:xfrm>
              <a:off x="2543763" y="2577816"/>
              <a:ext cx="1519972" cy="851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C9C158A-AFA5-3082-FD51-53AC226DCFDF}"/>
                </a:ext>
              </a:extLst>
            </p:cNvPr>
            <p:cNvGrpSpPr/>
            <p:nvPr/>
          </p:nvGrpSpPr>
          <p:grpSpPr>
            <a:xfrm>
              <a:off x="2909441" y="4249701"/>
              <a:ext cx="3125969" cy="874358"/>
              <a:chOff x="2360431" y="4240568"/>
              <a:chExt cx="3125969" cy="874358"/>
            </a:xfrm>
          </p:grpSpPr>
          <p:pic>
            <p:nvPicPr>
              <p:cNvPr id="24" name="Picture 23" descr="A close-up of a logo&#10;&#10;Description automatically generated">
                <a:extLst>
                  <a:ext uri="{FF2B5EF4-FFF2-40B4-BE49-F238E27FC236}">
                    <a16:creationId xmlns:a16="http://schemas.microsoft.com/office/drawing/2014/main" id="{E611835E-636D-8D39-624F-3CA2B9738D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43762" y="4382997"/>
                <a:ext cx="1822404" cy="595919"/>
              </a:xfrm>
              <a:prstGeom prst="rect">
                <a:avLst/>
              </a:prstGeom>
            </p:spPr>
          </p:pic>
          <p:pic>
            <p:nvPicPr>
              <p:cNvPr id="26" name="Picture 25" descr="A green logo with a clock and arrows&#10;&#10;Description automatically generated">
                <a:extLst>
                  <a:ext uri="{FF2B5EF4-FFF2-40B4-BE49-F238E27FC236}">
                    <a16:creationId xmlns:a16="http://schemas.microsoft.com/office/drawing/2014/main" id="{AEAFAF7F-5F98-98A2-27F3-0D322CC8DB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56048" y="4322493"/>
                <a:ext cx="716927" cy="716927"/>
              </a:xfrm>
              <a:prstGeom prst="rect">
                <a:avLst/>
              </a:prstGeom>
            </p:spPr>
          </p:pic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58F2E80-BEA8-2EC3-D2B2-140432CE74A8}"/>
                  </a:ext>
                </a:extLst>
              </p:cNvPr>
              <p:cNvSpPr/>
              <p:nvPr/>
            </p:nvSpPr>
            <p:spPr>
              <a:xfrm>
                <a:off x="2360431" y="4240568"/>
                <a:ext cx="3125969" cy="87435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325005C-A4B5-E2B2-3381-C87883610996}"/>
                </a:ext>
              </a:extLst>
            </p:cNvPr>
            <p:cNvGrpSpPr/>
            <p:nvPr/>
          </p:nvGrpSpPr>
          <p:grpSpPr>
            <a:xfrm>
              <a:off x="1008611" y="4249701"/>
              <a:ext cx="1022533" cy="874358"/>
              <a:chOff x="762345" y="4329002"/>
              <a:chExt cx="1022533" cy="874358"/>
            </a:xfrm>
          </p:grpSpPr>
          <p:pic>
            <p:nvPicPr>
              <p:cNvPr id="22" name="Picture 21" descr="A blue and white logo&#10;&#10;Description automatically generated">
                <a:extLst>
                  <a:ext uri="{FF2B5EF4-FFF2-40B4-BE49-F238E27FC236}">
                    <a16:creationId xmlns:a16="http://schemas.microsoft.com/office/drawing/2014/main" id="{36D791CC-6662-486A-C85A-03BC03AF13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2345" y="4358737"/>
                <a:ext cx="1022532" cy="798853"/>
              </a:xfrm>
              <a:prstGeom prst="rect">
                <a:avLst/>
              </a:prstGeom>
            </p:spPr>
          </p:pic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F51B86A-E7C8-9110-0ACE-F762E0CF6767}"/>
                  </a:ext>
                </a:extLst>
              </p:cNvPr>
              <p:cNvSpPr/>
              <p:nvPr/>
            </p:nvSpPr>
            <p:spPr>
              <a:xfrm>
                <a:off x="762346" y="4329002"/>
                <a:ext cx="1022532" cy="87435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5BF39A8-DA9E-A9AC-8DD0-84119ECA5840}"/>
                </a:ext>
              </a:extLst>
            </p:cNvPr>
            <p:cNvCxnSpPr>
              <a:stCxn id="16" idx="2"/>
              <a:endCxn id="20" idx="0"/>
            </p:cNvCxnSpPr>
            <p:nvPr/>
          </p:nvCxnSpPr>
          <p:spPr>
            <a:xfrm>
              <a:off x="1764507" y="1743075"/>
              <a:ext cx="1539242" cy="834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2C58963-F647-6917-8005-08E5EEB8EDEF}"/>
                </a:ext>
              </a:extLst>
            </p:cNvPr>
            <p:cNvCxnSpPr>
              <a:stCxn id="18" idx="2"/>
              <a:endCxn id="20" idx="0"/>
            </p:cNvCxnSpPr>
            <p:nvPr/>
          </p:nvCxnSpPr>
          <p:spPr>
            <a:xfrm flipH="1">
              <a:off x="3303749" y="1743074"/>
              <a:ext cx="1481505" cy="8347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6D92525-804C-9C7C-7163-DE7F2715152A}"/>
                </a:ext>
              </a:extLst>
            </p:cNvPr>
            <p:cNvCxnSpPr>
              <a:cxnSpLocks/>
              <a:stCxn id="20" idx="2"/>
              <a:endCxn id="30" idx="0"/>
            </p:cNvCxnSpPr>
            <p:nvPr/>
          </p:nvCxnSpPr>
          <p:spPr>
            <a:xfrm flipH="1">
              <a:off x="1519878" y="3429000"/>
              <a:ext cx="1783871" cy="8207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961B779-C91B-7981-CC86-FE17288EE805}"/>
                </a:ext>
              </a:extLst>
            </p:cNvPr>
            <p:cNvCxnSpPr>
              <a:cxnSpLocks/>
              <a:stCxn id="20" idx="2"/>
              <a:endCxn id="27" idx="0"/>
            </p:cNvCxnSpPr>
            <p:nvPr/>
          </p:nvCxnSpPr>
          <p:spPr>
            <a:xfrm>
              <a:off x="3303749" y="3429000"/>
              <a:ext cx="1168677" cy="8207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9648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C9FB2ECF-629C-1E30-7F27-DD3443DAE5F3}"/>
              </a:ext>
            </a:extLst>
          </p:cNvPr>
          <p:cNvGrpSpPr/>
          <p:nvPr/>
        </p:nvGrpSpPr>
        <p:grpSpPr>
          <a:xfrm>
            <a:off x="514350" y="342899"/>
            <a:ext cx="6158004" cy="4781160"/>
            <a:chOff x="514350" y="342899"/>
            <a:chExt cx="6158004" cy="478116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24DB118-E1D2-871D-A115-0244FEE5A622}"/>
                </a:ext>
              </a:extLst>
            </p:cNvPr>
            <p:cNvGrpSpPr/>
            <p:nvPr/>
          </p:nvGrpSpPr>
          <p:grpSpPr>
            <a:xfrm>
              <a:off x="514350" y="342899"/>
              <a:ext cx="5521060" cy="4781160"/>
              <a:chOff x="514350" y="342899"/>
              <a:chExt cx="5521060" cy="4781160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EC3726C6-0924-62FC-FD1A-2451C4E1B219}"/>
                  </a:ext>
                </a:extLst>
              </p:cNvPr>
              <p:cNvGrpSpPr/>
              <p:nvPr/>
            </p:nvGrpSpPr>
            <p:grpSpPr>
              <a:xfrm>
                <a:off x="514350" y="342900"/>
                <a:ext cx="2500313" cy="1400175"/>
                <a:chOff x="514350" y="342900"/>
                <a:chExt cx="2500313" cy="1400175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44A455CE-A0EF-BC1D-4592-8102983BFEA6}"/>
                    </a:ext>
                  </a:extLst>
                </p:cNvPr>
                <p:cNvGrpSpPr/>
                <p:nvPr/>
              </p:nvGrpSpPr>
              <p:grpSpPr>
                <a:xfrm>
                  <a:off x="782084" y="643379"/>
                  <a:ext cx="2004106" cy="858733"/>
                  <a:chOff x="-46591" y="1599014"/>
                  <a:chExt cx="2004106" cy="858733"/>
                </a:xfrm>
              </p:grpSpPr>
              <p:pic>
                <p:nvPicPr>
                  <p:cNvPr id="9" name="Picture 8" descr="A pink and black flower&#10;&#10;Description automatically generated">
                    <a:extLst>
                      <a:ext uri="{FF2B5EF4-FFF2-40B4-BE49-F238E27FC236}">
                        <a16:creationId xmlns:a16="http://schemas.microsoft.com/office/drawing/2014/main" id="{9B29DCE0-AB64-3F43-F24E-6708BC93CAD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206109" y="1608208"/>
                    <a:ext cx="379457" cy="350943"/>
                  </a:xfrm>
                  <a:prstGeom prst="rect">
                    <a:avLst/>
                  </a:prstGeom>
                </p:spPr>
              </p:pic>
              <p:pic>
                <p:nvPicPr>
                  <p:cNvPr id="11" name="Graphic 10">
                    <a:extLst>
                      <a:ext uri="{FF2B5EF4-FFF2-40B4-BE49-F238E27FC236}">
                        <a16:creationId xmlns:a16="http://schemas.microsoft.com/office/drawing/2014/main" id="{D4F6EF08-7D85-15DC-BDD3-B876FF7CFF1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220822" y="2088415"/>
                    <a:ext cx="621869" cy="329861"/>
                  </a:xfrm>
                  <a:prstGeom prst="rect">
                    <a:avLst/>
                  </a:prstGeom>
                </p:spPr>
              </p:pic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4C71F519-7665-F7EC-3499-1F0C67104F71}"/>
                      </a:ext>
                    </a:extLst>
                  </p:cNvPr>
                  <p:cNvSpPr txBox="1"/>
                  <p:nvPr/>
                </p:nvSpPr>
                <p:spPr>
                  <a:xfrm>
                    <a:off x="1106000" y="1599014"/>
                    <a:ext cx="85151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Spade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E0A5FF8B-CBFE-A86F-5BA9-C183DA302FD1}"/>
                      </a:ext>
                    </a:extLst>
                  </p:cNvPr>
                  <p:cNvSpPr txBox="1"/>
                  <p:nvPr/>
                </p:nvSpPr>
                <p:spPr>
                  <a:xfrm>
                    <a:off x="-46591" y="2088415"/>
                    <a:ext cx="12490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err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Shakeflow</a:t>
                    </a:r>
                    <a:endParaRPr 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099D0E25-CD98-2F37-AFC6-9195310527FE}"/>
                    </a:ext>
                  </a:extLst>
                </p:cNvPr>
                <p:cNvSpPr/>
                <p:nvPr/>
              </p:nvSpPr>
              <p:spPr>
                <a:xfrm>
                  <a:off x="514350" y="342900"/>
                  <a:ext cx="2500313" cy="140017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383E4663-B0C4-6364-3CEB-302E7221C5A3}"/>
                  </a:ext>
                </a:extLst>
              </p:cNvPr>
              <p:cNvGrpSpPr/>
              <p:nvPr/>
            </p:nvGrpSpPr>
            <p:grpSpPr>
              <a:xfrm>
                <a:off x="3535097" y="342899"/>
                <a:ext cx="2500313" cy="1400175"/>
                <a:chOff x="4256186" y="432692"/>
                <a:chExt cx="2500313" cy="1400175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335F4E66-AF36-1852-9763-D13FFAFD5DE9}"/>
                    </a:ext>
                  </a:extLst>
                </p:cNvPr>
                <p:cNvGrpSpPr/>
                <p:nvPr/>
              </p:nvGrpSpPr>
              <p:grpSpPr>
                <a:xfrm>
                  <a:off x="4682571" y="707468"/>
                  <a:ext cx="1777132" cy="850624"/>
                  <a:chOff x="6997146" y="1813089"/>
                  <a:chExt cx="1777132" cy="850624"/>
                </a:xfrm>
              </p:grpSpPr>
              <p:pic>
                <p:nvPicPr>
                  <p:cNvPr id="3" name="Picture 2" descr="A red and black logo&#10;&#10;Description automatically generated">
                    <a:extLst>
                      <a:ext uri="{FF2B5EF4-FFF2-40B4-BE49-F238E27FC236}">
                        <a16:creationId xmlns:a16="http://schemas.microsoft.com/office/drawing/2014/main" id="{5112EEF7-8827-1C6C-99E6-6EF2F5379B5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997146" y="1813089"/>
                    <a:ext cx="823772" cy="310513"/>
                  </a:xfrm>
                  <a:prstGeom prst="rect">
                    <a:avLst/>
                  </a:prstGeom>
                </p:spPr>
              </p:pic>
              <p:pic>
                <p:nvPicPr>
                  <p:cNvPr id="5" name="Graphic 4">
                    <a:extLst>
                      <a:ext uri="{FF2B5EF4-FFF2-40B4-BE49-F238E27FC236}">
                        <a16:creationId xmlns:a16="http://schemas.microsoft.com/office/drawing/2014/main" id="{84D46EF2-7A6F-642D-D106-87C62470EC8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997147" y="2333852"/>
                    <a:ext cx="823771" cy="329861"/>
                  </a:xfrm>
                  <a:prstGeom prst="rect">
                    <a:avLst/>
                  </a:prstGeom>
                </p:spPr>
              </p:pic>
              <p:pic>
                <p:nvPicPr>
                  <p:cNvPr id="7" name="Picture 6" descr="A blue and yellow lines on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BAA4F9DD-ABE8-FACD-117D-E9CEB49C46E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8009213" y="2054001"/>
                    <a:ext cx="765065" cy="274945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1FEEC01D-DA97-22FF-07A5-173B004A8A0C}"/>
                    </a:ext>
                  </a:extLst>
                </p:cNvPr>
                <p:cNvSpPr/>
                <p:nvPr/>
              </p:nvSpPr>
              <p:spPr>
                <a:xfrm>
                  <a:off x="4256186" y="432692"/>
                  <a:ext cx="2500313" cy="140017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A3F4C21-C5B8-11C8-CF0A-86C3E3FB2B89}"/>
                  </a:ext>
                </a:extLst>
              </p:cNvPr>
              <p:cNvSpPr/>
              <p:nvPr/>
            </p:nvSpPr>
            <p:spPr>
              <a:xfrm>
                <a:off x="2543763" y="2577816"/>
                <a:ext cx="1519972" cy="8511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RTL</a:t>
                </a:r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EC9C158A-AFA5-3082-FD51-53AC226DCFDF}"/>
                  </a:ext>
                </a:extLst>
              </p:cNvPr>
              <p:cNvGrpSpPr/>
              <p:nvPr/>
            </p:nvGrpSpPr>
            <p:grpSpPr>
              <a:xfrm>
                <a:off x="2909441" y="4249701"/>
                <a:ext cx="3125969" cy="874358"/>
                <a:chOff x="2360431" y="4240568"/>
                <a:chExt cx="3125969" cy="874358"/>
              </a:xfrm>
            </p:grpSpPr>
            <p:pic>
              <p:nvPicPr>
                <p:cNvPr id="24" name="Picture 23" descr="A close-up of a logo&#10;&#10;Description automatically generated">
                  <a:extLst>
                    <a:ext uri="{FF2B5EF4-FFF2-40B4-BE49-F238E27FC236}">
                      <a16:creationId xmlns:a16="http://schemas.microsoft.com/office/drawing/2014/main" id="{E611835E-636D-8D39-624F-3CA2B9738D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43762" y="4382997"/>
                  <a:ext cx="1822404" cy="595919"/>
                </a:xfrm>
                <a:prstGeom prst="rect">
                  <a:avLst/>
                </a:prstGeom>
              </p:spPr>
            </p:pic>
            <p:pic>
              <p:nvPicPr>
                <p:cNvPr id="26" name="Picture 25" descr="A green logo with a clock and arrows&#10;&#10;Description automatically generated">
                  <a:extLst>
                    <a:ext uri="{FF2B5EF4-FFF2-40B4-BE49-F238E27FC236}">
                      <a16:creationId xmlns:a16="http://schemas.microsoft.com/office/drawing/2014/main" id="{AEAFAF7F-5F98-98A2-27F3-0D322CC8DB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656048" y="4322493"/>
                  <a:ext cx="716927" cy="716927"/>
                </a:xfrm>
                <a:prstGeom prst="rect">
                  <a:avLst/>
                </a:prstGeom>
              </p:spPr>
            </p:pic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058F2E80-BEA8-2EC3-D2B2-140432CE74A8}"/>
                    </a:ext>
                  </a:extLst>
                </p:cNvPr>
                <p:cNvSpPr/>
                <p:nvPr/>
              </p:nvSpPr>
              <p:spPr>
                <a:xfrm>
                  <a:off x="2360431" y="4240568"/>
                  <a:ext cx="3125969" cy="87435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1325005C-A4B5-E2B2-3381-C87883610996}"/>
                  </a:ext>
                </a:extLst>
              </p:cNvPr>
              <p:cNvGrpSpPr/>
              <p:nvPr/>
            </p:nvGrpSpPr>
            <p:grpSpPr>
              <a:xfrm>
                <a:off x="1008611" y="4249701"/>
                <a:ext cx="1022533" cy="874358"/>
                <a:chOff x="762345" y="4329002"/>
                <a:chExt cx="1022533" cy="874358"/>
              </a:xfrm>
            </p:grpSpPr>
            <p:pic>
              <p:nvPicPr>
                <p:cNvPr id="22" name="Picture 21" descr="A blue and white logo&#10;&#10;Description automatically generated">
                  <a:extLst>
                    <a:ext uri="{FF2B5EF4-FFF2-40B4-BE49-F238E27FC236}">
                      <a16:creationId xmlns:a16="http://schemas.microsoft.com/office/drawing/2014/main" id="{36D791CC-6662-486A-C85A-03BC03AF13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62345" y="4358737"/>
                  <a:ext cx="1022532" cy="798853"/>
                </a:xfrm>
                <a:prstGeom prst="rect">
                  <a:avLst/>
                </a:prstGeom>
              </p:spPr>
            </p:pic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F51B86A-E7C8-9110-0ACE-F762E0CF6767}"/>
                    </a:ext>
                  </a:extLst>
                </p:cNvPr>
                <p:cNvSpPr/>
                <p:nvPr/>
              </p:nvSpPr>
              <p:spPr>
                <a:xfrm>
                  <a:off x="762346" y="4329002"/>
                  <a:ext cx="1022532" cy="87435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75BF39A8-DA9E-A9AC-8DD0-84119ECA5840}"/>
                  </a:ext>
                </a:extLst>
              </p:cNvPr>
              <p:cNvCxnSpPr>
                <a:stCxn id="16" idx="2"/>
                <a:endCxn id="20" idx="0"/>
              </p:cNvCxnSpPr>
              <p:nvPr/>
            </p:nvCxnSpPr>
            <p:spPr>
              <a:xfrm>
                <a:off x="1764507" y="1743075"/>
                <a:ext cx="1539242" cy="83474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2C58963-F647-6917-8005-08E5EEB8EDEF}"/>
                  </a:ext>
                </a:extLst>
              </p:cNvPr>
              <p:cNvCxnSpPr>
                <a:stCxn id="18" idx="2"/>
                <a:endCxn id="20" idx="0"/>
              </p:cNvCxnSpPr>
              <p:nvPr/>
            </p:nvCxnSpPr>
            <p:spPr>
              <a:xfrm flipH="1">
                <a:off x="3303749" y="1743074"/>
                <a:ext cx="1481505" cy="83474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26D92525-804C-9C7C-7163-DE7F2715152A}"/>
                  </a:ext>
                </a:extLst>
              </p:cNvPr>
              <p:cNvCxnSpPr>
                <a:cxnSpLocks/>
                <a:stCxn id="20" idx="2"/>
                <a:endCxn id="30" idx="0"/>
              </p:cNvCxnSpPr>
              <p:nvPr/>
            </p:nvCxnSpPr>
            <p:spPr>
              <a:xfrm flipH="1">
                <a:off x="1519878" y="3429000"/>
                <a:ext cx="1783871" cy="82070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F961B779-C91B-7981-CC86-FE17288EE805}"/>
                  </a:ext>
                </a:extLst>
              </p:cNvPr>
              <p:cNvCxnSpPr>
                <a:cxnSpLocks/>
                <a:stCxn id="20" idx="2"/>
                <a:endCxn id="27" idx="0"/>
              </p:cNvCxnSpPr>
              <p:nvPr/>
            </p:nvCxnSpPr>
            <p:spPr>
              <a:xfrm>
                <a:off x="3303749" y="3429000"/>
                <a:ext cx="1168677" cy="820701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" name="Curved Connector 3">
              <a:extLst>
                <a:ext uri="{FF2B5EF4-FFF2-40B4-BE49-F238E27FC236}">
                  <a16:creationId xmlns:a16="http://schemas.microsoft.com/office/drawing/2014/main" id="{C91E6658-3C38-9506-FD92-CB4C1C085DB3}"/>
                </a:ext>
              </a:extLst>
            </p:cNvPr>
            <p:cNvCxnSpPr>
              <a:stCxn id="27" idx="3"/>
              <a:endCxn id="18" idx="3"/>
            </p:cNvCxnSpPr>
            <p:nvPr/>
          </p:nvCxnSpPr>
          <p:spPr>
            <a:xfrm flipV="1">
              <a:off x="6035410" y="1042987"/>
              <a:ext cx="12700" cy="3643893"/>
            </a:xfrm>
            <a:prstGeom prst="curvedConnector3">
              <a:avLst>
                <a:gd name="adj1" fmla="val 6412496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2AEB751-1603-2D51-250E-BF7539DE0253}"/>
                </a:ext>
              </a:extLst>
            </p:cNvPr>
            <p:cNvSpPr txBox="1"/>
            <p:nvPr/>
          </p:nvSpPr>
          <p:spPr>
            <a:xfrm>
              <a:off x="4301920" y="1984000"/>
              <a:ext cx="17540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~ minutes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15B3B8C-0374-A602-5A58-DF11F7E2F3C0}"/>
                </a:ext>
              </a:extLst>
            </p:cNvPr>
            <p:cNvSpPr txBox="1"/>
            <p:nvPr/>
          </p:nvSpPr>
          <p:spPr>
            <a:xfrm>
              <a:off x="4253477" y="3479754"/>
              <a:ext cx="13949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~ hours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7EB944B-E340-DFD3-B948-D1B045D1AD8A}"/>
                </a:ext>
              </a:extLst>
            </p:cNvPr>
            <p:cNvSpPr txBox="1"/>
            <p:nvPr/>
          </p:nvSpPr>
          <p:spPr>
            <a:xfrm>
              <a:off x="5529092" y="2680267"/>
              <a:ext cx="11432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Oops!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39175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EC3726C6-0924-62FC-FD1A-2451C4E1B219}"/>
              </a:ext>
            </a:extLst>
          </p:cNvPr>
          <p:cNvGrpSpPr/>
          <p:nvPr/>
        </p:nvGrpSpPr>
        <p:grpSpPr>
          <a:xfrm>
            <a:off x="514350" y="342900"/>
            <a:ext cx="2500313" cy="1400175"/>
            <a:chOff x="514350" y="342900"/>
            <a:chExt cx="2500313" cy="14001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4A455CE-A0EF-BC1D-4592-8102983BFEA6}"/>
                </a:ext>
              </a:extLst>
            </p:cNvPr>
            <p:cNvGrpSpPr/>
            <p:nvPr/>
          </p:nvGrpSpPr>
          <p:grpSpPr>
            <a:xfrm>
              <a:off x="782084" y="643379"/>
              <a:ext cx="2004106" cy="858733"/>
              <a:chOff x="-46591" y="1599014"/>
              <a:chExt cx="2004106" cy="858733"/>
            </a:xfrm>
          </p:grpSpPr>
          <p:pic>
            <p:nvPicPr>
              <p:cNvPr id="9" name="Picture 8" descr="A pink and black flower&#10;&#10;Description automatically generated">
                <a:extLst>
                  <a:ext uri="{FF2B5EF4-FFF2-40B4-BE49-F238E27FC236}">
                    <a16:creationId xmlns:a16="http://schemas.microsoft.com/office/drawing/2014/main" id="{9B29DCE0-AB64-3F43-F24E-6708BC93CA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6109" y="1608208"/>
                <a:ext cx="379457" cy="350943"/>
              </a:xfrm>
              <a:prstGeom prst="rect">
                <a:avLst/>
              </a:prstGeom>
            </p:spPr>
          </p:pic>
          <p:pic>
            <p:nvPicPr>
              <p:cNvPr id="11" name="Graphic 10">
                <a:extLst>
                  <a:ext uri="{FF2B5EF4-FFF2-40B4-BE49-F238E27FC236}">
                    <a16:creationId xmlns:a16="http://schemas.microsoft.com/office/drawing/2014/main" id="{D4F6EF08-7D85-15DC-BDD3-B876FF7CFF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220822" y="2088415"/>
                <a:ext cx="621869" cy="329861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71F519-7665-F7EC-3499-1F0C67104F71}"/>
                  </a:ext>
                </a:extLst>
              </p:cNvPr>
              <p:cNvSpPr txBox="1"/>
              <p:nvPr/>
            </p:nvSpPr>
            <p:spPr>
              <a:xfrm>
                <a:off x="1106000" y="1599014"/>
                <a:ext cx="85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Spade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0A5FF8B-CBFE-A86F-5BA9-C183DA302FD1}"/>
                  </a:ext>
                </a:extLst>
              </p:cNvPr>
              <p:cNvSpPr txBox="1"/>
              <p:nvPr/>
            </p:nvSpPr>
            <p:spPr>
              <a:xfrm>
                <a:off x="-46591" y="2088415"/>
                <a:ext cx="12490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Shakeflow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99D0E25-CD98-2F37-AFC6-9195310527FE}"/>
                </a:ext>
              </a:extLst>
            </p:cNvPr>
            <p:cNvSpPr/>
            <p:nvPr/>
          </p:nvSpPr>
          <p:spPr>
            <a:xfrm>
              <a:off x="514350" y="342900"/>
              <a:ext cx="2500313" cy="14001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83E4663-B0C4-6364-3CEB-302E7221C5A3}"/>
              </a:ext>
            </a:extLst>
          </p:cNvPr>
          <p:cNvGrpSpPr/>
          <p:nvPr/>
        </p:nvGrpSpPr>
        <p:grpSpPr>
          <a:xfrm>
            <a:off x="3535097" y="342899"/>
            <a:ext cx="2500313" cy="1400175"/>
            <a:chOff x="4256186" y="432692"/>
            <a:chExt cx="2500313" cy="140017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35F4E66-AF36-1852-9763-D13FFAFD5DE9}"/>
                </a:ext>
              </a:extLst>
            </p:cNvPr>
            <p:cNvGrpSpPr/>
            <p:nvPr/>
          </p:nvGrpSpPr>
          <p:grpSpPr>
            <a:xfrm>
              <a:off x="4682571" y="707468"/>
              <a:ext cx="1777132" cy="850624"/>
              <a:chOff x="6997146" y="1813089"/>
              <a:chExt cx="1777132" cy="850624"/>
            </a:xfrm>
          </p:grpSpPr>
          <p:pic>
            <p:nvPicPr>
              <p:cNvPr id="3" name="Picture 2" descr="A red and black logo&#10;&#10;Description automatically generated">
                <a:extLst>
                  <a:ext uri="{FF2B5EF4-FFF2-40B4-BE49-F238E27FC236}">
                    <a16:creationId xmlns:a16="http://schemas.microsoft.com/office/drawing/2014/main" id="{5112EEF7-8827-1C6C-99E6-6EF2F5379B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97146" y="1813089"/>
                <a:ext cx="823772" cy="310513"/>
              </a:xfrm>
              <a:prstGeom prst="rect">
                <a:avLst/>
              </a:prstGeom>
            </p:spPr>
          </p:pic>
          <p:pic>
            <p:nvPicPr>
              <p:cNvPr id="5" name="Graphic 4">
                <a:extLst>
                  <a:ext uri="{FF2B5EF4-FFF2-40B4-BE49-F238E27FC236}">
                    <a16:creationId xmlns:a16="http://schemas.microsoft.com/office/drawing/2014/main" id="{84D46EF2-7A6F-642D-D106-87C62470EC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997147" y="2333852"/>
                <a:ext cx="823771" cy="329861"/>
              </a:xfrm>
              <a:prstGeom prst="rect">
                <a:avLst/>
              </a:prstGeom>
            </p:spPr>
          </p:pic>
          <p:pic>
            <p:nvPicPr>
              <p:cNvPr id="7" name="Picture 6" descr="A blue and yellow lines on a black background&#10;&#10;Description automatically generated">
                <a:extLst>
                  <a:ext uri="{FF2B5EF4-FFF2-40B4-BE49-F238E27FC236}">
                    <a16:creationId xmlns:a16="http://schemas.microsoft.com/office/drawing/2014/main" id="{BAA4F9DD-ABE8-FACD-117D-E9CEB49C46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09213" y="2054001"/>
                <a:ext cx="765065" cy="274945"/>
              </a:xfrm>
              <a:prstGeom prst="rect">
                <a:avLst/>
              </a:prstGeom>
            </p:spPr>
          </p:pic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FEEC01D-DA97-22FF-07A5-173B004A8A0C}"/>
                </a:ext>
              </a:extLst>
            </p:cNvPr>
            <p:cNvSpPr/>
            <p:nvPr/>
          </p:nvSpPr>
          <p:spPr>
            <a:xfrm>
              <a:off x="4256186" y="432692"/>
              <a:ext cx="2500313" cy="14001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CA3F4C21-C5B8-11C8-CF0A-86C3E3FB2B89}"/>
              </a:ext>
            </a:extLst>
          </p:cNvPr>
          <p:cNvSpPr/>
          <p:nvPr/>
        </p:nvSpPr>
        <p:spPr>
          <a:xfrm>
            <a:off x="6461795" y="342900"/>
            <a:ext cx="2214123" cy="140017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C9C158A-AFA5-3082-FD51-53AC226DCFDF}"/>
              </a:ext>
            </a:extLst>
          </p:cNvPr>
          <p:cNvGrpSpPr/>
          <p:nvPr/>
        </p:nvGrpSpPr>
        <p:grpSpPr>
          <a:xfrm>
            <a:off x="2909441" y="4249701"/>
            <a:ext cx="3125969" cy="874358"/>
            <a:chOff x="2360431" y="4240568"/>
            <a:chExt cx="3125969" cy="874358"/>
          </a:xfrm>
        </p:grpSpPr>
        <p:pic>
          <p:nvPicPr>
            <p:cNvPr id="24" name="Picture 23" descr="A close-up of a logo&#10;&#10;Description automatically generated">
              <a:extLst>
                <a:ext uri="{FF2B5EF4-FFF2-40B4-BE49-F238E27FC236}">
                  <a16:creationId xmlns:a16="http://schemas.microsoft.com/office/drawing/2014/main" id="{E611835E-636D-8D39-624F-3CA2B9738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543762" y="4382997"/>
              <a:ext cx="1822404" cy="595919"/>
            </a:xfrm>
            <a:prstGeom prst="rect">
              <a:avLst/>
            </a:prstGeom>
          </p:spPr>
        </p:pic>
        <p:pic>
          <p:nvPicPr>
            <p:cNvPr id="26" name="Picture 25" descr="A green logo with a clock and arrows&#10;&#10;Description automatically generated">
              <a:extLst>
                <a:ext uri="{FF2B5EF4-FFF2-40B4-BE49-F238E27FC236}">
                  <a16:creationId xmlns:a16="http://schemas.microsoft.com/office/drawing/2014/main" id="{AEAFAF7F-5F98-98A2-27F3-0D322CC8D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56048" y="4322493"/>
              <a:ext cx="716927" cy="716927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58F2E80-BEA8-2EC3-D2B2-140432CE74A8}"/>
                </a:ext>
              </a:extLst>
            </p:cNvPr>
            <p:cNvSpPr/>
            <p:nvPr/>
          </p:nvSpPr>
          <p:spPr>
            <a:xfrm>
              <a:off x="2360431" y="4240568"/>
              <a:ext cx="3125969" cy="87435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325005C-A4B5-E2B2-3381-C87883610996}"/>
              </a:ext>
            </a:extLst>
          </p:cNvPr>
          <p:cNvGrpSpPr/>
          <p:nvPr/>
        </p:nvGrpSpPr>
        <p:grpSpPr>
          <a:xfrm>
            <a:off x="1008611" y="4249701"/>
            <a:ext cx="1022533" cy="874358"/>
            <a:chOff x="762345" y="4329002"/>
            <a:chExt cx="1022533" cy="874358"/>
          </a:xfrm>
        </p:grpSpPr>
        <p:pic>
          <p:nvPicPr>
            <p:cNvPr id="22" name="Picture 21" descr="A blue and white logo&#10;&#10;Description automatically generated">
              <a:extLst>
                <a:ext uri="{FF2B5EF4-FFF2-40B4-BE49-F238E27FC236}">
                  <a16:creationId xmlns:a16="http://schemas.microsoft.com/office/drawing/2014/main" id="{36D791CC-6662-486A-C85A-03BC03AF13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62345" y="4358737"/>
              <a:ext cx="1022532" cy="798853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F51B86A-E7C8-9110-0ACE-F762E0CF6767}"/>
                </a:ext>
              </a:extLst>
            </p:cNvPr>
            <p:cNvSpPr/>
            <p:nvPr/>
          </p:nvSpPr>
          <p:spPr>
            <a:xfrm>
              <a:off x="762346" y="4329002"/>
              <a:ext cx="1022532" cy="87435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13995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DB02BB-94F0-D68A-0A16-AC4B6341CACF}"/>
              </a:ext>
            </a:extLst>
          </p:cNvPr>
          <p:cNvSpPr/>
          <p:nvPr/>
        </p:nvSpPr>
        <p:spPr>
          <a:xfrm>
            <a:off x="682906" y="1490244"/>
            <a:ext cx="1342664" cy="775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RTL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2150F2-0785-222E-780A-86C2927031CF}"/>
              </a:ext>
            </a:extLst>
          </p:cNvPr>
          <p:cNvSpPr/>
          <p:nvPr/>
        </p:nvSpPr>
        <p:spPr>
          <a:xfrm>
            <a:off x="2432613" y="1490243"/>
            <a:ext cx="1342664" cy="775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Ctrl/Data synth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35B31C-8A34-E17B-FCF3-469C74E56B77}"/>
              </a:ext>
            </a:extLst>
          </p:cNvPr>
          <p:cNvSpPr/>
          <p:nvPr/>
        </p:nvSpPr>
        <p:spPr>
          <a:xfrm>
            <a:off x="4182320" y="1490242"/>
            <a:ext cx="1342664" cy="775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C8E7F5-76AD-11C9-157A-DFE51FEA3728}"/>
              </a:ext>
            </a:extLst>
          </p:cNvPr>
          <p:cNvSpPr/>
          <p:nvPr/>
        </p:nvSpPr>
        <p:spPr>
          <a:xfrm>
            <a:off x="682906" y="2265745"/>
            <a:ext cx="4842078" cy="775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Elaboration Scheme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F5473E-7453-19D3-7A6A-E8C22CDFEA19}"/>
              </a:ext>
            </a:extLst>
          </p:cNvPr>
          <p:cNvSpPr/>
          <p:nvPr/>
        </p:nvSpPr>
        <p:spPr>
          <a:xfrm>
            <a:off x="682906" y="3041248"/>
            <a:ext cx="4842078" cy="775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 Scheme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33B2C5-4E29-8655-8EB7-66A6D808F7C5}"/>
              </a:ext>
            </a:extLst>
          </p:cNvPr>
          <p:cNvSpPr/>
          <p:nvPr/>
        </p:nvSpPr>
        <p:spPr>
          <a:xfrm>
            <a:off x="682906" y="3816751"/>
            <a:ext cx="1342664" cy="775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</a:t>
            </a:r>
          </a:p>
          <a:p>
            <a:pPr algn="ctr"/>
            <a:r>
              <a:rPr lang="en-US" dirty="0"/>
              <a:t>RTL sim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C3A5C8-188D-6A18-E5B7-155D20833870}"/>
              </a:ext>
            </a:extLst>
          </p:cNvPr>
          <p:cNvSpPr/>
          <p:nvPr/>
        </p:nvSpPr>
        <p:spPr>
          <a:xfrm>
            <a:off x="4182320" y="3816750"/>
            <a:ext cx="1342664" cy="775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FPGA/ASIC</a:t>
            </a:r>
          </a:p>
        </p:txBody>
      </p:sp>
    </p:spTree>
    <p:extLst>
      <p:ext uri="{BB962C8B-B14F-4D97-AF65-F5344CB8AC3E}">
        <p14:creationId xmlns:p14="http://schemas.microsoft.com/office/powerpoint/2010/main" val="1172760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74CC57-B985-EBE5-1402-CFEAA35C279D}"/>
              </a:ext>
            </a:extLst>
          </p:cNvPr>
          <p:cNvGrpSpPr/>
          <p:nvPr/>
        </p:nvGrpSpPr>
        <p:grpSpPr>
          <a:xfrm>
            <a:off x="1028963" y="603183"/>
            <a:ext cx="4384581" cy="5421014"/>
            <a:chOff x="1028963" y="603183"/>
            <a:chExt cx="4384581" cy="542101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F359DA-1417-3DA7-9247-1AC0995C1BAA}"/>
                </a:ext>
              </a:extLst>
            </p:cNvPr>
            <p:cNvSpPr/>
            <p:nvPr/>
          </p:nvSpPr>
          <p:spPr>
            <a:xfrm>
              <a:off x="1028963" y="603184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A.java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702D096-6301-5638-4CD8-B42F5BD1BFD3}"/>
                </a:ext>
              </a:extLst>
            </p:cNvPr>
            <p:cNvSpPr/>
            <p:nvPr/>
          </p:nvSpPr>
          <p:spPr>
            <a:xfrm>
              <a:off x="1028963" y="2027007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A.ir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ADDA8EF-F43D-B38D-844F-1A151B6C2466}"/>
                </a:ext>
              </a:extLst>
            </p:cNvPr>
            <p:cNvSpPr/>
            <p:nvPr/>
          </p:nvSpPr>
          <p:spPr>
            <a:xfrm>
              <a:off x="1028963" y="3459899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A.syn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14A13DE-F7AE-DC21-CA7B-280944360807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1496102" y="1657602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99EC794-408C-AC98-BD80-E16DE3D3FCB3}"/>
                </a:ext>
              </a:extLst>
            </p:cNvPr>
            <p:cNvCxnSpPr>
              <a:cxnSpLocks/>
              <a:stCxn id="9" idx="2"/>
              <a:endCxn id="11" idx="0"/>
            </p:cNvCxnSpPr>
            <p:nvPr/>
          </p:nvCxnSpPr>
          <p:spPr>
            <a:xfrm>
              <a:off x="1496102" y="3090494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F382F84-9ADD-476D-781C-E4D77DCD4CDF}"/>
                </a:ext>
              </a:extLst>
            </p:cNvPr>
            <p:cNvSpPr/>
            <p:nvPr/>
          </p:nvSpPr>
          <p:spPr>
            <a:xfrm>
              <a:off x="1028963" y="4960710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A.pnr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F5B03EC-37B0-69CC-270F-DF1B821CB409}"/>
                </a:ext>
              </a:extLst>
            </p:cNvPr>
            <p:cNvCxnSpPr>
              <a:cxnSpLocks/>
              <a:stCxn id="11" idx="2"/>
              <a:endCxn id="27" idx="0"/>
            </p:cNvCxnSpPr>
            <p:nvPr/>
          </p:nvCxnSpPr>
          <p:spPr>
            <a:xfrm>
              <a:off x="1496102" y="4523386"/>
              <a:ext cx="0" cy="4373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C4B1A022-3D1D-0D8A-BDAE-A7C4D043B034}"/>
                </a:ext>
              </a:extLst>
            </p:cNvPr>
            <p:cNvSpPr/>
            <p:nvPr/>
          </p:nvSpPr>
          <p:spPr>
            <a:xfrm>
              <a:off x="1966552" y="603183"/>
              <a:ext cx="314739" cy="105441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5C1BDB9-FC63-4D26-B195-21AED2C6D6AF}"/>
                </a:ext>
              </a:extLst>
            </p:cNvPr>
            <p:cNvSpPr txBox="1"/>
            <p:nvPr/>
          </p:nvSpPr>
          <p:spPr>
            <a:xfrm>
              <a:off x="2348253" y="4557381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Backend</a:t>
              </a:r>
            </a:p>
          </p:txBody>
        </p: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B7A965A9-9B9E-9D3D-C1F0-CC38D54ED4BA}"/>
                </a:ext>
              </a:extLst>
            </p:cNvPr>
            <p:cNvSpPr/>
            <p:nvPr/>
          </p:nvSpPr>
          <p:spPr>
            <a:xfrm>
              <a:off x="1966551" y="2027006"/>
              <a:ext cx="314739" cy="1063487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950B5E6-BAF1-7822-91F3-072C7A54A2D9}"/>
                </a:ext>
              </a:extLst>
            </p:cNvPr>
            <p:cNvSpPr txBox="1"/>
            <p:nvPr/>
          </p:nvSpPr>
          <p:spPr>
            <a:xfrm>
              <a:off x="2348253" y="237408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IR</a:t>
              </a:r>
            </a:p>
          </p:txBody>
        </p:sp>
        <p:sp>
          <p:nvSpPr>
            <p:cNvPr id="40" name="Right Brace 39">
              <a:extLst>
                <a:ext uri="{FF2B5EF4-FFF2-40B4-BE49-F238E27FC236}">
                  <a16:creationId xmlns:a16="http://schemas.microsoft.com/office/drawing/2014/main" id="{3F1F670A-37D9-927B-7B43-7F1469F3F00A}"/>
                </a:ext>
              </a:extLst>
            </p:cNvPr>
            <p:cNvSpPr/>
            <p:nvPr/>
          </p:nvSpPr>
          <p:spPr>
            <a:xfrm>
              <a:off x="1966551" y="3459898"/>
              <a:ext cx="314739" cy="256429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C8F9456-8A88-DAFF-42CF-772CC084F203}"/>
                </a:ext>
              </a:extLst>
            </p:cNvPr>
            <p:cNvSpPr txBox="1"/>
            <p:nvPr/>
          </p:nvSpPr>
          <p:spPr>
            <a:xfrm>
              <a:off x="2348253" y="92134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Frontend</a:t>
              </a: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48411AF2-CE04-8888-D8E5-2B165E14F4D3}"/>
                </a:ext>
              </a:extLst>
            </p:cNvPr>
            <p:cNvGrpSpPr/>
            <p:nvPr/>
          </p:nvGrpSpPr>
          <p:grpSpPr>
            <a:xfrm>
              <a:off x="3803404" y="1488872"/>
              <a:ext cx="1610140" cy="2740971"/>
              <a:chOff x="7187307" y="874643"/>
              <a:chExt cx="1610140" cy="2740971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F8FAA5D3-0B89-DA7C-0178-4C87711B30C8}"/>
                  </a:ext>
                </a:extLst>
              </p:cNvPr>
              <p:cNvSpPr/>
              <p:nvPr/>
            </p:nvSpPr>
            <p:spPr>
              <a:xfrm>
                <a:off x="7205870" y="874643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0C0A60DC-600B-65C3-58AA-1678EF6705CD}"/>
                  </a:ext>
                </a:extLst>
              </p:cNvPr>
              <p:cNvSpPr/>
              <p:nvPr/>
            </p:nvSpPr>
            <p:spPr>
              <a:xfrm>
                <a:off x="7205870" y="1943080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98271913-83FC-7206-4B78-5D271F8CBEA9}"/>
                  </a:ext>
                </a:extLst>
              </p:cNvPr>
              <p:cNvSpPr/>
              <p:nvPr/>
            </p:nvSpPr>
            <p:spPr>
              <a:xfrm>
                <a:off x="8191160" y="882585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C749F499-4D37-1F98-BFA7-B7483E8502A8}"/>
                  </a:ext>
                </a:extLst>
              </p:cNvPr>
              <p:cNvSpPr/>
              <p:nvPr/>
            </p:nvSpPr>
            <p:spPr>
              <a:xfrm>
                <a:off x="8191159" y="1943080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8EEDEFD2-53EC-0FAF-1603-2BA3BA7FD15E}"/>
                  </a:ext>
                </a:extLst>
              </p:cNvPr>
              <p:cNvSpPr/>
              <p:nvPr/>
            </p:nvSpPr>
            <p:spPr>
              <a:xfrm>
                <a:off x="7187307" y="3009327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9D83F55-1742-F214-65DB-AFA497B5431B}"/>
                  </a:ext>
                </a:extLst>
              </p:cNvPr>
              <p:cNvSpPr/>
              <p:nvPr/>
            </p:nvSpPr>
            <p:spPr>
              <a:xfrm>
                <a:off x="8172596" y="3009327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8827FB21-A9CF-95AE-8805-191E5C3E1F27}"/>
                  </a:ext>
                </a:extLst>
              </p:cNvPr>
              <p:cNvCxnSpPr>
                <a:cxnSpLocks/>
                <a:stCxn id="97" idx="5"/>
                <a:endCxn id="101" idx="1"/>
              </p:cNvCxnSpPr>
              <p:nvPr/>
            </p:nvCxnSpPr>
            <p:spPr>
              <a:xfrm>
                <a:off x="7723368" y="1392141"/>
                <a:ext cx="556580" cy="6397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F3DF8676-CF7E-78EB-8FDE-123C7189DFB8}"/>
                  </a:ext>
                </a:extLst>
              </p:cNvPr>
              <p:cNvCxnSpPr>
                <a:stCxn id="97" idx="4"/>
                <a:endCxn id="98" idx="0"/>
              </p:cNvCxnSpPr>
              <p:nvPr/>
            </p:nvCxnSpPr>
            <p:spPr>
              <a:xfrm>
                <a:off x="7509014" y="1480930"/>
                <a:ext cx="0" cy="4621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3D4542AD-2F41-1E56-4E2A-FAAC5B7EFB2D}"/>
                  </a:ext>
                </a:extLst>
              </p:cNvPr>
              <p:cNvCxnSpPr>
                <a:cxnSpLocks/>
                <a:stCxn id="99" idx="4"/>
                <a:endCxn id="98" idx="7"/>
              </p:cNvCxnSpPr>
              <p:nvPr/>
            </p:nvCxnSpPr>
            <p:spPr>
              <a:xfrm flipH="1">
                <a:off x="7723368" y="1488872"/>
                <a:ext cx="770936" cy="5429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CC4C21AD-41E6-D815-2F6E-A0D1D4AC5E01}"/>
                  </a:ext>
                </a:extLst>
              </p:cNvPr>
              <p:cNvCxnSpPr>
                <a:stCxn id="99" idx="4"/>
                <a:endCxn id="101" idx="0"/>
              </p:cNvCxnSpPr>
              <p:nvPr/>
            </p:nvCxnSpPr>
            <p:spPr>
              <a:xfrm flipH="1">
                <a:off x="8494303" y="1488872"/>
                <a:ext cx="1" cy="4542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0CBCA192-41B6-AA38-E1DF-6AB114050E5C}"/>
                  </a:ext>
                </a:extLst>
              </p:cNvPr>
              <p:cNvCxnSpPr>
                <a:stCxn id="98" idx="4"/>
                <a:endCxn id="103" idx="0"/>
              </p:cNvCxnSpPr>
              <p:nvPr/>
            </p:nvCxnSpPr>
            <p:spPr>
              <a:xfrm flipH="1">
                <a:off x="7490451" y="2549367"/>
                <a:ext cx="18563" cy="4599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7846D700-A9E9-8AA3-018C-86F2BE4D7BD2}"/>
                  </a:ext>
                </a:extLst>
              </p:cNvPr>
              <p:cNvCxnSpPr>
                <a:stCxn id="98" idx="4"/>
                <a:endCxn id="104" idx="1"/>
              </p:cNvCxnSpPr>
              <p:nvPr/>
            </p:nvCxnSpPr>
            <p:spPr>
              <a:xfrm>
                <a:off x="7509014" y="2549367"/>
                <a:ext cx="752371" cy="5487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44466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74CC57-B985-EBE5-1402-CFEAA35C279D}"/>
              </a:ext>
            </a:extLst>
          </p:cNvPr>
          <p:cNvGrpSpPr/>
          <p:nvPr/>
        </p:nvGrpSpPr>
        <p:grpSpPr>
          <a:xfrm>
            <a:off x="1028963" y="603183"/>
            <a:ext cx="4384581" cy="5421014"/>
            <a:chOff x="1028963" y="603183"/>
            <a:chExt cx="4384581" cy="542101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F359DA-1417-3DA7-9247-1AC0995C1BAA}"/>
                </a:ext>
              </a:extLst>
            </p:cNvPr>
            <p:cNvSpPr/>
            <p:nvPr/>
          </p:nvSpPr>
          <p:spPr>
            <a:xfrm>
              <a:off x="1028963" y="603184"/>
              <a:ext cx="934278" cy="106348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A.java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702D096-6301-5638-4CD8-B42F5BD1BFD3}"/>
                </a:ext>
              </a:extLst>
            </p:cNvPr>
            <p:cNvSpPr/>
            <p:nvPr/>
          </p:nvSpPr>
          <p:spPr>
            <a:xfrm>
              <a:off x="1028963" y="2027007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A.ir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ADDA8EF-F43D-B38D-844F-1A151B6C2466}"/>
                </a:ext>
              </a:extLst>
            </p:cNvPr>
            <p:cNvSpPr/>
            <p:nvPr/>
          </p:nvSpPr>
          <p:spPr>
            <a:xfrm>
              <a:off x="1028963" y="3459899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A.syn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14A13DE-F7AE-DC21-CA7B-280944360807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1496102" y="1657602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99EC794-408C-AC98-BD80-E16DE3D3FCB3}"/>
                </a:ext>
              </a:extLst>
            </p:cNvPr>
            <p:cNvCxnSpPr>
              <a:cxnSpLocks/>
              <a:stCxn id="9" idx="2"/>
              <a:endCxn id="11" idx="0"/>
            </p:cNvCxnSpPr>
            <p:nvPr/>
          </p:nvCxnSpPr>
          <p:spPr>
            <a:xfrm>
              <a:off x="1496102" y="3090494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F382F84-9ADD-476D-781C-E4D77DCD4CDF}"/>
                </a:ext>
              </a:extLst>
            </p:cNvPr>
            <p:cNvSpPr/>
            <p:nvPr/>
          </p:nvSpPr>
          <p:spPr>
            <a:xfrm>
              <a:off x="1028963" y="4960710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A.pnr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F5B03EC-37B0-69CC-270F-DF1B821CB409}"/>
                </a:ext>
              </a:extLst>
            </p:cNvPr>
            <p:cNvCxnSpPr>
              <a:cxnSpLocks/>
              <a:stCxn id="11" idx="2"/>
              <a:endCxn id="27" idx="0"/>
            </p:cNvCxnSpPr>
            <p:nvPr/>
          </p:nvCxnSpPr>
          <p:spPr>
            <a:xfrm>
              <a:off x="1496102" y="4523386"/>
              <a:ext cx="0" cy="4373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C4B1A022-3D1D-0D8A-BDAE-A7C4D043B034}"/>
                </a:ext>
              </a:extLst>
            </p:cNvPr>
            <p:cNvSpPr/>
            <p:nvPr/>
          </p:nvSpPr>
          <p:spPr>
            <a:xfrm>
              <a:off x="1966552" y="603183"/>
              <a:ext cx="314739" cy="105441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5C1BDB9-FC63-4D26-B195-21AED2C6D6AF}"/>
                </a:ext>
              </a:extLst>
            </p:cNvPr>
            <p:cNvSpPr txBox="1"/>
            <p:nvPr/>
          </p:nvSpPr>
          <p:spPr>
            <a:xfrm>
              <a:off x="2348253" y="4557381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Backend</a:t>
              </a:r>
            </a:p>
          </p:txBody>
        </p: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B7A965A9-9B9E-9D3D-C1F0-CC38D54ED4BA}"/>
                </a:ext>
              </a:extLst>
            </p:cNvPr>
            <p:cNvSpPr/>
            <p:nvPr/>
          </p:nvSpPr>
          <p:spPr>
            <a:xfrm>
              <a:off x="1966551" y="2027006"/>
              <a:ext cx="314739" cy="1063487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950B5E6-BAF1-7822-91F3-072C7A54A2D9}"/>
                </a:ext>
              </a:extLst>
            </p:cNvPr>
            <p:cNvSpPr txBox="1"/>
            <p:nvPr/>
          </p:nvSpPr>
          <p:spPr>
            <a:xfrm>
              <a:off x="2348253" y="237408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IR</a:t>
              </a:r>
            </a:p>
          </p:txBody>
        </p:sp>
        <p:sp>
          <p:nvSpPr>
            <p:cNvPr id="40" name="Right Brace 39">
              <a:extLst>
                <a:ext uri="{FF2B5EF4-FFF2-40B4-BE49-F238E27FC236}">
                  <a16:creationId xmlns:a16="http://schemas.microsoft.com/office/drawing/2014/main" id="{3F1F670A-37D9-927B-7B43-7F1469F3F00A}"/>
                </a:ext>
              </a:extLst>
            </p:cNvPr>
            <p:cNvSpPr/>
            <p:nvPr/>
          </p:nvSpPr>
          <p:spPr>
            <a:xfrm>
              <a:off x="1966551" y="3459898"/>
              <a:ext cx="314739" cy="256429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C8F9456-8A88-DAFF-42CF-772CC084F203}"/>
                </a:ext>
              </a:extLst>
            </p:cNvPr>
            <p:cNvSpPr txBox="1"/>
            <p:nvPr/>
          </p:nvSpPr>
          <p:spPr>
            <a:xfrm>
              <a:off x="2348253" y="92134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Frontend</a:t>
              </a: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48411AF2-CE04-8888-D8E5-2B165E14F4D3}"/>
                </a:ext>
              </a:extLst>
            </p:cNvPr>
            <p:cNvGrpSpPr/>
            <p:nvPr/>
          </p:nvGrpSpPr>
          <p:grpSpPr>
            <a:xfrm>
              <a:off x="3803404" y="1488872"/>
              <a:ext cx="1610140" cy="2740971"/>
              <a:chOff x="7187307" y="874643"/>
              <a:chExt cx="1610140" cy="2740971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F8FAA5D3-0B89-DA7C-0178-4C87711B30C8}"/>
                  </a:ext>
                </a:extLst>
              </p:cNvPr>
              <p:cNvSpPr/>
              <p:nvPr/>
            </p:nvSpPr>
            <p:spPr>
              <a:xfrm>
                <a:off x="7205870" y="874643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0C0A60DC-600B-65C3-58AA-1678EF6705CD}"/>
                  </a:ext>
                </a:extLst>
              </p:cNvPr>
              <p:cNvSpPr/>
              <p:nvPr/>
            </p:nvSpPr>
            <p:spPr>
              <a:xfrm>
                <a:off x="7205870" y="1943080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98271913-83FC-7206-4B78-5D271F8CBEA9}"/>
                  </a:ext>
                </a:extLst>
              </p:cNvPr>
              <p:cNvSpPr/>
              <p:nvPr/>
            </p:nvSpPr>
            <p:spPr>
              <a:xfrm>
                <a:off x="8191160" y="882585"/>
                <a:ext cx="606287" cy="60628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C749F499-4D37-1F98-BFA7-B7483E8502A8}"/>
                  </a:ext>
                </a:extLst>
              </p:cNvPr>
              <p:cNvSpPr/>
              <p:nvPr/>
            </p:nvSpPr>
            <p:spPr>
              <a:xfrm>
                <a:off x="8191159" y="1943080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8EEDEFD2-53EC-0FAF-1603-2BA3BA7FD15E}"/>
                  </a:ext>
                </a:extLst>
              </p:cNvPr>
              <p:cNvSpPr/>
              <p:nvPr/>
            </p:nvSpPr>
            <p:spPr>
              <a:xfrm>
                <a:off x="7187307" y="3009327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9D83F55-1742-F214-65DB-AFA497B5431B}"/>
                  </a:ext>
                </a:extLst>
              </p:cNvPr>
              <p:cNvSpPr/>
              <p:nvPr/>
            </p:nvSpPr>
            <p:spPr>
              <a:xfrm>
                <a:off x="8172596" y="3009327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8827FB21-A9CF-95AE-8805-191E5C3E1F27}"/>
                  </a:ext>
                </a:extLst>
              </p:cNvPr>
              <p:cNvCxnSpPr>
                <a:cxnSpLocks/>
                <a:stCxn id="97" idx="5"/>
                <a:endCxn id="101" idx="1"/>
              </p:cNvCxnSpPr>
              <p:nvPr/>
            </p:nvCxnSpPr>
            <p:spPr>
              <a:xfrm>
                <a:off x="7723368" y="1392141"/>
                <a:ext cx="556580" cy="6397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F3DF8676-CF7E-78EB-8FDE-123C7189DFB8}"/>
                  </a:ext>
                </a:extLst>
              </p:cNvPr>
              <p:cNvCxnSpPr>
                <a:stCxn id="97" idx="4"/>
                <a:endCxn id="98" idx="0"/>
              </p:cNvCxnSpPr>
              <p:nvPr/>
            </p:nvCxnSpPr>
            <p:spPr>
              <a:xfrm>
                <a:off x="7509014" y="1480930"/>
                <a:ext cx="0" cy="4621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3D4542AD-2F41-1E56-4E2A-FAAC5B7EFB2D}"/>
                  </a:ext>
                </a:extLst>
              </p:cNvPr>
              <p:cNvCxnSpPr>
                <a:cxnSpLocks/>
                <a:stCxn id="99" idx="4"/>
                <a:endCxn id="98" idx="7"/>
              </p:cNvCxnSpPr>
              <p:nvPr/>
            </p:nvCxnSpPr>
            <p:spPr>
              <a:xfrm flipH="1">
                <a:off x="7723368" y="1488872"/>
                <a:ext cx="770936" cy="5429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CC4C21AD-41E6-D815-2F6E-A0D1D4AC5E01}"/>
                  </a:ext>
                </a:extLst>
              </p:cNvPr>
              <p:cNvCxnSpPr>
                <a:stCxn id="99" idx="4"/>
                <a:endCxn id="101" idx="0"/>
              </p:cNvCxnSpPr>
              <p:nvPr/>
            </p:nvCxnSpPr>
            <p:spPr>
              <a:xfrm flipH="1">
                <a:off x="8494303" y="1488872"/>
                <a:ext cx="1" cy="4542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0CBCA192-41B6-AA38-E1DF-6AB114050E5C}"/>
                  </a:ext>
                </a:extLst>
              </p:cNvPr>
              <p:cNvCxnSpPr>
                <a:stCxn id="98" idx="4"/>
                <a:endCxn id="103" idx="0"/>
              </p:cNvCxnSpPr>
              <p:nvPr/>
            </p:nvCxnSpPr>
            <p:spPr>
              <a:xfrm flipH="1">
                <a:off x="7490451" y="2549367"/>
                <a:ext cx="18563" cy="4599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7846D700-A9E9-8AA3-018C-86F2BE4D7BD2}"/>
                  </a:ext>
                </a:extLst>
              </p:cNvPr>
              <p:cNvCxnSpPr>
                <a:stCxn id="98" idx="4"/>
                <a:endCxn id="104" idx="1"/>
              </p:cNvCxnSpPr>
              <p:nvPr/>
            </p:nvCxnSpPr>
            <p:spPr>
              <a:xfrm>
                <a:off x="7509014" y="2549367"/>
                <a:ext cx="752371" cy="5487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5623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74CC57-B985-EBE5-1402-CFEAA35C279D}"/>
              </a:ext>
            </a:extLst>
          </p:cNvPr>
          <p:cNvGrpSpPr/>
          <p:nvPr/>
        </p:nvGrpSpPr>
        <p:grpSpPr>
          <a:xfrm>
            <a:off x="1028963" y="603183"/>
            <a:ext cx="4384581" cy="5421014"/>
            <a:chOff x="1028963" y="603183"/>
            <a:chExt cx="4384581" cy="542101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F359DA-1417-3DA7-9247-1AC0995C1BAA}"/>
                </a:ext>
              </a:extLst>
            </p:cNvPr>
            <p:cNvSpPr/>
            <p:nvPr/>
          </p:nvSpPr>
          <p:spPr>
            <a:xfrm>
              <a:off x="1028963" y="603184"/>
              <a:ext cx="934278" cy="106348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A.java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702D096-6301-5638-4CD8-B42F5BD1BFD3}"/>
                </a:ext>
              </a:extLst>
            </p:cNvPr>
            <p:cNvSpPr/>
            <p:nvPr/>
          </p:nvSpPr>
          <p:spPr>
            <a:xfrm>
              <a:off x="1028963" y="2027007"/>
              <a:ext cx="934278" cy="10634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A.ir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ADDA8EF-F43D-B38D-844F-1A151B6C2466}"/>
                </a:ext>
              </a:extLst>
            </p:cNvPr>
            <p:cNvSpPr/>
            <p:nvPr/>
          </p:nvSpPr>
          <p:spPr>
            <a:xfrm>
              <a:off x="1028963" y="3459899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A.syn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14A13DE-F7AE-DC21-CA7B-280944360807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1496102" y="1657602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99EC794-408C-AC98-BD80-E16DE3D3FCB3}"/>
                </a:ext>
              </a:extLst>
            </p:cNvPr>
            <p:cNvCxnSpPr>
              <a:cxnSpLocks/>
              <a:stCxn id="9" idx="2"/>
              <a:endCxn id="11" idx="0"/>
            </p:cNvCxnSpPr>
            <p:nvPr/>
          </p:nvCxnSpPr>
          <p:spPr>
            <a:xfrm>
              <a:off x="1496102" y="3090494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F382F84-9ADD-476D-781C-E4D77DCD4CDF}"/>
                </a:ext>
              </a:extLst>
            </p:cNvPr>
            <p:cNvSpPr/>
            <p:nvPr/>
          </p:nvSpPr>
          <p:spPr>
            <a:xfrm>
              <a:off x="1028963" y="4960710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A.pnr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F5B03EC-37B0-69CC-270F-DF1B821CB409}"/>
                </a:ext>
              </a:extLst>
            </p:cNvPr>
            <p:cNvCxnSpPr>
              <a:cxnSpLocks/>
              <a:stCxn id="11" idx="2"/>
              <a:endCxn id="27" idx="0"/>
            </p:cNvCxnSpPr>
            <p:nvPr/>
          </p:nvCxnSpPr>
          <p:spPr>
            <a:xfrm>
              <a:off x="1496102" y="4523386"/>
              <a:ext cx="0" cy="4373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C4B1A022-3D1D-0D8A-BDAE-A7C4D043B034}"/>
                </a:ext>
              </a:extLst>
            </p:cNvPr>
            <p:cNvSpPr/>
            <p:nvPr/>
          </p:nvSpPr>
          <p:spPr>
            <a:xfrm>
              <a:off x="1966552" y="603183"/>
              <a:ext cx="314739" cy="105441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5C1BDB9-FC63-4D26-B195-21AED2C6D6AF}"/>
                </a:ext>
              </a:extLst>
            </p:cNvPr>
            <p:cNvSpPr txBox="1"/>
            <p:nvPr/>
          </p:nvSpPr>
          <p:spPr>
            <a:xfrm>
              <a:off x="2348253" y="4557381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Backend</a:t>
              </a:r>
            </a:p>
          </p:txBody>
        </p: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B7A965A9-9B9E-9D3D-C1F0-CC38D54ED4BA}"/>
                </a:ext>
              </a:extLst>
            </p:cNvPr>
            <p:cNvSpPr/>
            <p:nvPr/>
          </p:nvSpPr>
          <p:spPr>
            <a:xfrm>
              <a:off x="1966551" y="2027006"/>
              <a:ext cx="314739" cy="1063487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950B5E6-BAF1-7822-91F3-072C7A54A2D9}"/>
                </a:ext>
              </a:extLst>
            </p:cNvPr>
            <p:cNvSpPr txBox="1"/>
            <p:nvPr/>
          </p:nvSpPr>
          <p:spPr>
            <a:xfrm>
              <a:off x="2348253" y="237408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IR</a:t>
              </a:r>
            </a:p>
          </p:txBody>
        </p:sp>
        <p:sp>
          <p:nvSpPr>
            <p:cNvPr id="40" name="Right Brace 39">
              <a:extLst>
                <a:ext uri="{FF2B5EF4-FFF2-40B4-BE49-F238E27FC236}">
                  <a16:creationId xmlns:a16="http://schemas.microsoft.com/office/drawing/2014/main" id="{3F1F670A-37D9-927B-7B43-7F1469F3F00A}"/>
                </a:ext>
              </a:extLst>
            </p:cNvPr>
            <p:cNvSpPr/>
            <p:nvPr/>
          </p:nvSpPr>
          <p:spPr>
            <a:xfrm>
              <a:off x="1966551" y="3459898"/>
              <a:ext cx="314739" cy="256429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C8F9456-8A88-DAFF-42CF-772CC084F203}"/>
                </a:ext>
              </a:extLst>
            </p:cNvPr>
            <p:cNvSpPr txBox="1"/>
            <p:nvPr/>
          </p:nvSpPr>
          <p:spPr>
            <a:xfrm>
              <a:off x="2348253" y="92134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Frontend</a:t>
              </a: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48411AF2-CE04-8888-D8E5-2B165E14F4D3}"/>
                </a:ext>
              </a:extLst>
            </p:cNvPr>
            <p:cNvGrpSpPr/>
            <p:nvPr/>
          </p:nvGrpSpPr>
          <p:grpSpPr>
            <a:xfrm>
              <a:off x="3803404" y="1488872"/>
              <a:ext cx="1610140" cy="2740971"/>
              <a:chOff x="7187307" y="874643"/>
              <a:chExt cx="1610140" cy="2740971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F8FAA5D3-0B89-DA7C-0178-4C87711B30C8}"/>
                  </a:ext>
                </a:extLst>
              </p:cNvPr>
              <p:cNvSpPr/>
              <p:nvPr/>
            </p:nvSpPr>
            <p:spPr>
              <a:xfrm>
                <a:off x="7205870" y="874643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0C0A60DC-600B-65C3-58AA-1678EF6705CD}"/>
                  </a:ext>
                </a:extLst>
              </p:cNvPr>
              <p:cNvSpPr/>
              <p:nvPr/>
            </p:nvSpPr>
            <p:spPr>
              <a:xfrm>
                <a:off x="7205870" y="1943080"/>
                <a:ext cx="606287" cy="606287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98271913-83FC-7206-4B78-5D271F8CBEA9}"/>
                  </a:ext>
                </a:extLst>
              </p:cNvPr>
              <p:cNvSpPr/>
              <p:nvPr/>
            </p:nvSpPr>
            <p:spPr>
              <a:xfrm>
                <a:off x="8191160" y="882585"/>
                <a:ext cx="606287" cy="606287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C749F499-4D37-1F98-BFA7-B7483E8502A8}"/>
                  </a:ext>
                </a:extLst>
              </p:cNvPr>
              <p:cNvSpPr/>
              <p:nvPr/>
            </p:nvSpPr>
            <p:spPr>
              <a:xfrm>
                <a:off x="8191159" y="1943080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8EEDEFD2-53EC-0FAF-1603-2BA3BA7FD15E}"/>
                  </a:ext>
                </a:extLst>
              </p:cNvPr>
              <p:cNvSpPr/>
              <p:nvPr/>
            </p:nvSpPr>
            <p:spPr>
              <a:xfrm>
                <a:off x="7187307" y="3009327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9D83F55-1742-F214-65DB-AFA497B5431B}"/>
                  </a:ext>
                </a:extLst>
              </p:cNvPr>
              <p:cNvSpPr/>
              <p:nvPr/>
            </p:nvSpPr>
            <p:spPr>
              <a:xfrm>
                <a:off x="8172596" y="3009327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8827FB21-A9CF-95AE-8805-191E5C3E1F27}"/>
                  </a:ext>
                </a:extLst>
              </p:cNvPr>
              <p:cNvCxnSpPr>
                <a:cxnSpLocks/>
                <a:stCxn id="97" idx="5"/>
                <a:endCxn id="101" idx="1"/>
              </p:cNvCxnSpPr>
              <p:nvPr/>
            </p:nvCxnSpPr>
            <p:spPr>
              <a:xfrm>
                <a:off x="7723368" y="1392141"/>
                <a:ext cx="556580" cy="6397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F3DF8676-CF7E-78EB-8FDE-123C7189DFB8}"/>
                  </a:ext>
                </a:extLst>
              </p:cNvPr>
              <p:cNvCxnSpPr>
                <a:stCxn id="97" idx="4"/>
                <a:endCxn id="98" idx="0"/>
              </p:cNvCxnSpPr>
              <p:nvPr/>
            </p:nvCxnSpPr>
            <p:spPr>
              <a:xfrm>
                <a:off x="7509014" y="1480930"/>
                <a:ext cx="0" cy="4621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3D4542AD-2F41-1E56-4E2A-FAAC5B7EFB2D}"/>
                  </a:ext>
                </a:extLst>
              </p:cNvPr>
              <p:cNvCxnSpPr>
                <a:cxnSpLocks/>
                <a:stCxn id="99" idx="4"/>
                <a:endCxn id="98" idx="7"/>
              </p:cNvCxnSpPr>
              <p:nvPr/>
            </p:nvCxnSpPr>
            <p:spPr>
              <a:xfrm flipH="1">
                <a:off x="7723368" y="1488872"/>
                <a:ext cx="770936" cy="5429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CC4C21AD-41E6-D815-2F6E-A0D1D4AC5E01}"/>
                  </a:ext>
                </a:extLst>
              </p:cNvPr>
              <p:cNvCxnSpPr>
                <a:stCxn id="99" idx="4"/>
                <a:endCxn id="101" idx="0"/>
              </p:cNvCxnSpPr>
              <p:nvPr/>
            </p:nvCxnSpPr>
            <p:spPr>
              <a:xfrm flipH="1">
                <a:off x="8494303" y="1488872"/>
                <a:ext cx="1" cy="4542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0CBCA192-41B6-AA38-E1DF-6AB114050E5C}"/>
                  </a:ext>
                </a:extLst>
              </p:cNvPr>
              <p:cNvCxnSpPr>
                <a:stCxn id="98" idx="4"/>
                <a:endCxn id="103" idx="0"/>
              </p:cNvCxnSpPr>
              <p:nvPr/>
            </p:nvCxnSpPr>
            <p:spPr>
              <a:xfrm flipH="1">
                <a:off x="7490451" y="2549367"/>
                <a:ext cx="18563" cy="4599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7846D700-A9E9-8AA3-018C-86F2BE4D7BD2}"/>
                  </a:ext>
                </a:extLst>
              </p:cNvPr>
              <p:cNvCxnSpPr>
                <a:stCxn id="98" idx="4"/>
                <a:endCxn id="104" idx="1"/>
              </p:cNvCxnSpPr>
              <p:nvPr/>
            </p:nvCxnSpPr>
            <p:spPr>
              <a:xfrm>
                <a:off x="7509014" y="2549367"/>
                <a:ext cx="752371" cy="5487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97475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74CC57-B985-EBE5-1402-CFEAA35C279D}"/>
              </a:ext>
            </a:extLst>
          </p:cNvPr>
          <p:cNvGrpSpPr/>
          <p:nvPr/>
        </p:nvGrpSpPr>
        <p:grpSpPr>
          <a:xfrm>
            <a:off x="1028963" y="603183"/>
            <a:ext cx="4384581" cy="5421014"/>
            <a:chOff x="1028963" y="603183"/>
            <a:chExt cx="4384581" cy="542101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F359DA-1417-3DA7-9247-1AC0995C1BAA}"/>
                </a:ext>
              </a:extLst>
            </p:cNvPr>
            <p:cNvSpPr/>
            <p:nvPr/>
          </p:nvSpPr>
          <p:spPr>
            <a:xfrm>
              <a:off x="1028963" y="603184"/>
              <a:ext cx="934278" cy="106348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A.java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702D096-6301-5638-4CD8-B42F5BD1BFD3}"/>
                </a:ext>
              </a:extLst>
            </p:cNvPr>
            <p:cNvSpPr/>
            <p:nvPr/>
          </p:nvSpPr>
          <p:spPr>
            <a:xfrm>
              <a:off x="1028963" y="2027007"/>
              <a:ext cx="934278" cy="10634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A.ir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ADDA8EF-F43D-B38D-844F-1A151B6C2466}"/>
                </a:ext>
              </a:extLst>
            </p:cNvPr>
            <p:cNvSpPr/>
            <p:nvPr/>
          </p:nvSpPr>
          <p:spPr>
            <a:xfrm>
              <a:off x="1028963" y="3459899"/>
              <a:ext cx="934278" cy="10634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A.syn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14A13DE-F7AE-DC21-CA7B-280944360807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1496102" y="1657602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99EC794-408C-AC98-BD80-E16DE3D3FCB3}"/>
                </a:ext>
              </a:extLst>
            </p:cNvPr>
            <p:cNvCxnSpPr>
              <a:cxnSpLocks/>
              <a:stCxn id="9" idx="2"/>
              <a:endCxn id="11" idx="0"/>
            </p:cNvCxnSpPr>
            <p:nvPr/>
          </p:nvCxnSpPr>
          <p:spPr>
            <a:xfrm>
              <a:off x="1496102" y="3090494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F382F84-9ADD-476D-781C-E4D77DCD4CDF}"/>
                </a:ext>
              </a:extLst>
            </p:cNvPr>
            <p:cNvSpPr/>
            <p:nvPr/>
          </p:nvSpPr>
          <p:spPr>
            <a:xfrm>
              <a:off x="1028963" y="4960710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A.pnr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F5B03EC-37B0-69CC-270F-DF1B821CB409}"/>
                </a:ext>
              </a:extLst>
            </p:cNvPr>
            <p:cNvCxnSpPr>
              <a:cxnSpLocks/>
              <a:stCxn id="11" idx="2"/>
              <a:endCxn id="27" idx="0"/>
            </p:cNvCxnSpPr>
            <p:nvPr/>
          </p:nvCxnSpPr>
          <p:spPr>
            <a:xfrm>
              <a:off x="1496102" y="4523386"/>
              <a:ext cx="0" cy="4373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C4B1A022-3D1D-0D8A-BDAE-A7C4D043B034}"/>
                </a:ext>
              </a:extLst>
            </p:cNvPr>
            <p:cNvSpPr/>
            <p:nvPr/>
          </p:nvSpPr>
          <p:spPr>
            <a:xfrm>
              <a:off x="1966552" y="603183"/>
              <a:ext cx="314739" cy="105441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5C1BDB9-FC63-4D26-B195-21AED2C6D6AF}"/>
                </a:ext>
              </a:extLst>
            </p:cNvPr>
            <p:cNvSpPr txBox="1"/>
            <p:nvPr/>
          </p:nvSpPr>
          <p:spPr>
            <a:xfrm>
              <a:off x="2348253" y="4557381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Backend</a:t>
              </a:r>
            </a:p>
          </p:txBody>
        </p: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B7A965A9-9B9E-9D3D-C1F0-CC38D54ED4BA}"/>
                </a:ext>
              </a:extLst>
            </p:cNvPr>
            <p:cNvSpPr/>
            <p:nvPr/>
          </p:nvSpPr>
          <p:spPr>
            <a:xfrm>
              <a:off x="1966551" y="2027006"/>
              <a:ext cx="314739" cy="1063487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950B5E6-BAF1-7822-91F3-072C7A54A2D9}"/>
                </a:ext>
              </a:extLst>
            </p:cNvPr>
            <p:cNvSpPr txBox="1"/>
            <p:nvPr/>
          </p:nvSpPr>
          <p:spPr>
            <a:xfrm>
              <a:off x="2348253" y="237408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IR</a:t>
              </a:r>
            </a:p>
          </p:txBody>
        </p:sp>
        <p:sp>
          <p:nvSpPr>
            <p:cNvPr id="40" name="Right Brace 39">
              <a:extLst>
                <a:ext uri="{FF2B5EF4-FFF2-40B4-BE49-F238E27FC236}">
                  <a16:creationId xmlns:a16="http://schemas.microsoft.com/office/drawing/2014/main" id="{3F1F670A-37D9-927B-7B43-7F1469F3F00A}"/>
                </a:ext>
              </a:extLst>
            </p:cNvPr>
            <p:cNvSpPr/>
            <p:nvPr/>
          </p:nvSpPr>
          <p:spPr>
            <a:xfrm>
              <a:off x="1966551" y="3459898"/>
              <a:ext cx="314739" cy="256429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C8F9456-8A88-DAFF-42CF-772CC084F203}"/>
                </a:ext>
              </a:extLst>
            </p:cNvPr>
            <p:cNvSpPr txBox="1"/>
            <p:nvPr/>
          </p:nvSpPr>
          <p:spPr>
            <a:xfrm>
              <a:off x="2348253" y="92134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Frontend</a:t>
              </a: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48411AF2-CE04-8888-D8E5-2B165E14F4D3}"/>
                </a:ext>
              </a:extLst>
            </p:cNvPr>
            <p:cNvGrpSpPr/>
            <p:nvPr/>
          </p:nvGrpSpPr>
          <p:grpSpPr>
            <a:xfrm>
              <a:off x="3803404" y="1488872"/>
              <a:ext cx="1610140" cy="2740971"/>
              <a:chOff x="7187307" y="874643"/>
              <a:chExt cx="1610140" cy="2740971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F8FAA5D3-0B89-DA7C-0178-4C87711B30C8}"/>
                  </a:ext>
                </a:extLst>
              </p:cNvPr>
              <p:cNvSpPr/>
              <p:nvPr/>
            </p:nvSpPr>
            <p:spPr>
              <a:xfrm>
                <a:off x="7205870" y="874643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0C0A60DC-600B-65C3-58AA-1678EF6705CD}"/>
                  </a:ext>
                </a:extLst>
              </p:cNvPr>
              <p:cNvSpPr/>
              <p:nvPr/>
            </p:nvSpPr>
            <p:spPr>
              <a:xfrm>
                <a:off x="7205870" y="1943080"/>
                <a:ext cx="606287" cy="606287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98271913-83FC-7206-4B78-5D271F8CBEA9}"/>
                  </a:ext>
                </a:extLst>
              </p:cNvPr>
              <p:cNvSpPr/>
              <p:nvPr/>
            </p:nvSpPr>
            <p:spPr>
              <a:xfrm>
                <a:off x="8191160" y="882585"/>
                <a:ext cx="606287" cy="606287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C749F499-4D37-1F98-BFA7-B7483E8502A8}"/>
                  </a:ext>
                </a:extLst>
              </p:cNvPr>
              <p:cNvSpPr/>
              <p:nvPr/>
            </p:nvSpPr>
            <p:spPr>
              <a:xfrm>
                <a:off x="8191159" y="1943080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8EEDEFD2-53EC-0FAF-1603-2BA3BA7FD15E}"/>
                  </a:ext>
                </a:extLst>
              </p:cNvPr>
              <p:cNvSpPr/>
              <p:nvPr/>
            </p:nvSpPr>
            <p:spPr>
              <a:xfrm>
                <a:off x="7187307" y="3009327"/>
                <a:ext cx="606287" cy="606287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9D83F55-1742-F214-65DB-AFA497B5431B}"/>
                  </a:ext>
                </a:extLst>
              </p:cNvPr>
              <p:cNvSpPr/>
              <p:nvPr/>
            </p:nvSpPr>
            <p:spPr>
              <a:xfrm>
                <a:off x="8172596" y="3009327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8827FB21-A9CF-95AE-8805-191E5C3E1F27}"/>
                  </a:ext>
                </a:extLst>
              </p:cNvPr>
              <p:cNvCxnSpPr>
                <a:cxnSpLocks/>
                <a:stCxn id="97" idx="5"/>
                <a:endCxn id="101" idx="1"/>
              </p:cNvCxnSpPr>
              <p:nvPr/>
            </p:nvCxnSpPr>
            <p:spPr>
              <a:xfrm>
                <a:off x="7723368" y="1392141"/>
                <a:ext cx="556580" cy="6397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F3DF8676-CF7E-78EB-8FDE-123C7189DFB8}"/>
                  </a:ext>
                </a:extLst>
              </p:cNvPr>
              <p:cNvCxnSpPr>
                <a:stCxn id="97" idx="4"/>
                <a:endCxn id="98" idx="0"/>
              </p:cNvCxnSpPr>
              <p:nvPr/>
            </p:nvCxnSpPr>
            <p:spPr>
              <a:xfrm>
                <a:off x="7509014" y="1480930"/>
                <a:ext cx="0" cy="4621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3D4542AD-2F41-1E56-4E2A-FAAC5B7EFB2D}"/>
                  </a:ext>
                </a:extLst>
              </p:cNvPr>
              <p:cNvCxnSpPr>
                <a:cxnSpLocks/>
                <a:stCxn id="99" idx="4"/>
                <a:endCxn id="98" idx="7"/>
              </p:cNvCxnSpPr>
              <p:nvPr/>
            </p:nvCxnSpPr>
            <p:spPr>
              <a:xfrm flipH="1">
                <a:off x="7723368" y="1488872"/>
                <a:ext cx="770936" cy="5429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CC4C21AD-41E6-D815-2F6E-A0D1D4AC5E01}"/>
                  </a:ext>
                </a:extLst>
              </p:cNvPr>
              <p:cNvCxnSpPr>
                <a:stCxn id="99" idx="4"/>
                <a:endCxn id="101" idx="0"/>
              </p:cNvCxnSpPr>
              <p:nvPr/>
            </p:nvCxnSpPr>
            <p:spPr>
              <a:xfrm flipH="1">
                <a:off x="8494303" y="1488872"/>
                <a:ext cx="1" cy="4542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0CBCA192-41B6-AA38-E1DF-6AB114050E5C}"/>
                  </a:ext>
                </a:extLst>
              </p:cNvPr>
              <p:cNvCxnSpPr>
                <a:stCxn id="98" idx="4"/>
                <a:endCxn id="103" idx="0"/>
              </p:cNvCxnSpPr>
              <p:nvPr/>
            </p:nvCxnSpPr>
            <p:spPr>
              <a:xfrm flipH="1">
                <a:off x="7490451" y="2549367"/>
                <a:ext cx="18563" cy="4599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7846D700-A9E9-8AA3-018C-86F2BE4D7BD2}"/>
                  </a:ext>
                </a:extLst>
              </p:cNvPr>
              <p:cNvCxnSpPr>
                <a:stCxn id="98" idx="4"/>
                <a:endCxn id="104" idx="1"/>
              </p:cNvCxnSpPr>
              <p:nvPr/>
            </p:nvCxnSpPr>
            <p:spPr>
              <a:xfrm>
                <a:off x="7509014" y="2549367"/>
                <a:ext cx="752371" cy="5487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16541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74CC57-B985-EBE5-1402-CFEAA35C279D}"/>
              </a:ext>
            </a:extLst>
          </p:cNvPr>
          <p:cNvGrpSpPr/>
          <p:nvPr/>
        </p:nvGrpSpPr>
        <p:grpSpPr>
          <a:xfrm>
            <a:off x="1028963" y="603183"/>
            <a:ext cx="4384581" cy="5421014"/>
            <a:chOff x="1028963" y="603183"/>
            <a:chExt cx="4384581" cy="542101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F359DA-1417-3DA7-9247-1AC0995C1BAA}"/>
                </a:ext>
              </a:extLst>
            </p:cNvPr>
            <p:cNvSpPr/>
            <p:nvPr/>
          </p:nvSpPr>
          <p:spPr>
            <a:xfrm>
              <a:off x="1028963" y="603184"/>
              <a:ext cx="934278" cy="106348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A.java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702D096-6301-5638-4CD8-B42F5BD1BFD3}"/>
                </a:ext>
              </a:extLst>
            </p:cNvPr>
            <p:cNvSpPr/>
            <p:nvPr/>
          </p:nvSpPr>
          <p:spPr>
            <a:xfrm>
              <a:off x="1028963" y="2027007"/>
              <a:ext cx="934278" cy="10634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A.ir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ADDA8EF-F43D-B38D-844F-1A151B6C2466}"/>
                </a:ext>
              </a:extLst>
            </p:cNvPr>
            <p:cNvSpPr/>
            <p:nvPr/>
          </p:nvSpPr>
          <p:spPr>
            <a:xfrm>
              <a:off x="1028963" y="3459899"/>
              <a:ext cx="934278" cy="10634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A.syn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14A13DE-F7AE-DC21-CA7B-280944360807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1496102" y="1657602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99EC794-408C-AC98-BD80-E16DE3D3FCB3}"/>
                </a:ext>
              </a:extLst>
            </p:cNvPr>
            <p:cNvCxnSpPr>
              <a:cxnSpLocks/>
              <a:stCxn id="9" idx="2"/>
              <a:endCxn id="11" idx="0"/>
            </p:cNvCxnSpPr>
            <p:nvPr/>
          </p:nvCxnSpPr>
          <p:spPr>
            <a:xfrm>
              <a:off x="1496102" y="3090494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F382F84-9ADD-476D-781C-E4D77DCD4CDF}"/>
                </a:ext>
              </a:extLst>
            </p:cNvPr>
            <p:cNvSpPr/>
            <p:nvPr/>
          </p:nvSpPr>
          <p:spPr>
            <a:xfrm>
              <a:off x="1028963" y="4960710"/>
              <a:ext cx="934278" cy="10634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A.pnr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F5B03EC-37B0-69CC-270F-DF1B821CB409}"/>
                </a:ext>
              </a:extLst>
            </p:cNvPr>
            <p:cNvCxnSpPr>
              <a:cxnSpLocks/>
              <a:stCxn id="11" idx="2"/>
              <a:endCxn id="27" idx="0"/>
            </p:cNvCxnSpPr>
            <p:nvPr/>
          </p:nvCxnSpPr>
          <p:spPr>
            <a:xfrm>
              <a:off x="1496102" y="4523386"/>
              <a:ext cx="0" cy="4373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C4B1A022-3D1D-0D8A-BDAE-A7C4D043B034}"/>
                </a:ext>
              </a:extLst>
            </p:cNvPr>
            <p:cNvSpPr/>
            <p:nvPr/>
          </p:nvSpPr>
          <p:spPr>
            <a:xfrm>
              <a:off x="1966552" y="603183"/>
              <a:ext cx="314739" cy="105441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5C1BDB9-FC63-4D26-B195-21AED2C6D6AF}"/>
                </a:ext>
              </a:extLst>
            </p:cNvPr>
            <p:cNvSpPr txBox="1"/>
            <p:nvPr/>
          </p:nvSpPr>
          <p:spPr>
            <a:xfrm>
              <a:off x="2348253" y="4557381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Backend</a:t>
              </a:r>
            </a:p>
          </p:txBody>
        </p: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B7A965A9-9B9E-9D3D-C1F0-CC38D54ED4BA}"/>
                </a:ext>
              </a:extLst>
            </p:cNvPr>
            <p:cNvSpPr/>
            <p:nvPr/>
          </p:nvSpPr>
          <p:spPr>
            <a:xfrm>
              <a:off x="1966551" y="2027006"/>
              <a:ext cx="314739" cy="1063487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950B5E6-BAF1-7822-91F3-072C7A54A2D9}"/>
                </a:ext>
              </a:extLst>
            </p:cNvPr>
            <p:cNvSpPr txBox="1"/>
            <p:nvPr/>
          </p:nvSpPr>
          <p:spPr>
            <a:xfrm>
              <a:off x="2348253" y="237408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IR</a:t>
              </a:r>
            </a:p>
          </p:txBody>
        </p:sp>
        <p:sp>
          <p:nvSpPr>
            <p:cNvPr id="40" name="Right Brace 39">
              <a:extLst>
                <a:ext uri="{FF2B5EF4-FFF2-40B4-BE49-F238E27FC236}">
                  <a16:creationId xmlns:a16="http://schemas.microsoft.com/office/drawing/2014/main" id="{3F1F670A-37D9-927B-7B43-7F1469F3F00A}"/>
                </a:ext>
              </a:extLst>
            </p:cNvPr>
            <p:cNvSpPr/>
            <p:nvPr/>
          </p:nvSpPr>
          <p:spPr>
            <a:xfrm>
              <a:off x="1966551" y="3459898"/>
              <a:ext cx="314739" cy="256429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C8F9456-8A88-DAFF-42CF-772CC084F203}"/>
                </a:ext>
              </a:extLst>
            </p:cNvPr>
            <p:cNvSpPr txBox="1"/>
            <p:nvPr/>
          </p:nvSpPr>
          <p:spPr>
            <a:xfrm>
              <a:off x="2348253" y="92134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Frontend</a:t>
              </a: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48411AF2-CE04-8888-D8E5-2B165E14F4D3}"/>
                </a:ext>
              </a:extLst>
            </p:cNvPr>
            <p:cNvGrpSpPr/>
            <p:nvPr/>
          </p:nvGrpSpPr>
          <p:grpSpPr>
            <a:xfrm>
              <a:off x="3803404" y="1488872"/>
              <a:ext cx="1610140" cy="2740971"/>
              <a:chOff x="7187307" y="874643"/>
              <a:chExt cx="1610140" cy="2740971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F8FAA5D3-0B89-DA7C-0178-4C87711B30C8}"/>
                  </a:ext>
                </a:extLst>
              </p:cNvPr>
              <p:cNvSpPr/>
              <p:nvPr/>
            </p:nvSpPr>
            <p:spPr>
              <a:xfrm>
                <a:off x="7205870" y="874643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0C0A60DC-600B-65C3-58AA-1678EF6705CD}"/>
                  </a:ext>
                </a:extLst>
              </p:cNvPr>
              <p:cNvSpPr/>
              <p:nvPr/>
            </p:nvSpPr>
            <p:spPr>
              <a:xfrm>
                <a:off x="7205870" y="1943080"/>
                <a:ext cx="606287" cy="60628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98271913-83FC-7206-4B78-5D271F8CBEA9}"/>
                  </a:ext>
                </a:extLst>
              </p:cNvPr>
              <p:cNvSpPr/>
              <p:nvPr/>
            </p:nvSpPr>
            <p:spPr>
              <a:xfrm>
                <a:off x="8191160" y="882585"/>
                <a:ext cx="606287" cy="60628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C749F499-4D37-1F98-BFA7-B7483E8502A8}"/>
                  </a:ext>
                </a:extLst>
              </p:cNvPr>
              <p:cNvSpPr/>
              <p:nvPr/>
            </p:nvSpPr>
            <p:spPr>
              <a:xfrm>
                <a:off x="8191159" y="1943080"/>
                <a:ext cx="606287" cy="60628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8EEDEFD2-53EC-0FAF-1603-2BA3BA7FD15E}"/>
                  </a:ext>
                </a:extLst>
              </p:cNvPr>
              <p:cNvSpPr/>
              <p:nvPr/>
            </p:nvSpPr>
            <p:spPr>
              <a:xfrm>
                <a:off x="7187307" y="3009327"/>
                <a:ext cx="606287" cy="60628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9D83F55-1742-F214-65DB-AFA497B5431B}"/>
                  </a:ext>
                </a:extLst>
              </p:cNvPr>
              <p:cNvSpPr/>
              <p:nvPr/>
            </p:nvSpPr>
            <p:spPr>
              <a:xfrm>
                <a:off x="8172596" y="3009327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8827FB21-A9CF-95AE-8805-191E5C3E1F27}"/>
                  </a:ext>
                </a:extLst>
              </p:cNvPr>
              <p:cNvCxnSpPr>
                <a:cxnSpLocks/>
                <a:stCxn id="97" idx="5"/>
                <a:endCxn id="101" idx="1"/>
              </p:cNvCxnSpPr>
              <p:nvPr/>
            </p:nvCxnSpPr>
            <p:spPr>
              <a:xfrm>
                <a:off x="7723368" y="1392141"/>
                <a:ext cx="556580" cy="6397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F3DF8676-CF7E-78EB-8FDE-123C7189DFB8}"/>
                  </a:ext>
                </a:extLst>
              </p:cNvPr>
              <p:cNvCxnSpPr>
                <a:stCxn id="97" idx="4"/>
                <a:endCxn id="98" idx="0"/>
              </p:cNvCxnSpPr>
              <p:nvPr/>
            </p:nvCxnSpPr>
            <p:spPr>
              <a:xfrm>
                <a:off x="7509014" y="1480930"/>
                <a:ext cx="0" cy="4621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3D4542AD-2F41-1E56-4E2A-FAAC5B7EFB2D}"/>
                  </a:ext>
                </a:extLst>
              </p:cNvPr>
              <p:cNvCxnSpPr>
                <a:cxnSpLocks/>
                <a:stCxn id="99" idx="4"/>
                <a:endCxn id="98" idx="7"/>
              </p:cNvCxnSpPr>
              <p:nvPr/>
            </p:nvCxnSpPr>
            <p:spPr>
              <a:xfrm flipH="1">
                <a:off x="7723368" y="1488872"/>
                <a:ext cx="770936" cy="5429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CC4C21AD-41E6-D815-2F6E-A0D1D4AC5E01}"/>
                  </a:ext>
                </a:extLst>
              </p:cNvPr>
              <p:cNvCxnSpPr>
                <a:stCxn id="99" idx="4"/>
                <a:endCxn id="101" idx="0"/>
              </p:cNvCxnSpPr>
              <p:nvPr/>
            </p:nvCxnSpPr>
            <p:spPr>
              <a:xfrm flipH="1">
                <a:off x="8494303" y="1488872"/>
                <a:ext cx="1" cy="4542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0CBCA192-41B6-AA38-E1DF-6AB114050E5C}"/>
                  </a:ext>
                </a:extLst>
              </p:cNvPr>
              <p:cNvCxnSpPr>
                <a:stCxn id="98" idx="4"/>
                <a:endCxn id="103" idx="0"/>
              </p:cNvCxnSpPr>
              <p:nvPr/>
            </p:nvCxnSpPr>
            <p:spPr>
              <a:xfrm flipH="1">
                <a:off x="7490451" y="2549367"/>
                <a:ext cx="18563" cy="4599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7846D700-A9E9-8AA3-018C-86F2BE4D7BD2}"/>
                  </a:ext>
                </a:extLst>
              </p:cNvPr>
              <p:cNvCxnSpPr>
                <a:stCxn id="98" idx="4"/>
                <a:endCxn id="104" idx="1"/>
              </p:cNvCxnSpPr>
              <p:nvPr/>
            </p:nvCxnSpPr>
            <p:spPr>
              <a:xfrm>
                <a:off x="7509014" y="2549367"/>
                <a:ext cx="752371" cy="5487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22279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18AA1CCE-C1B8-1061-B1FE-603E832CB497}"/>
              </a:ext>
            </a:extLst>
          </p:cNvPr>
          <p:cNvGrpSpPr/>
          <p:nvPr/>
        </p:nvGrpSpPr>
        <p:grpSpPr>
          <a:xfrm>
            <a:off x="1171169" y="1323208"/>
            <a:ext cx="5946945" cy="5185542"/>
            <a:chOff x="1171169" y="1323208"/>
            <a:chExt cx="5946945" cy="5185542"/>
          </a:xfrm>
        </p:grpSpPr>
        <p:sp>
          <p:nvSpPr>
            <p:cNvPr id="7" name="Google Shape;792;p20">
              <a:extLst>
                <a:ext uri="{FF2B5EF4-FFF2-40B4-BE49-F238E27FC236}">
                  <a16:creationId xmlns:a16="http://schemas.microsoft.com/office/drawing/2014/main" id="{411FE776-627A-60BA-E5A9-E07F792F89CA}"/>
                </a:ext>
              </a:extLst>
            </p:cNvPr>
            <p:cNvSpPr/>
            <p:nvPr/>
          </p:nvSpPr>
          <p:spPr>
            <a:xfrm>
              <a:off x="1171169" y="1323208"/>
              <a:ext cx="5946945" cy="5185542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Digital SoC Architecture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794;p20">
              <a:extLst>
                <a:ext uri="{FF2B5EF4-FFF2-40B4-BE49-F238E27FC236}">
                  <a16:creationId xmlns:a16="http://schemas.microsoft.com/office/drawing/2014/main" id="{AEDA2E0D-F868-AA41-93FD-211587CBBB3E}"/>
                </a:ext>
              </a:extLst>
            </p:cNvPr>
            <p:cNvSpPr/>
            <p:nvPr/>
          </p:nvSpPr>
          <p:spPr>
            <a:xfrm>
              <a:off x="1423852" y="1595410"/>
              <a:ext cx="1620500" cy="1766888"/>
            </a:xfrm>
            <a:prstGeom prst="rect">
              <a:avLst/>
            </a:prstGeom>
            <a:solidFill>
              <a:srgbClr val="D8D8D8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RocketTile</a:t>
              </a:r>
              <a:endParaRPr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795;p20">
              <a:extLst>
                <a:ext uri="{FF2B5EF4-FFF2-40B4-BE49-F238E27FC236}">
                  <a16:creationId xmlns:a16="http://schemas.microsoft.com/office/drawing/2014/main" id="{C8A7501B-253D-CBA5-E5E1-6AA913B2CE19}"/>
                </a:ext>
              </a:extLst>
            </p:cNvPr>
            <p:cNvSpPr/>
            <p:nvPr/>
          </p:nvSpPr>
          <p:spPr>
            <a:xfrm>
              <a:off x="1487346" y="1843574"/>
              <a:ext cx="682380" cy="42188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Rocket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Core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796;p20">
              <a:extLst>
                <a:ext uri="{FF2B5EF4-FFF2-40B4-BE49-F238E27FC236}">
                  <a16:creationId xmlns:a16="http://schemas.microsoft.com/office/drawing/2014/main" id="{4ABBC48D-E23B-18F8-D1BD-80C8BB202711}"/>
                </a:ext>
              </a:extLst>
            </p:cNvPr>
            <p:cNvSpPr/>
            <p:nvPr/>
          </p:nvSpPr>
          <p:spPr>
            <a:xfrm>
              <a:off x="2296714" y="1843574"/>
              <a:ext cx="682380" cy="421887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PTW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797;p20">
              <a:extLst>
                <a:ext uri="{FF2B5EF4-FFF2-40B4-BE49-F238E27FC236}">
                  <a16:creationId xmlns:a16="http://schemas.microsoft.com/office/drawing/2014/main" id="{071A3D49-B5D0-5158-27E0-EE9C9CDBA60D}"/>
                </a:ext>
              </a:extLst>
            </p:cNvPr>
            <p:cNvSpPr/>
            <p:nvPr/>
          </p:nvSpPr>
          <p:spPr>
            <a:xfrm>
              <a:off x="1487346" y="2456208"/>
              <a:ext cx="682380" cy="42188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L1I$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798;p20">
              <a:extLst>
                <a:ext uri="{FF2B5EF4-FFF2-40B4-BE49-F238E27FC236}">
                  <a16:creationId xmlns:a16="http://schemas.microsoft.com/office/drawing/2014/main" id="{FC11ACF7-6309-5772-F449-8BB4B78FDCDC}"/>
                </a:ext>
              </a:extLst>
            </p:cNvPr>
            <p:cNvSpPr/>
            <p:nvPr/>
          </p:nvSpPr>
          <p:spPr>
            <a:xfrm>
              <a:off x="2296714" y="2456208"/>
              <a:ext cx="682380" cy="42188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L1D$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" name="Google Shape;799;p20">
              <a:extLst>
                <a:ext uri="{FF2B5EF4-FFF2-40B4-BE49-F238E27FC236}">
                  <a16:creationId xmlns:a16="http://schemas.microsoft.com/office/drawing/2014/main" id="{4B234B8F-6DBB-6FB4-596E-2AC312B60B2C}"/>
                </a:ext>
              </a:extLst>
            </p:cNvPr>
            <p:cNvCxnSpPr>
              <a:stCxn id="46" idx="3"/>
              <a:endCxn id="47" idx="1"/>
            </p:cNvCxnSpPr>
            <p:nvPr/>
          </p:nvCxnSpPr>
          <p:spPr>
            <a:xfrm>
              <a:off x="2169726" y="2054518"/>
              <a:ext cx="126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1" name="Google Shape;800;p20">
              <a:extLst>
                <a:ext uri="{FF2B5EF4-FFF2-40B4-BE49-F238E27FC236}">
                  <a16:creationId xmlns:a16="http://schemas.microsoft.com/office/drawing/2014/main" id="{220240EB-CC26-19F1-C658-FCA1B7D67C18}"/>
                </a:ext>
              </a:extLst>
            </p:cNvPr>
            <p:cNvCxnSpPr>
              <a:stCxn id="46" idx="2"/>
              <a:endCxn id="48" idx="0"/>
            </p:cNvCxnSpPr>
            <p:nvPr/>
          </p:nvCxnSpPr>
          <p:spPr>
            <a:xfrm>
              <a:off x="1828536" y="2265461"/>
              <a:ext cx="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2" name="Google Shape;801;p20">
              <a:extLst>
                <a:ext uri="{FF2B5EF4-FFF2-40B4-BE49-F238E27FC236}">
                  <a16:creationId xmlns:a16="http://schemas.microsoft.com/office/drawing/2014/main" id="{EB9B71CA-DC37-C4BA-D9E2-7C960ABFD7DE}"/>
                </a:ext>
              </a:extLst>
            </p:cNvPr>
            <p:cNvCxnSpPr>
              <a:stCxn id="47" idx="2"/>
              <a:endCxn id="49" idx="0"/>
            </p:cNvCxnSpPr>
            <p:nvPr/>
          </p:nvCxnSpPr>
          <p:spPr>
            <a:xfrm>
              <a:off x="2637904" y="2265461"/>
              <a:ext cx="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3" name="Google Shape;802;p20">
              <a:extLst>
                <a:ext uri="{FF2B5EF4-FFF2-40B4-BE49-F238E27FC236}">
                  <a16:creationId xmlns:a16="http://schemas.microsoft.com/office/drawing/2014/main" id="{6350A68C-C16E-BBD8-D944-D936090BE30D}"/>
                </a:ext>
              </a:extLst>
            </p:cNvPr>
            <p:cNvCxnSpPr>
              <a:stCxn id="46" idx="2"/>
              <a:endCxn id="49" idx="0"/>
            </p:cNvCxnSpPr>
            <p:nvPr/>
          </p:nvCxnSpPr>
          <p:spPr>
            <a:xfrm>
              <a:off x="1828536" y="2265461"/>
              <a:ext cx="80940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54" name="Google Shape;803;p20">
              <a:extLst>
                <a:ext uri="{FF2B5EF4-FFF2-40B4-BE49-F238E27FC236}">
                  <a16:creationId xmlns:a16="http://schemas.microsoft.com/office/drawing/2014/main" id="{AC6E892C-F81C-733A-D627-EAA01C5B5185}"/>
                </a:ext>
              </a:extLst>
            </p:cNvPr>
            <p:cNvSpPr/>
            <p:nvPr/>
          </p:nvSpPr>
          <p:spPr>
            <a:xfrm>
              <a:off x="1487346" y="3068842"/>
              <a:ext cx="1491748" cy="23630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Tile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" name="Google Shape;804;p20">
              <a:extLst>
                <a:ext uri="{FF2B5EF4-FFF2-40B4-BE49-F238E27FC236}">
                  <a16:creationId xmlns:a16="http://schemas.microsoft.com/office/drawing/2014/main" id="{7FBF79C9-58A5-9E18-7D00-712D7220F6BD}"/>
                </a:ext>
              </a:extLst>
            </p:cNvPr>
            <p:cNvCxnSpPr/>
            <p:nvPr/>
          </p:nvCxnSpPr>
          <p:spPr>
            <a:xfrm>
              <a:off x="1828536" y="2878095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6" name="Google Shape;805;p20">
              <a:extLst>
                <a:ext uri="{FF2B5EF4-FFF2-40B4-BE49-F238E27FC236}">
                  <a16:creationId xmlns:a16="http://schemas.microsoft.com/office/drawing/2014/main" id="{80757994-3EBC-D62C-2A61-CEBAFF0B0892}"/>
                </a:ext>
              </a:extLst>
            </p:cNvPr>
            <p:cNvCxnSpPr/>
            <p:nvPr/>
          </p:nvCxnSpPr>
          <p:spPr>
            <a:xfrm>
              <a:off x="2637904" y="2878095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9" name="Google Shape;823;p20">
              <a:extLst>
                <a:ext uri="{FF2B5EF4-FFF2-40B4-BE49-F238E27FC236}">
                  <a16:creationId xmlns:a16="http://schemas.microsoft.com/office/drawing/2014/main" id="{035BBCB8-7E1C-3074-F6A1-3ED384FFAE71}"/>
                </a:ext>
              </a:extLst>
            </p:cNvPr>
            <p:cNvSpPr/>
            <p:nvPr/>
          </p:nvSpPr>
          <p:spPr>
            <a:xfrm>
              <a:off x="1379402" y="3573240"/>
              <a:ext cx="5341199" cy="23630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System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824;p20">
              <a:extLst>
                <a:ext uri="{FF2B5EF4-FFF2-40B4-BE49-F238E27FC236}">
                  <a16:creationId xmlns:a16="http://schemas.microsoft.com/office/drawing/2014/main" id="{52C10A91-44CC-4051-CCD0-4394C6C85C2A}"/>
                </a:ext>
              </a:extLst>
            </p:cNvPr>
            <p:cNvSpPr/>
            <p:nvPr/>
          </p:nvSpPr>
          <p:spPr>
            <a:xfrm>
              <a:off x="2979094" y="4005431"/>
              <a:ext cx="2587786" cy="23630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Periphery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825;p20">
              <a:extLst>
                <a:ext uri="{FF2B5EF4-FFF2-40B4-BE49-F238E27FC236}">
                  <a16:creationId xmlns:a16="http://schemas.microsoft.com/office/drawing/2014/main" id="{081B89D7-0212-DD1A-B24F-5CC97C80C7FE}"/>
                </a:ext>
              </a:extLst>
            </p:cNvPr>
            <p:cNvSpPr/>
            <p:nvPr/>
          </p:nvSpPr>
          <p:spPr>
            <a:xfrm>
              <a:off x="4546600" y="4424259"/>
              <a:ext cx="1020279" cy="23630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Control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826;p20">
              <a:extLst>
                <a:ext uri="{FF2B5EF4-FFF2-40B4-BE49-F238E27FC236}">
                  <a16:creationId xmlns:a16="http://schemas.microsoft.com/office/drawing/2014/main" id="{5AD201E5-2BE0-C0B4-74A7-28AC8EBCEF28}"/>
                </a:ext>
              </a:extLst>
            </p:cNvPr>
            <p:cNvSpPr/>
            <p:nvPr/>
          </p:nvSpPr>
          <p:spPr>
            <a:xfrm>
              <a:off x="5681683" y="4008785"/>
              <a:ext cx="1038918" cy="23630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Front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827;p20">
              <a:extLst>
                <a:ext uri="{FF2B5EF4-FFF2-40B4-BE49-F238E27FC236}">
                  <a16:creationId xmlns:a16="http://schemas.microsoft.com/office/drawing/2014/main" id="{1F44429C-97EF-EB36-8969-2DCA350CF1ED}"/>
                </a:ext>
              </a:extLst>
            </p:cNvPr>
            <p:cNvSpPr/>
            <p:nvPr/>
          </p:nvSpPr>
          <p:spPr>
            <a:xfrm>
              <a:off x="2976726" y="4835730"/>
              <a:ext cx="682380" cy="42188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UART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828;p20">
              <a:extLst>
                <a:ext uri="{FF2B5EF4-FFF2-40B4-BE49-F238E27FC236}">
                  <a16:creationId xmlns:a16="http://schemas.microsoft.com/office/drawing/2014/main" id="{A0D920D2-A677-20C3-228B-372995857691}"/>
                </a:ext>
              </a:extLst>
            </p:cNvPr>
            <p:cNvSpPr/>
            <p:nvPr/>
          </p:nvSpPr>
          <p:spPr>
            <a:xfrm>
              <a:off x="3760018" y="4835730"/>
              <a:ext cx="682380" cy="42188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GPIOs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" name="Google Shape;829;p20">
              <a:extLst>
                <a:ext uri="{FF2B5EF4-FFF2-40B4-BE49-F238E27FC236}">
                  <a16:creationId xmlns:a16="http://schemas.microsoft.com/office/drawing/2014/main" id="{0B8BB053-0A32-9140-4894-C3D6535150E3}"/>
                </a:ext>
              </a:extLst>
            </p:cNvPr>
            <p:cNvCxnSpPr>
              <a:endCxn id="13" idx="0"/>
            </p:cNvCxnSpPr>
            <p:nvPr/>
          </p:nvCxnSpPr>
          <p:spPr>
            <a:xfrm>
              <a:off x="3317916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6" name="Google Shape;830;p20">
              <a:extLst>
                <a:ext uri="{FF2B5EF4-FFF2-40B4-BE49-F238E27FC236}">
                  <a16:creationId xmlns:a16="http://schemas.microsoft.com/office/drawing/2014/main" id="{470DEC66-CEA1-53DF-509C-F197C4FAAF27}"/>
                </a:ext>
              </a:extLst>
            </p:cNvPr>
            <p:cNvCxnSpPr>
              <a:endCxn id="14" idx="0"/>
            </p:cNvCxnSpPr>
            <p:nvPr/>
          </p:nvCxnSpPr>
          <p:spPr>
            <a:xfrm>
              <a:off x="4101208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17" name="Google Shape;831;p20">
              <a:extLst>
                <a:ext uri="{FF2B5EF4-FFF2-40B4-BE49-F238E27FC236}">
                  <a16:creationId xmlns:a16="http://schemas.microsoft.com/office/drawing/2014/main" id="{C31D68E2-4C7F-E22E-6FD3-80276F3CC54A}"/>
                </a:ext>
              </a:extLst>
            </p:cNvPr>
            <p:cNvSpPr/>
            <p:nvPr/>
          </p:nvSpPr>
          <p:spPr>
            <a:xfrm>
              <a:off x="1436336" y="4749156"/>
              <a:ext cx="682380" cy="50846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832;p20">
              <a:extLst>
                <a:ext uri="{FF2B5EF4-FFF2-40B4-BE49-F238E27FC236}">
                  <a16:creationId xmlns:a16="http://schemas.microsoft.com/office/drawing/2014/main" id="{E8D89939-83AB-332D-01E0-C4C0F6F24C1C}"/>
                </a:ext>
              </a:extLst>
            </p:cNvPr>
            <p:cNvSpPr/>
            <p:nvPr/>
          </p:nvSpPr>
          <p:spPr>
            <a:xfrm>
              <a:off x="2193435" y="4749156"/>
              <a:ext cx="682380" cy="50846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" name="Google Shape;833;p20">
              <a:extLst>
                <a:ext uri="{FF2B5EF4-FFF2-40B4-BE49-F238E27FC236}">
                  <a16:creationId xmlns:a16="http://schemas.microsoft.com/office/drawing/2014/main" id="{87340D8C-E512-F649-2A3B-9108B1EC4870}"/>
                </a:ext>
              </a:extLst>
            </p:cNvPr>
            <p:cNvCxnSpPr/>
            <p:nvPr/>
          </p:nvCxnSpPr>
          <p:spPr>
            <a:xfrm>
              <a:off x="1777526" y="3809546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0" name="Google Shape;834;p20">
              <a:extLst>
                <a:ext uri="{FF2B5EF4-FFF2-40B4-BE49-F238E27FC236}">
                  <a16:creationId xmlns:a16="http://schemas.microsoft.com/office/drawing/2014/main" id="{2A30A957-7300-08ED-C030-DE432A11497F}"/>
                </a:ext>
              </a:extLst>
            </p:cNvPr>
            <p:cNvCxnSpPr/>
            <p:nvPr/>
          </p:nvCxnSpPr>
          <p:spPr>
            <a:xfrm>
              <a:off x="2534625" y="3820827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1" name="Google Shape;835;p20">
              <a:extLst>
                <a:ext uri="{FF2B5EF4-FFF2-40B4-BE49-F238E27FC236}">
                  <a16:creationId xmlns:a16="http://schemas.microsoft.com/office/drawing/2014/main" id="{9B9FB8F9-3ED0-22E6-FDBA-955D8472E06E}"/>
                </a:ext>
              </a:extLst>
            </p:cNvPr>
            <p:cNvCxnSpPr/>
            <p:nvPr/>
          </p:nvCxnSpPr>
          <p:spPr>
            <a:xfrm>
              <a:off x="2247062" y="3305148"/>
              <a:ext cx="0" cy="26809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2" name="Google Shape;837;p20">
              <a:extLst>
                <a:ext uri="{FF2B5EF4-FFF2-40B4-BE49-F238E27FC236}">
                  <a16:creationId xmlns:a16="http://schemas.microsoft.com/office/drawing/2014/main" id="{7407C11D-D0F9-CADB-3223-4E84817C3D06}"/>
                </a:ext>
              </a:extLst>
            </p:cNvPr>
            <p:cNvCxnSpPr>
              <a:cxnSpLocks/>
            </p:cNvCxnSpPr>
            <p:nvPr/>
          </p:nvCxnSpPr>
          <p:spPr>
            <a:xfrm>
              <a:off x="3995925" y="3416161"/>
              <a:ext cx="0" cy="58927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3" name="Google Shape;838;p20">
              <a:extLst>
                <a:ext uri="{FF2B5EF4-FFF2-40B4-BE49-F238E27FC236}">
                  <a16:creationId xmlns:a16="http://schemas.microsoft.com/office/drawing/2014/main" id="{95946478-CB1F-DC1B-EB9C-8D503649801D}"/>
                </a:ext>
              </a:extLst>
            </p:cNvPr>
            <p:cNvCxnSpPr/>
            <p:nvPr/>
          </p:nvCxnSpPr>
          <p:spPr>
            <a:xfrm>
              <a:off x="4370185" y="3820827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4" name="Google Shape;839;p20">
              <a:extLst>
                <a:ext uri="{FF2B5EF4-FFF2-40B4-BE49-F238E27FC236}">
                  <a16:creationId xmlns:a16="http://schemas.microsoft.com/office/drawing/2014/main" id="{A8B73D04-5E9C-0392-BF7A-1FC6D4B9F1E6}"/>
                </a:ext>
              </a:extLst>
            </p:cNvPr>
            <p:cNvCxnSpPr/>
            <p:nvPr/>
          </p:nvCxnSpPr>
          <p:spPr>
            <a:xfrm>
              <a:off x="6183621" y="380954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5" name="Google Shape;840;p20">
              <a:extLst>
                <a:ext uri="{FF2B5EF4-FFF2-40B4-BE49-F238E27FC236}">
                  <a16:creationId xmlns:a16="http://schemas.microsoft.com/office/drawing/2014/main" id="{37200A9B-2DFD-EA3A-EB4E-87BA397CB970}"/>
                </a:ext>
              </a:extLst>
            </p:cNvPr>
            <p:cNvCxnSpPr/>
            <p:nvPr/>
          </p:nvCxnSpPr>
          <p:spPr>
            <a:xfrm>
              <a:off x="5061810" y="424069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6" name="Google Shape;841;p20">
              <a:extLst>
                <a:ext uri="{FF2B5EF4-FFF2-40B4-BE49-F238E27FC236}">
                  <a16:creationId xmlns:a16="http://schemas.microsoft.com/office/drawing/2014/main" id="{EAE92ED3-21F9-AE74-0F3A-069E8C7FA882}"/>
                </a:ext>
              </a:extLst>
            </p:cNvPr>
            <p:cNvSpPr/>
            <p:nvPr/>
          </p:nvSpPr>
          <p:spPr>
            <a:xfrm>
              <a:off x="4715172" y="4782281"/>
              <a:ext cx="851707" cy="24273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BootROM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842;p20">
              <a:extLst>
                <a:ext uri="{FF2B5EF4-FFF2-40B4-BE49-F238E27FC236}">
                  <a16:creationId xmlns:a16="http://schemas.microsoft.com/office/drawing/2014/main" id="{BC1E5959-DA6D-AB48-9041-0A08692A118A}"/>
                </a:ext>
              </a:extLst>
            </p:cNvPr>
            <p:cNvSpPr/>
            <p:nvPr/>
          </p:nvSpPr>
          <p:spPr>
            <a:xfrm>
              <a:off x="4715172" y="5082802"/>
              <a:ext cx="851707" cy="24273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PLIC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843;p20">
              <a:extLst>
                <a:ext uri="{FF2B5EF4-FFF2-40B4-BE49-F238E27FC236}">
                  <a16:creationId xmlns:a16="http://schemas.microsoft.com/office/drawing/2014/main" id="{8F48ADF1-2A24-AE0C-01A8-96C1CCAB900B}"/>
                </a:ext>
              </a:extLst>
            </p:cNvPr>
            <p:cNvSpPr/>
            <p:nvPr/>
          </p:nvSpPr>
          <p:spPr>
            <a:xfrm>
              <a:off x="4726078" y="5383323"/>
              <a:ext cx="841442" cy="24273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844;p20">
              <a:extLst>
                <a:ext uri="{FF2B5EF4-FFF2-40B4-BE49-F238E27FC236}">
                  <a16:creationId xmlns:a16="http://schemas.microsoft.com/office/drawing/2014/main" id="{00398F7B-8CE1-D45E-1513-56AC76309DF0}"/>
                </a:ext>
              </a:extLst>
            </p:cNvPr>
            <p:cNvSpPr/>
            <p:nvPr/>
          </p:nvSpPr>
          <p:spPr>
            <a:xfrm>
              <a:off x="4726078" y="5673368"/>
              <a:ext cx="841442" cy="24273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Debug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" name="Google Shape;845;p20">
              <a:extLst>
                <a:ext uri="{FF2B5EF4-FFF2-40B4-BE49-F238E27FC236}">
                  <a16:creationId xmlns:a16="http://schemas.microsoft.com/office/drawing/2014/main" id="{4451E1DF-F26F-F72C-23C2-77E17D7384F1}"/>
                </a:ext>
              </a:extLst>
            </p:cNvPr>
            <p:cNvCxnSpPr/>
            <p:nvPr/>
          </p:nvCxnSpPr>
          <p:spPr>
            <a:xfrm>
              <a:off x="4609421" y="4908644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1" name="Google Shape;846;p20">
              <a:extLst>
                <a:ext uri="{FF2B5EF4-FFF2-40B4-BE49-F238E27FC236}">
                  <a16:creationId xmlns:a16="http://schemas.microsoft.com/office/drawing/2014/main" id="{4E1BF350-6BE2-A6AC-85B6-09A919CA50AF}"/>
                </a:ext>
              </a:extLst>
            </p:cNvPr>
            <p:cNvCxnSpPr/>
            <p:nvPr/>
          </p:nvCxnSpPr>
          <p:spPr>
            <a:xfrm>
              <a:off x="4606813" y="4652486"/>
              <a:ext cx="0" cy="112290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32" name="Google Shape;847;p20">
              <a:extLst>
                <a:ext uri="{FF2B5EF4-FFF2-40B4-BE49-F238E27FC236}">
                  <a16:creationId xmlns:a16="http://schemas.microsoft.com/office/drawing/2014/main" id="{F88894D1-073E-77AF-6A90-16F8EFACC674}"/>
                </a:ext>
              </a:extLst>
            </p:cNvPr>
            <p:cNvCxnSpPr/>
            <p:nvPr/>
          </p:nvCxnSpPr>
          <p:spPr>
            <a:xfrm>
              <a:off x="4609421" y="5203919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3" name="Google Shape;848;p20">
              <a:extLst>
                <a:ext uri="{FF2B5EF4-FFF2-40B4-BE49-F238E27FC236}">
                  <a16:creationId xmlns:a16="http://schemas.microsoft.com/office/drawing/2014/main" id="{C93B5721-AE52-8EE6-9786-8AE54A2E389A}"/>
                </a:ext>
              </a:extLst>
            </p:cNvPr>
            <p:cNvCxnSpPr/>
            <p:nvPr/>
          </p:nvCxnSpPr>
          <p:spPr>
            <a:xfrm>
              <a:off x="4609421" y="5503956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4" name="Google Shape;849;p20">
              <a:extLst>
                <a:ext uri="{FF2B5EF4-FFF2-40B4-BE49-F238E27FC236}">
                  <a16:creationId xmlns:a16="http://schemas.microsoft.com/office/drawing/2014/main" id="{2A726070-F880-F679-1F06-08FC192C24E6}"/>
                </a:ext>
              </a:extLst>
            </p:cNvPr>
            <p:cNvCxnSpPr/>
            <p:nvPr/>
          </p:nvCxnSpPr>
          <p:spPr>
            <a:xfrm>
              <a:off x="4609421" y="5775388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35" name="Google Shape;850;p20">
              <a:extLst>
                <a:ext uri="{FF2B5EF4-FFF2-40B4-BE49-F238E27FC236}">
                  <a16:creationId xmlns:a16="http://schemas.microsoft.com/office/drawing/2014/main" id="{EFFC4626-C81B-73AE-3F9C-5B3F3266B0AB}"/>
                </a:ext>
              </a:extLst>
            </p:cNvPr>
            <p:cNvSpPr/>
            <p:nvPr/>
          </p:nvSpPr>
          <p:spPr>
            <a:xfrm>
              <a:off x="6028075" y="4749156"/>
              <a:ext cx="682380" cy="42188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Serdes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" name="Google Shape;851;p20">
              <a:extLst>
                <a:ext uri="{FF2B5EF4-FFF2-40B4-BE49-F238E27FC236}">
                  <a16:creationId xmlns:a16="http://schemas.microsoft.com/office/drawing/2014/main" id="{FB234956-74DF-51B1-5DC0-CADFF3D63BF3}"/>
                </a:ext>
              </a:extLst>
            </p:cNvPr>
            <p:cNvCxnSpPr>
              <a:stCxn id="29" idx="3"/>
            </p:cNvCxnSpPr>
            <p:nvPr/>
          </p:nvCxnSpPr>
          <p:spPr>
            <a:xfrm rot="10800000" flipH="1">
              <a:off x="5567520" y="4226934"/>
              <a:ext cx="255300" cy="15678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7" name="Google Shape;852;p20">
              <a:extLst>
                <a:ext uri="{FF2B5EF4-FFF2-40B4-BE49-F238E27FC236}">
                  <a16:creationId xmlns:a16="http://schemas.microsoft.com/office/drawing/2014/main" id="{5658C755-C77F-B534-ACFA-097E8ED501D1}"/>
                </a:ext>
              </a:extLst>
            </p:cNvPr>
            <p:cNvCxnSpPr/>
            <p:nvPr/>
          </p:nvCxnSpPr>
          <p:spPr>
            <a:xfrm>
              <a:off x="6369265" y="4240696"/>
              <a:ext cx="0" cy="49888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38" name="Google Shape;853;p20">
              <a:extLst>
                <a:ext uri="{FF2B5EF4-FFF2-40B4-BE49-F238E27FC236}">
                  <a16:creationId xmlns:a16="http://schemas.microsoft.com/office/drawing/2014/main" id="{B9AA5E20-28EF-F335-F72A-1613465A6765}"/>
                </a:ext>
              </a:extLst>
            </p:cNvPr>
            <p:cNvSpPr/>
            <p:nvPr/>
          </p:nvSpPr>
          <p:spPr>
            <a:xfrm>
              <a:off x="1423852" y="5454170"/>
              <a:ext cx="1451964" cy="23630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Memory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" name="Google Shape;854;p20">
              <a:extLst>
                <a:ext uri="{FF2B5EF4-FFF2-40B4-BE49-F238E27FC236}">
                  <a16:creationId xmlns:a16="http://schemas.microsoft.com/office/drawing/2014/main" id="{42CE204E-C079-EBC0-F6EA-A00FEF58F2EE}"/>
                </a:ext>
              </a:extLst>
            </p:cNvPr>
            <p:cNvCxnSpPr/>
            <p:nvPr/>
          </p:nvCxnSpPr>
          <p:spPr>
            <a:xfrm>
              <a:off x="1738433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0" name="Google Shape;855;p20">
              <a:extLst>
                <a:ext uri="{FF2B5EF4-FFF2-40B4-BE49-F238E27FC236}">
                  <a16:creationId xmlns:a16="http://schemas.microsoft.com/office/drawing/2014/main" id="{8CACAB7B-A037-8B89-44E5-5BF6CBD70D8A}"/>
                </a:ext>
              </a:extLst>
            </p:cNvPr>
            <p:cNvCxnSpPr/>
            <p:nvPr/>
          </p:nvCxnSpPr>
          <p:spPr>
            <a:xfrm>
              <a:off x="2547801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1" name="Google Shape;856;p20">
              <a:extLst>
                <a:ext uri="{FF2B5EF4-FFF2-40B4-BE49-F238E27FC236}">
                  <a16:creationId xmlns:a16="http://schemas.microsoft.com/office/drawing/2014/main" id="{4DD40156-716D-6090-1E40-5359C0DAA4B7}"/>
                </a:ext>
              </a:extLst>
            </p:cNvPr>
            <p:cNvSpPr/>
            <p:nvPr/>
          </p:nvSpPr>
          <p:spPr>
            <a:xfrm>
              <a:off x="2193435" y="5866422"/>
              <a:ext cx="682380" cy="41563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857;p20">
              <a:extLst>
                <a:ext uri="{FF2B5EF4-FFF2-40B4-BE49-F238E27FC236}">
                  <a16:creationId xmlns:a16="http://schemas.microsoft.com/office/drawing/2014/main" id="{AE8A4B08-CB8B-0157-0B60-0C53268313BA}"/>
                </a:ext>
              </a:extLst>
            </p:cNvPr>
            <p:cNvSpPr/>
            <p:nvPr/>
          </p:nvSpPr>
          <p:spPr>
            <a:xfrm>
              <a:off x="1423852" y="5866422"/>
              <a:ext cx="682380" cy="41563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" name="Google Shape;858;p20">
              <a:extLst>
                <a:ext uri="{FF2B5EF4-FFF2-40B4-BE49-F238E27FC236}">
                  <a16:creationId xmlns:a16="http://schemas.microsoft.com/office/drawing/2014/main" id="{D45009D0-9F5B-2DB4-70B8-71693DA76994}"/>
                </a:ext>
              </a:extLst>
            </p:cNvPr>
            <p:cNvCxnSpPr/>
            <p:nvPr/>
          </p:nvCxnSpPr>
          <p:spPr>
            <a:xfrm>
              <a:off x="1738433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4" name="Google Shape;859;p20">
              <a:extLst>
                <a:ext uri="{FF2B5EF4-FFF2-40B4-BE49-F238E27FC236}">
                  <a16:creationId xmlns:a16="http://schemas.microsoft.com/office/drawing/2014/main" id="{DF8DCEEA-C618-06E4-4619-B99615801878}"/>
                </a:ext>
              </a:extLst>
            </p:cNvPr>
            <p:cNvCxnSpPr/>
            <p:nvPr/>
          </p:nvCxnSpPr>
          <p:spPr>
            <a:xfrm>
              <a:off x="2547801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7" name="Google Shape;798;p20">
              <a:extLst>
                <a:ext uri="{FF2B5EF4-FFF2-40B4-BE49-F238E27FC236}">
                  <a16:creationId xmlns:a16="http://schemas.microsoft.com/office/drawing/2014/main" id="{182FFACA-91D4-D580-D850-D64B2930087D}"/>
                </a:ext>
              </a:extLst>
            </p:cNvPr>
            <p:cNvSpPr/>
            <p:nvPr/>
          </p:nvSpPr>
          <p:spPr>
            <a:xfrm>
              <a:off x="3190482" y="1595411"/>
              <a:ext cx="1620485" cy="18160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Dataflow Accelerator</a:t>
              </a:r>
              <a:endParaRPr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8" name="Google Shape;837;p20">
              <a:extLst>
                <a:ext uri="{FF2B5EF4-FFF2-40B4-BE49-F238E27FC236}">
                  <a16:creationId xmlns:a16="http://schemas.microsoft.com/office/drawing/2014/main" id="{688215F9-C1B3-9CD3-EE92-694B6F1D5933}"/>
                </a:ext>
              </a:extLst>
            </p:cNvPr>
            <p:cNvCxnSpPr>
              <a:cxnSpLocks/>
            </p:cNvCxnSpPr>
            <p:nvPr/>
          </p:nvCxnSpPr>
          <p:spPr>
            <a:xfrm>
              <a:off x="5345097" y="3416161"/>
              <a:ext cx="0" cy="58927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9" name="Google Shape;798;p20">
              <a:extLst>
                <a:ext uri="{FF2B5EF4-FFF2-40B4-BE49-F238E27FC236}">
                  <a16:creationId xmlns:a16="http://schemas.microsoft.com/office/drawing/2014/main" id="{4AC825D3-878C-91BA-EADF-AAFDA1BC1DC7}"/>
                </a:ext>
              </a:extLst>
            </p:cNvPr>
            <p:cNvSpPr/>
            <p:nvPr/>
          </p:nvSpPr>
          <p:spPr>
            <a:xfrm>
              <a:off x="4957097" y="1596814"/>
              <a:ext cx="1620485" cy="181602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Systolic Array Based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Accelerator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2782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3437</TotalTime>
  <Words>831</Words>
  <Application>Microsoft Macintosh PowerPoint</Application>
  <PresentationFormat>Widescreen</PresentationFormat>
  <Paragraphs>476</Paragraphs>
  <Slides>33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Joonho Whangbo</dc:creator>
  <cp:lastModifiedBy>Joonho Whangbo</cp:lastModifiedBy>
  <cp:revision>185</cp:revision>
  <dcterms:created xsi:type="dcterms:W3CDTF">2024-04-18T06:16:51Z</dcterms:created>
  <dcterms:modified xsi:type="dcterms:W3CDTF">2024-04-25T05:10:07Z</dcterms:modified>
</cp:coreProperties>
</file>