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howGuides="1">
      <p:cViewPr>
        <p:scale>
          <a:sx n="164" d="100"/>
          <a:sy n="164" d="100"/>
        </p:scale>
        <p:origin x="280" y="-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B2604-332E-024C-A8A0-E1E76D375D5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CF6ED-770C-9943-AF81-D14B542A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7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89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2B5B-5078-B9B7-73F2-5A51DEC00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A4B14-207A-541E-859B-E2E041DE8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49BC6-787C-03BC-9F92-4A74B91D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A54E8-F71D-1D1B-E4BE-0A30AC47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C6F81-C853-4C64-3F4A-ADCF0ACB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2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A979-70BF-DC6D-8812-567DF793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BE898-3120-BF57-F339-C29BCA518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AFE40-561D-A014-D4BD-6FCB6BAA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152C1-0D21-6BE1-14D7-0B2C618B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9BD06-4A92-6284-1B9E-2ED6F97E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3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8CBA7-BCD1-2421-A286-4C338FBA4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1F72C-3A0A-383C-F3B1-61E1BE665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96FF0-B4F2-39C4-87B9-6D7F54D1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E1EAA-D326-EDFF-127C-33FF9E73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45605-2DBD-B93A-C676-B9BF5578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3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552F-5947-30D7-9F09-D3B1C69C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63A4F-3025-EA13-3FA0-DF35E0228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FAD5-49CE-33CA-E4F7-C9739D39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16A21-F628-E0ED-BEA1-CA4BDE0C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2D35-5D7B-B4D6-575B-F33E4308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0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E2C0-B024-3880-974D-7911F449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760FF-3303-CF77-D813-1240DFE36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0DDB-1D9A-AA15-19D8-1C5E7EBF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3D4DE-6264-69F6-EC2A-D8775E3D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197A6-CFD8-EE6E-5437-7CF7AF91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8FAF-3A68-A304-DCF3-8B50FDC8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FBD6-17FA-A531-A6D4-995DF75AE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D3C09-B510-B744-5F95-47EA8DEB9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FF3D7-B16C-1436-B8BB-7BB77961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E642-0D4E-DF12-6F40-7B83568E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02388-E36A-9A32-8FDC-18D09641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4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83CD-E263-5E58-BA33-FF6A8161D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534C6-25D8-CD1E-F257-F7B800768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04EF4-F38C-5CB1-BF00-F1C4AA482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1FB7E-4052-2604-1690-3DCAF6A0C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0E73E-40A4-C70D-C587-C80A067AF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08FE9-BA87-15E2-255C-59E3C166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5A00C-4CB8-5122-602D-2993E8C9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90788-3707-B5CC-7D71-393FA980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657D-5B02-E01F-7EA7-689D07B9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11D06-D0CA-523B-237A-120C0519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C6F65-269E-68B6-9244-5FFFD7DE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0EFA0-502B-10D2-55DD-E782B75B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2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92021-1583-5EFA-6691-7E4199BB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B8F31-99CF-D427-8C12-EADFC2BF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E99AC-1898-B0CD-BDE2-D3778AC5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5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FF87-4FBD-7A42-C5FF-77DF374B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5032-EA17-078B-972C-5DCF4A9C4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AC9A4-E52A-A49D-8106-798D03D0D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D0C45-7AF7-FC70-90FE-ACDB43C4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EB715-3E07-AE18-F910-7AD4B04F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C0E04-2AEC-4101-FD2E-EA031167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2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8074-6DD5-C562-1C40-68F8B430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4CB74-03D1-C7E2-35F5-0C0D61942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F338E-53B7-1EE1-1912-0C240D6A7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8F8A6-D13E-F0AE-D945-41F40EE6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D276E-4D07-BB51-558E-D0AC266B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7CA66-5459-B781-91F3-455F4E01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2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3FCB8-B1DA-BB64-E1A8-68D26DB3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E0913-885F-2D81-430C-729028DAC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1151E-EA14-8EF7-CF3C-D433A7202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1B0AD-E03A-D148-9D22-3494858AE16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FE402-774E-61F3-6AC1-F727CBE57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835BB-392B-9691-9A3E-41C69A1C5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2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0D8539-9B4D-409F-5639-B9BF501E9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8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C6708E25-4E28-86E5-8EBA-CADE7150E725}"/>
              </a:ext>
            </a:extLst>
          </p:cNvPr>
          <p:cNvGrpSpPr/>
          <p:nvPr/>
        </p:nvGrpSpPr>
        <p:grpSpPr>
          <a:xfrm>
            <a:off x="666886" y="300197"/>
            <a:ext cx="4463763" cy="2501495"/>
            <a:chOff x="3280527" y="1968889"/>
            <a:chExt cx="4463763" cy="250149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16A21F4-2D8A-1776-A2DE-AAA517F305C7}"/>
                </a:ext>
              </a:extLst>
            </p:cNvPr>
            <p:cNvSpPr/>
            <p:nvPr/>
          </p:nvSpPr>
          <p:spPr>
            <a:xfrm>
              <a:off x="3280528" y="1968891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3EA8416-F0C5-F6D3-8685-D3A7F9DF492A}"/>
                </a:ext>
              </a:extLst>
            </p:cNvPr>
            <p:cNvSpPr/>
            <p:nvPr/>
          </p:nvSpPr>
          <p:spPr>
            <a:xfrm>
              <a:off x="4746823" y="196888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187069-DAC1-DB14-7A3A-444A7E92DBA6}"/>
                </a:ext>
              </a:extLst>
            </p:cNvPr>
            <p:cNvSpPr/>
            <p:nvPr/>
          </p:nvSpPr>
          <p:spPr>
            <a:xfrm>
              <a:off x="3280527" y="2896607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A.class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1B6E9D-D2DC-F3BA-DC74-6B28C382AD4C}"/>
                </a:ext>
              </a:extLst>
            </p:cNvPr>
            <p:cNvSpPr/>
            <p:nvPr/>
          </p:nvSpPr>
          <p:spPr>
            <a:xfrm>
              <a:off x="4746824" y="28966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B.class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FCDA14-F289-70F5-95ED-9600BD8703B4}"/>
                </a:ext>
              </a:extLst>
            </p:cNvPr>
            <p:cNvSpPr/>
            <p:nvPr/>
          </p:nvSpPr>
          <p:spPr>
            <a:xfrm>
              <a:off x="6277996" y="197190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Builder.scala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BF8863-F146-7BCF-EF77-3F2BBEB01915}"/>
                </a:ext>
              </a:extLst>
            </p:cNvPr>
            <p:cNvSpPr/>
            <p:nvPr/>
          </p:nvSpPr>
          <p:spPr>
            <a:xfrm>
              <a:off x="6277996" y="2896604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Builder.class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E31EFE-FEDD-F9AA-BC0D-8B41184D959E}"/>
                </a:ext>
              </a:extLst>
            </p:cNvPr>
            <p:cNvCxnSpPr>
              <a:stCxn id="2" idx="2"/>
              <a:endCxn id="4" idx="0"/>
            </p:cNvCxnSpPr>
            <p:nvPr/>
          </p:nvCxnSpPr>
          <p:spPr>
            <a:xfrm>
              <a:off x="3912947" y="2456157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C02125F-E767-087E-8338-BADB6B4B9ACF}"/>
                </a:ext>
              </a:extLst>
            </p:cNvPr>
            <p:cNvCxnSpPr>
              <a:stCxn id="3" idx="2"/>
              <a:endCxn id="5" idx="0"/>
            </p:cNvCxnSpPr>
            <p:nvPr/>
          </p:nvCxnSpPr>
          <p:spPr>
            <a:xfrm>
              <a:off x="5379242" y="2456156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B9EBD41-4DFF-3950-8D59-05712D773E89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7011143" y="2456157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6B2A26-7F7B-8438-6017-39EAF5B6F50C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5379241" y="3327650"/>
              <a:ext cx="3" cy="7116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E9047F3-BD7F-357E-34FC-5D605D763E39}"/>
                </a:ext>
              </a:extLst>
            </p:cNvPr>
            <p:cNvSpPr/>
            <p:nvPr/>
          </p:nvSpPr>
          <p:spPr>
            <a:xfrm>
              <a:off x="4746821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B.sv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D51D4D-C996-844E-1F32-898C02595466}"/>
                </a:ext>
              </a:extLst>
            </p:cNvPr>
            <p:cNvSpPr/>
            <p:nvPr/>
          </p:nvSpPr>
          <p:spPr>
            <a:xfrm>
              <a:off x="3280527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A.sv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36DF75F-FC58-3210-5B7C-4AF1D8533843}"/>
                </a:ext>
              </a:extLst>
            </p:cNvPr>
            <p:cNvCxnSpPr>
              <a:cxnSpLocks/>
              <a:stCxn id="4" idx="2"/>
              <a:endCxn id="21" idx="0"/>
            </p:cNvCxnSpPr>
            <p:nvPr/>
          </p:nvCxnSpPr>
          <p:spPr>
            <a:xfrm>
              <a:off x="3912947" y="3327651"/>
              <a:ext cx="0" cy="7116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B4CEB3BC-D927-F85C-8D38-126FF0C3D212}"/>
                </a:ext>
              </a:extLst>
            </p:cNvPr>
            <p:cNvCxnSpPr>
              <a:stCxn id="8" idx="2"/>
            </p:cNvCxnSpPr>
            <p:nvPr/>
          </p:nvCxnSpPr>
          <p:spPr>
            <a:xfrm rot="5400000">
              <a:off x="5359213" y="1881383"/>
              <a:ext cx="205664" cy="30981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4C0EFB59-2D61-47CA-758C-C5CD4914F826}"/>
                </a:ext>
              </a:extLst>
            </p:cNvPr>
            <p:cNvCxnSpPr/>
            <p:nvPr/>
          </p:nvCxnSpPr>
          <p:spPr>
            <a:xfrm rot="10800000" flipV="1">
              <a:off x="5379241" y="3530350"/>
              <a:ext cx="1631903" cy="237746"/>
            </a:xfrm>
            <a:prstGeom prst="bentConnector3">
              <a:avLst>
                <a:gd name="adj1" fmla="val -49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A6D61B-264C-7BEC-45AC-82FBF577BDFE}"/>
              </a:ext>
            </a:extLst>
          </p:cNvPr>
          <p:cNvGrpSpPr/>
          <p:nvPr/>
        </p:nvGrpSpPr>
        <p:grpSpPr>
          <a:xfrm>
            <a:off x="5742176" y="614404"/>
            <a:ext cx="4463762" cy="487268"/>
            <a:chOff x="5331470" y="2489699"/>
            <a:chExt cx="4463762" cy="48726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76300F-281E-5F1A-FF10-50AB00722961}"/>
                </a:ext>
              </a:extLst>
            </p:cNvPr>
            <p:cNvSpPr/>
            <p:nvPr/>
          </p:nvSpPr>
          <p:spPr>
            <a:xfrm>
              <a:off x="5331470" y="2489701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A7D91CF-27E0-161D-4206-9E56D5022294}"/>
                </a:ext>
              </a:extLst>
            </p:cNvPr>
            <p:cNvSpPr/>
            <p:nvPr/>
          </p:nvSpPr>
          <p:spPr>
            <a:xfrm>
              <a:off x="6797765" y="248969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5E84C7-C4BC-7B7B-75D8-098FDC1B5E5D}"/>
                </a:ext>
              </a:extLst>
            </p:cNvPr>
            <p:cNvSpPr/>
            <p:nvPr/>
          </p:nvSpPr>
          <p:spPr>
            <a:xfrm>
              <a:off x="8328938" y="249271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Builder.scala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57E7026-4BA8-A12F-F03A-0828ACEE50CC}"/>
              </a:ext>
            </a:extLst>
          </p:cNvPr>
          <p:cNvGrpSpPr/>
          <p:nvPr/>
        </p:nvGrpSpPr>
        <p:grpSpPr>
          <a:xfrm>
            <a:off x="5595057" y="1740168"/>
            <a:ext cx="4463763" cy="1358762"/>
            <a:chOff x="5595056" y="2522488"/>
            <a:chExt cx="4463763" cy="135876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4E8B96B-F687-1962-BDAC-5CACAE8D5A67}"/>
                </a:ext>
              </a:extLst>
            </p:cNvPr>
            <p:cNvSpPr/>
            <p:nvPr/>
          </p:nvSpPr>
          <p:spPr>
            <a:xfrm>
              <a:off x="5595057" y="2522490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13CBC30-5D99-07D8-B53E-B2EF5BB21751}"/>
                </a:ext>
              </a:extLst>
            </p:cNvPr>
            <p:cNvSpPr/>
            <p:nvPr/>
          </p:nvSpPr>
          <p:spPr>
            <a:xfrm>
              <a:off x="7061352" y="2522488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6727DE9-B9D8-A195-B04D-F3B06DD2C7A4}"/>
                </a:ext>
              </a:extLst>
            </p:cNvPr>
            <p:cNvSpPr/>
            <p:nvPr/>
          </p:nvSpPr>
          <p:spPr>
            <a:xfrm>
              <a:off x="5595056" y="34502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A.class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E8F2CD8-7488-9719-AC4C-D0F79C2CD750}"/>
                </a:ext>
              </a:extLst>
            </p:cNvPr>
            <p:cNvSpPr/>
            <p:nvPr/>
          </p:nvSpPr>
          <p:spPr>
            <a:xfrm>
              <a:off x="7061353" y="3450205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B.class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D253777-689A-E521-63C1-2449C2FF855A}"/>
                </a:ext>
              </a:extLst>
            </p:cNvPr>
            <p:cNvSpPr/>
            <p:nvPr/>
          </p:nvSpPr>
          <p:spPr>
            <a:xfrm>
              <a:off x="8592525" y="2525508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Builder.scala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72E95FB-0E23-6012-C42A-F63614119D9B}"/>
                </a:ext>
              </a:extLst>
            </p:cNvPr>
            <p:cNvSpPr/>
            <p:nvPr/>
          </p:nvSpPr>
          <p:spPr>
            <a:xfrm>
              <a:off x="8592525" y="3450203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Builder.class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03E78CF-6D77-757D-E628-6D20C1BAAB8F}"/>
                </a:ext>
              </a:extLst>
            </p:cNvPr>
            <p:cNvCxnSpPr>
              <a:stCxn id="50" idx="2"/>
              <a:endCxn id="52" idx="0"/>
            </p:cNvCxnSpPr>
            <p:nvPr/>
          </p:nvCxnSpPr>
          <p:spPr>
            <a:xfrm>
              <a:off x="6227476" y="3009756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3F151BF-23F0-8F0F-EA8E-AF9CBFF445DC}"/>
                </a:ext>
              </a:extLst>
            </p:cNvPr>
            <p:cNvCxnSpPr>
              <a:stCxn id="51" idx="2"/>
              <a:endCxn id="53" idx="0"/>
            </p:cNvCxnSpPr>
            <p:nvPr/>
          </p:nvCxnSpPr>
          <p:spPr>
            <a:xfrm>
              <a:off x="7693771" y="3009755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CF4A741-6C61-3396-6AAB-5D34229C2D28}"/>
                </a:ext>
              </a:extLst>
            </p:cNvPr>
            <p:cNvCxnSpPr>
              <a:stCxn id="54" idx="2"/>
              <a:endCxn id="55" idx="0"/>
            </p:cNvCxnSpPr>
            <p:nvPr/>
          </p:nvCxnSpPr>
          <p:spPr>
            <a:xfrm>
              <a:off x="9325672" y="3009756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47B9D51-0E74-B889-ACE6-6C6036C63548}"/>
              </a:ext>
            </a:extLst>
          </p:cNvPr>
          <p:cNvGrpSpPr/>
          <p:nvPr/>
        </p:nvGrpSpPr>
        <p:grpSpPr>
          <a:xfrm>
            <a:off x="5931228" y="3694350"/>
            <a:ext cx="4463763" cy="2501495"/>
            <a:chOff x="3280527" y="1968889"/>
            <a:chExt cx="4463763" cy="250149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77F81E5-F2AE-972A-F464-FC2F3C4C2F79}"/>
                </a:ext>
              </a:extLst>
            </p:cNvPr>
            <p:cNvSpPr/>
            <p:nvPr/>
          </p:nvSpPr>
          <p:spPr>
            <a:xfrm>
              <a:off x="3280528" y="1968891"/>
              <a:ext cx="1264838" cy="4872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A1.scala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BB61F64-8173-DF52-CE42-1651E562CE10}"/>
                </a:ext>
              </a:extLst>
            </p:cNvPr>
            <p:cNvSpPr/>
            <p:nvPr/>
          </p:nvSpPr>
          <p:spPr>
            <a:xfrm>
              <a:off x="4746823" y="196888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56F2357-B6CF-BF08-5ECB-06FFBF75FF64}"/>
                </a:ext>
              </a:extLst>
            </p:cNvPr>
            <p:cNvSpPr/>
            <p:nvPr/>
          </p:nvSpPr>
          <p:spPr>
            <a:xfrm>
              <a:off x="3280527" y="2896607"/>
              <a:ext cx="1264839" cy="4310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A1.class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154764B-21D7-6923-FBC0-731B53FA72FD}"/>
                </a:ext>
              </a:extLst>
            </p:cNvPr>
            <p:cNvSpPr/>
            <p:nvPr/>
          </p:nvSpPr>
          <p:spPr>
            <a:xfrm>
              <a:off x="4746824" y="28966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B.class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4291585-7675-EF47-1C02-8E6F99363A8C}"/>
                </a:ext>
              </a:extLst>
            </p:cNvPr>
            <p:cNvSpPr/>
            <p:nvPr/>
          </p:nvSpPr>
          <p:spPr>
            <a:xfrm>
              <a:off x="6277996" y="197190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Builder.scala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22BD22-7CA4-300C-89E3-B615C36322A7}"/>
                </a:ext>
              </a:extLst>
            </p:cNvPr>
            <p:cNvSpPr/>
            <p:nvPr/>
          </p:nvSpPr>
          <p:spPr>
            <a:xfrm>
              <a:off x="6277996" y="2896604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Builder.class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51DF01E-18A3-622F-DB94-A79B7E767453}"/>
                </a:ext>
              </a:extLst>
            </p:cNvPr>
            <p:cNvCxnSpPr>
              <a:stCxn id="67" idx="2"/>
              <a:endCxn id="69" idx="0"/>
            </p:cNvCxnSpPr>
            <p:nvPr/>
          </p:nvCxnSpPr>
          <p:spPr>
            <a:xfrm>
              <a:off x="3912947" y="2456157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CB2BD8F-0DCF-91D2-215E-AA1C679D4E7A}"/>
                </a:ext>
              </a:extLst>
            </p:cNvPr>
            <p:cNvCxnSpPr>
              <a:stCxn id="68" idx="2"/>
              <a:endCxn id="70" idx="0"/>
            </p:cNvCxnSpPr>
            <p:nvPr/>
          </p:nvCxnSpPr>
          <p:spPr>
            <a:xfrm>
              <a:off x="5379242" y="2456156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FBA1068-37ED-CFCB-4B32-37E062FEB70C}"/>
                </a:ext>
              </a:extLst>
            </p:cNvPr>
            <p:cNvCxnSpPr>
              <a:stCxn id="71" idx="2"/>
              <a:endCxn id="72" idx="0"/>
            </p:cNvCxnSpPr>
            <p:nvPr/>
          </p:nvCxnSpPr>
          <p:spPr>
            <a:xfrm>
              <a:off x="7011143" y="2456157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4B361AD-4797-BFEA-9682-F4D8ABEB4D6C}"/>
                </a:ext>
              </a:extLst>
            </p:cNvPr>
            <p:cNvCxnSpPr>
              <a:stCxn id="70" idx="2"/>
            </p:cNvCxnSpPr>
            <p:nvPr/>
          </p:nvCxnSpPr>
          <p:spPr>
            <a:xfrm flipH="1">
              <a:off x="5379241" y="3327650"/>
              <a:ext cx="3" cy="7116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DBBE15F-7784-38B9-7CF1-62A33952FA8A}"/>
                </a:ext>
              </a:extLst>
            </p:cNvPr>
            <p:cNvSpPr/>
            <p:nvPr/>
          </p:nvSpPr>
          <p:spPr>
            <a:xfrm>
              <a:off x="4746821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B.sv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07B6DBD-2BB7-6648-ADA5-DA165EFB9A98}"/>
                </a:ext>
              </a:extLst>
            </p:cNvPr>
            <p:cNvSpPr/>
            <p:nvPr/>
          </p:nvSpPr>
          <p:spPr>
            <a:xfrm>
              <a:off x="3280527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A.sv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144256E-4C9E-7472-EF04-78AD6D01BFC4}"/>
              </a:ext>
            </a:extLst>
          </p:cNvPr>
          <p:cNvGrpSpPr/>
          <p:nvPr/>
        </p:nvGrpSpPr>
        <p:grpSpPr>
          <a:xfrm>
            <a:off x="467985" y="3694350"/>
            <a:ext cx="4463763" cy="2501495"/>
            <a:chOff x="467985" y="3694350"/>
            <a:chExt cx="4463763" cy="2501495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09DDD74-2122-5EC5-A7BB-EB11A8A1C824}"/>
                </a:ext>
              </a:extLst>
            </p:cNvPr>
            <p:cNvGrpSpPr/>
            <p:nvPr/>
          </p:nvGrpSpPr>
          <p:grpSpPr>
            <a:xfrm>
              <a:off x="467985" y="3694350"/>
              <a:ext cx="4463763" cy="2501495"/>
              <a:chOff x="3280527" y="1968889"/>
              <a:chExt cx="4463763" cy="2501495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2468052-C101-ADCF-DD6A-AFC7BF656020}"/>
                  </a:ext>
                </a:extLst>
              </p:cNvPr>
              <p:cNvSpPr/>
              <p:nvPr/>
            </p:nvSpPr>
            <p:spPr>
              <a:xfrm>
                <a:off x="3280528" y="1968891"/>
                <a:ext cx="1264838" cy="48726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A1.scala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3A13E2E-23AB-AAA2-8439-829BA1584144}"/>
                  </a:ext>
                </a:extLst>
              </p:cNvPr>
              <p:cNvSpPr/>
              <p:nvPr/>
            </p:nvSpPr>
            <p:spPr>
              <a:xfrm>
                <a:off x="4746823" y="1968889"/>
                <a:ext cx="1264837" cy="487267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B.scala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0BD82C8-1F5B-763A-B620-0D3B6A0EC911}"/>
                  </a:ext>
                </a:extLst>
              </p:cNvPr>
              <p:cNvSpPr/>
              <p:nvPr/>
            </p:nvSpPr>
            <p:spPr>
              <a:xfrm>
                <a:off x="3280527" y="2896607"/>
                <a:ext cx="1264839" cy="4310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A1.class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E15F7E0-E45D-53FD-8BA4-7C98B6D24939}"/>
                  </a:ext>
                </a:extLst>
              </p:cNvPr>
              <p:cNvSpPr/>
              <p:nvPr/>
            </p:nvSpPr>
            <p:spPr>
              <a:xfrm>
                <a:off x="4746824" y="2896606"/>
                <a:ext cx="1264839" cy="43104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B.class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16F942F-D9C9-C06A-CF00-3BDA318C1DE6}"/>
                  </a:ext>
                </a:extLst>
              </p:cNvPr>
              <p:cNvSpPr/>
              <p:nvPr/>
            </p:nvSpPr>
            <p:spPr>
              <a:xfrm>
                <a:off x="6277996" y="1971909"/>
                <a:ext cx="1466294" cy="484248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Builder.scala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07309F7-7826-B274-9379-35336F6604F0}"/>
                  </a:ext>
                </a:extLst>
              </p:cNvPr>
              <p:cNvSpPr/>
              <p:nvPr/>
            </p:nvSpPr>
            <p:spPr>
              <a:xfrm>
                <a:off x="6277996" y="2896604"/>
                <a:ext cx="1466294" cy="4310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Builder.class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BC5EA975-EBF4-22C6-D90D-8E1E6141E465}"/>
                  </a:ext>
                </a:extLst>
              </p:cNvPr>
              <p:cNvCxnSpPr>
                <a:stCxn id="83" idx="2"/>
                <a:endCxn id="85" idx="0"/>
              </p:cNvCxnSpPr>
              <p:nvPr/>
            </p:nvCxnSpPr>
            <p:spPr>
              <a:xfrm>
                <a:off x="3912947" y="2456157"/>
                <a:ext cx="0" cy="440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4134A37C-391A-7C51-77A0-224DB4506EF2}"/>
                  </a:ext>
                </a:extLst>
              </p:cNvPr>
              <p:cNvCxnSpPr>
                <a:stCxn id="84" idx="2"/>
                <a:endCxn id="86" idx="0"/>
              </p:cNvCxnSpPr>
              <p:nvPr/>
            </p:nvCxnSpPr>
            <p:spPr>
              <a:xfrm>
                <a:off x="5379242" y="2456156"/>
                <a:ext cx="2" cy="440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6585F628-1362-61D6-59CE-36A620434CCB}"/>
                  </a:ext>
                </a:extLst>
              </p:cNvPr>
              <p:cNvCxnSpPr>
                <a:stCxn id="87" idx="2"/>
                <a:endCxn id="88" idx="0"/>
              </p:cNvCxnSpPr>
              <p:nvPr/>
            </p:nvCxnSpPr>
            <p:spPr>
              <a:xfrm>
                <a:off x="7011143" y="2456157"/>
                <a:ext cx="0" cy="440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9F12C4A7-4947-09CE-0D56-230DAF0081A1}"/>
                  </a:ext>
                </a:extLst>
              </p:cNvPr>
              <p:cNvCxnSpPr>
                <a:stCxn id="86" idx="2"/>
              </p:cNvCxnSpPr>
              <p:nvPr/>
            </p:nvCxnSpPr>
            <p:spPr>
              <a:xfrm flipH="1">
                <a:off x="5379241" y="3327650"/>
                <a:ext cx="3" cy="7116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BE9854D-11F5-1B0C-91CD-73A537270293}"/>
                  </a:ext>
                </a:extLst>
              </p:cNvPr>
              <p:cNvSpPr/>
              <p:nvPr/>
            </p:nvSpPr>
            <p:spPr>
              <a:xfrm>
                <a:off x="4746821" y="4039340"/>
                <a:ext cx="1264839" cy="43104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B.sv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BB40139-CF3C-3D16-EFD8-897BCA7DEDCD}"/>
                  </a:ext>
                </a:extLst>
              </p:cNvPr>
              <p:cNvSpPr/>
              <p:nvPr/>
            </p:nvSpPr>
            <p:spPr>
              <a:xfrm>
                <a:off x="3280527" y="4039340"/>
                <a:ext cx="1264839" cy="4310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A1.sv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4CD1043-5D26-BCFE-45FE-1206ADCCD5C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405" y="5064167"/>
              <a:ext cx="0" cy="7116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123B46E9-8350-A38E-71EB-93285BAC2DE0}"/>
                </a:ext>
              </a:extLst>
            </p:cNvPr>
            <p:cNvCxnSpPr/>
            <p:nvPr/>
          </p:nvCxnSpPr>
          <p:spPr>
            <a:xfrm rot="5400000">
              <a:off x="2546671" y="3617899"/>
              <a:ext cx="205664" cy="30981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9967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100</Words>
  <Application>Microsoft Macintosh PowerPoint</Application>
  <PresentationFormat>Widescreen</PresentationFormat>
  <Paragraphs>34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Joonho Whangbo</dc:creator>
  <cp:lastModifiedBy>Joonho Whangbo</cp:lastModifiedBy>
  <cp:revision>17</cp:revision>
  <dcterms:created xsi:type="dcterms:W3CDTF">2024-04-18T06:16:51Z</dcterms:created>
  <dcterms:modified xsi:type="dcterms:W3CDTF">2024-04-18T20:50:24Z</dcterms:modified>
</cp:coreProperties>
</file>