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67" r:id="rId10"/>
    <p:sldId id="258" r:id="rId11"/>
    <p:sldId id="259" r:id="rId12"/>
    <p:sldId id="268" r:id="rId13"/>
    <p:sldId id="261" r:id="rId14"/>
    <p:sldId id="262" r:id="rId15"/>
    <p:sldId id="266" r:id="rId16"/>
    <p:sldId id="263" r:id="rId17"/>
    <p:sldId id="264" r:id="rId18"/>
    <p:sldId id="265" r:id="rId19"/>
    <p:sldId id="270" r:id="rId20"/>
    <p:sldId id="274" r:id="rId21"/>
    <p:sldId id="276" r:id="rId22"/>
    <p:sldId id="277" r:id="rId23"/>
    <p:sldId id="275" r:id="rId24"/>
    <p:sldId id="278" r:id="rId25"/>
    <p:sldId id="271" r:id="rId26"/>
    <p:sldId id="272" r:id="rId27"/>
    <p:sldId id="273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0"/>
    <p:restoredTop sz="88764"/>
  </p:normalViewPr>
  <p:slideViewPr>
    <p:cSldViewPr snapToGrid="0" showGuides="1">
      <p:cViewPr>
        <p:scale>
          <a:sx n="128" d="100"/>
          <a:sy n="128" d="100"/>
        </p:scale>
        <p:origin x="144" y="304"/>
      </p:cViewPr>
      <p:guideLst>
        <p:guide orient="horz" pos="39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2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16.svg"/><Relationship Id="rId10" Type="http://schemas.openxmlformats.org/officeDocument/2006/relationships/image" Target="../media/image24.jp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85895-68E3-4817-36A3-D9D3DEF83D9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4BF421-D9C8-667B-2299-6498C4B6E41C}"/>
                </a:ext>
              </a:extLst>
            </p:cNvPr>
            <p:cNvGrpSpPr/>
            <p:nvPr/>
          </p:nvGrpSpPr>
          <p:grpSpPr>
            <a:xfrm>
              <a:off x="1171169" y="1323208"/>
              <a:ext cx="5946945" cy="5185542"/>
              <a:chOff x="1171169" y="1323208"/>
              <a:chExt cx="5946945" cy="5185542"/>
            </a:xfrm>
          </p:grpSpPr>
          <p:sp>
            <p:nvSpPr>
              <p:cNvPr id="2" name="Google Shape;792;p20">
                <a:extLst>
                  <a:ext uri="{FF2B5EF4-FFF2-40B4-BE49-F238E27FC236}">
                    <a16:creationId xmlns:a16="http://schemas.microsoft.com/office/drawing/2014/main" id="{1E01EB9F-8499-15EF-CDC0-DC921CAB31B9}"/>
                  </a:ext>
                </a:extLst>
              </p:cNvPr>
              <p:cNvSpPr/>
              <p:nvPr/>
            </p:nvSpPr>
            <p:spPr>
              <a:xfrm>
                <a:off x="1171169" y="1323208"/>
                <a:ext cx="5946945" cy="518554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Digital SoC Architecture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oogle Shape;793;p20">
                <a:extLst>
                  <a:ext uri="{FF2B5EF4-FFF2-40B4-BE49-F238E27FC236}">
                    <a16:creationId xmlns:a16="http://schemas.microsoft.com/office/drawing/2014/main" id="{DC1898C1-1B02-A9B7-7858-66455389E10C}"/>
                  </a:ext>
                </a:extLst>
              </p:cNvPr>
              <p:cNvGrpSpPr/>
              <p:nvPr/>
            </p:nvGrpSpPr>
            <p:grpSpPr>
              <a:xfrm>
                <a:off x="1423852" y="1595410"/>
                <a:ext cx="1620500" cy="1766888"/>
                <a:chOff x="794088" y="1333501"/>
                <a:chExt cx="1620500" cy="1766888"/>
              </a:xfrm>
            </p:grpSpPr>
            <p:sp>
              <p:nvSpPr>
                <p:cNvPr id="4" name="Google Shape;794;p20">
                  <a:extLst>
                    <a:ext uri="{FF2B5EF4-FFF2-40B4-BE49-F238E27FC236}">
                      <a16:creationId xmlns:a16="http://schemas.microsoft.com/office/drawing/2014/main" id="{2B32A36C-E720-3590-7429-AA00763D035C}"/>
                    </a:ext>
                  </a:extLst>
                </p:cNvPr>
                <p:cNvSpPr/>
                <p:nvPr/>
              </p:nvSpPr>
              <p:spPr>
                <a:xfrm>
                  <a:off x="794088" y="1333501"/>
                  <a:ext cx="1620500" cy="1766888"/>
                </a:xfrm>
                <a:prstGeom prst="rect">
                  <a:avLst/>
                </a:prstGeom>
                <a:solidFill>
                  <a:srgbClr val="D8D8D8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RocketTile</a:t>
                  </a:r>
                  <a:endParaRPr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" name="Google Shape;795;p20">
                  <a:extLst>
                    <a:ext uri="{FF2B5EF4-FFF2-40B4-BE49-F238E27FC236}">
                      <a16:creationId xmlns:a16="http://schemas.microsoft.com/office/drawing/2014/main" id="{B1902883-40AC-E0DA-48EE-0F2167D38631}"/>
                    </a:ext>
                  </a:extLst>
                </p:cNvPr>
                <p:cNvSpPr/>
                <p:nvPr/>
              </p:nvSpPr>
              <p:spPr>
                <a:xfrm>
                  <a:off x="857582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796;p20">
                  <a:extLst>
                    <a:ext uri="{FF2B5EF4-FFF2-40B4-BE49-F238E27FC236}">
                      <a16:creationId xmlns:a16="http://schemas.microsoft.com/office/drawing/2014/main" id="{8F5884CA-72D4-3F75-B397-ADCA68097535}"/>
                    </a:ext>
                  </a:extLst>
                </p:cNvPr>
                <p:cNvSpPr/>
                <p:nvPr/>
              </p:nvSpPr>
              <p:spPr>
                <a:xfrm>
                  <a:off x="1666950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PTW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797;p20">
                  <a:extLst>
                    <a:ext uri="{FF2B5EF4-FFF2-40B4-BE49-F238E27FC236}">
                      <a16:creationId xmlns:a16="http://schemas.microsoft.com/office/drawing/2014/main" id="{E9745699-FC07-4859-396E-EB1B91B1F604}"/>
                    </a:ext>
                  </a:extLst>
                </p:cNvPr>
                <p:cNvSpPr/>
                <p:nvPr/>
              </p:nvSpPr>
              <p:spPr>
                <a:xfrm>
                  <a:off x="857582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L1I$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798;p20">
                  <a:extLst>
                    <a:ext uri="{FF2B5EF4-FFF2-40B4-BE49-F238E27FC236}">
                      <a16:creationId xmlns:a16="http://schemas.microsoft.com/office/drawing/2014/main" id="{DDC639CD-261F-BE9B-6223-C3222ACAA939}"/>
                    </a:ext>
                  </a:extLst>
                </p:cNvPr>
                <p:cNvSpPr/>
                <p:nvPr/>
              </p:nvSpPr>
              <p:spPr>
                <a:xfrm>
                  <a:off x="1666950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L1D$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" name="Google Shape;799;p20">
                  <a:extLst>
                    <a:ext uri="{FF2B5EF4-FFF2-40B4-BE49-F238E27FC236}">
                      <a16:creationId xmlns:a16="http://schemas.microsoft.com/office/drawing/2014/main" id="{53D2AEEB-4DB1-89F1-6B08-89A0BDD86485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1539962" y="1792609"/>
                  <a:ext cx="12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0" name="Google Shape;800;p20">
                  <a:extLst>
                    <a:ext uri="{FF2B5EF4-FFF2-40B4-BE49-F238E27FC236}">
                      <a16:creationId xmlns:a16="http://schemas.microsoft.com/office/drawing/2014/main" id="{8629B53F-6C7B-91D9-FC89-3EC27A559621}"/>
                    </a:ext>
                  </a:extLst>
                </p:cNvPr>
                <p:cNvCxnSpPr>
                  <a:stCxn id="5" idx="2"/>
                  <a:endCxn id="7" idx="0"/>
                </p:cNvCxnSpPr>
                <p:nvPr/>
              </p:nvCxnSpPr>
              <p:spPr>
                <a:xfrm>
                  <a:off x="1198772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1" name="Google Shape;801;p20">
                  <a:extLst>
                    <a:ext uri="{FF2B5EF4-FFF2-40B4-BE49-F238E27FC236}">
                      <a16:creationId xmlns:a16="http://schemas.microsoft.com/office/drawing/2014/main" id="{BA8E62C6-C41C-7303-D139-C7C4074B9A39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008140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2" name="Google Shape;802;p20">
                  <a:extLst>
                    <a:ext uri="{FF2B5EF4-FFF2-40B4-BE49-F238E27FC236}">
                      <a16:creationId xmlns:a16="http://schemas.microsoft.com/office/drawing/2014/main" id="{419CEA5D-9DB4-4540-A8CD-D747645AB0DF}"/>
                    </a:ext>
                  </a:extLst>
                </p:cNvPr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1198772" y="2003552"/>
                  <a:ext cx="80940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3" name="Google Shape;803;p20">
                  <a:extLst>
                    <a:ext uri="{FF2B5EF4-FFF2-40B4-BE49-F238E27FC236}">
                      <a16:creationId xmlns:a16="http://schemas.microsoft.com/office/drawing/2014/main" id="{20E90A1E-B296-C1E3-04CF-3EE5061E5A17}"/>
                    </a:ext>
                  </a:extLst>
                </p:cNvPr>
                <p:cNvSpPr/>
                <p:nvPr/>
              </p:nvSpPr>
              <p:spPr>
                <a:xfrm>
                  <a:off x="857582" y="2806933"/>
                  <a:ext cx="1491748" cy="236306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Tile Bus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804;p20">
                  <a:extLst>
                    <a:ext uri="{FF2B5EF4-FFF2-40B4-BE49-F238E27FC236}">
                      <a16:creationId xmlns:a16="http://schemas.microsoft.com/office/drawing/2014/main" id="{D4A6DF27-A87A-DB21-62BA-CB71001DA779}"/>
                    </a:ext>
                  </a:extLst>
                </p:cNvPr>
                <p:cNvCxnSpPr/>
                <p:nvPr/>
              </p:nvCxnSpPr>
              <p:spPr>
                <a:xfrm>
                  <a:off x="1198772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5" name="Google Shape;805;p20">
                  <a:extLst>
                    <a:ext uri="{FF2B5EF4-FFF2-40B4-BE49-F238E27FC236}">
                      <a16:creationId xmlns:a16="http://schemas.microsoft.com/office/drawing/2014/main" id="{1BB36D71-680B-44DA-24A2-4ABAAC76810E}"/>
                    </a:ext>
                  </a:extLst>
                </p:cNvPr>
                <p:cNvCxnSpPr/>
                <p:nvPr/>
              </p:nvCxnSpPr>
              <p:spPr>
                <a:xfrm>
                  <a:off x="2008140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3" name="Google Shape;823;p20">
                <a:extLst>
                  <a:ext uri="{FF2B5EF4-FFF2-40B4-BE49-F238E27FC236}">
                    <a16:creationId xmlns:a16="http://schemas.microsoft.com/office/drawing/2014/main" id="{8C1FC1CA-92F1-ED80-2D19-E812E0DE3E56}"/>
                  </a:ext>
                </a:extLst>
              </p:cNvPr>
              <p:cNvSpPr/>
              <p:nvPr/>
            </p:nvSpPr>
            <p:spPr>
              <a:xfrm>
                <a:off x="1379402" y="3573240"/>
                <a:ext cx="534119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Bus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24;p20">
                <a:extLst>
                  <a:ext uri="{FF2B5EF4-FFF2-40B4-BE49-F238E27FC236}">
                    <a16:creationId xmlns:a16="http://schemas.microsoft.com/office/drawing/2014/main" id="{7E5BE9FD-2670-23B3-03DE-CEB64A2D67BA}"/>
                  </a:ext>
                </a:extLst>
              </p:cNvPr>
              <p:cNvSpPr/>
              <p:nvPr/>
            </p:nvSpPr>
            <p:spPr>
              <a:xfrm>
                <a:off x="2979094" y="4005431"/>
                <a:ext cx="2587786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Periphery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25;p20">
                <a:extLst>
                  <a:ext uri="{FF2B5EF4-FFF2-40B4-BE49-F238E27FC236}">
                    <a16:creationId xmlns:a16="http://schemas.microsoft.com/office/drawing/2014/main" id="{D022A434-D3B4-50EE-D0A0-1EE928F9E565}"/>
                  </a:ext>
                </a:extLst>
              </p:cNvPr>
              <p:cNvSpPr/>
              <p:nvPr/>
            </p:nvSpPr>
            <p:spPr>
              <a:xfrm>
                <a:off x="4546600" y="4424259"/>
                <a:ext cx="102027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6;p20">
                <a:extLst>
                  <a:ext uri="{FF2B5EF4-FFF2-40B4-BE49-F238E27FC236}">
                    <a16:creationId xmlns:a16="http://schemas.microsoft.com/office/drawing/2014/main" id="{05963887-666F-02A5-BA96-88A268A15CFA}"/>
                  </a:ext>
                </a:extLst>
              </p:cNvPr>
              <p:cNvSpPr/>
              <p:nvPr/>
            </p:nvSpPr>
            <p:spPr>
              <a:xfrm>
                <a:off x="5681683" y="4008785"/>
                <a:ext cx="103891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27;p20">
                <a:extLst>
                  <a:ext uri="{FF2B5EF4-FFF2-40B4-BE49-F238E27FC236}">
                    <a16:creationId xmlns:a16="http://schemas.microsoft.com/office/drawing/2014/main" id="{2F31CAAB-CCEE-1639-A457-126C351FBDD7}"/>
                  </a:ext>
                </a:extLst>
              </p:cNvPr>
              <p:cNvSpPr/>
              <p:nvPr/>
            </p:nvSpPr>
            <p:spPr>
              <a:xfrm>
                <a:off x="2976726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UART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28;p20">
                <a:extLst>
                  <a:ext uri="{FF2B5EF4-FFF2-40B4-BE49-F238E27FC236}">
                    <a16:creationId xmlns:a16="http://schemas.microsoft.com/office/drawing/2014/main" id="{4F1A840C-9285-3DFF-13C4-238B5A4562BA}"/>
                  </a:ext>
                </a:extLst>
              </p:cNvPr>
              <p:cNvSpPr/>
              <p:nvPr/>
            </p:nvSpPr>
            <p:spPr>
              <a:xfrm>
                <a:off x="3760018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GPIOs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829;p20">
                <a:extLst>
                  <a:ext uri="{FF2B5EF4-FFF2-40B4-BE49-F238E27FC236}">
                    <a16:creationId xmlns:a16="http://schemas.microsoft.com/office/drawing/2014/main" id="{D1357A39-08EF-0A2F-BD30-54CAA29D34BF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>
                <a:off x="3317916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0" name="Google Shape;830;p20">
                <a:extLst>
                  <a:ext uri="{FF2B5EF4-FFF2-40B4-BE49-F238E27FC236}">
                    <a16:creationId xmlns:a16="http://schemas.microsoft.com/office/drawing/2014/main" id="{ECBF63FA-933A-1ECD-95A5-F0BE9843B6E0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4101208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41" name="Google Shape;831;p20">
                <a:extLst>
                  <a:ext uri="{FF2B5EF4-FFF2-40B4-BE49-F238E27FC236}">
                    <a16:creationId xmlns:a16="http://schemas.microsoft.com/office/drawing/2014/main" id="{F7752E29-E4C3-EA06-C87F-F0C36F9C0985}"/>
                  </a:ext>
                </a:extLst>
              </p:cNvPr>
              <p:cNvSpPr/>
              <p:nvPr/>
            </p:nvSpPr>
            <p:spPr>
              <a:xfrm>
                <a:off x="1436336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32;p20">
                <a:extLst>
                  <a:ext uri="{FF2B5EF4-FFF2-40B4-BE49-F238E27FC236}">
                    <a16:creationId xmlns:a16="http://schemas.microsoft.com/office/drawing/2014/main" id="{A2ADB719-CEC0-89C5-81CA-2ACA0773A6A6}"/>
                  </a:ext>
                </a:extLst>
              </p:cNvPr>
              <p:cNvSpPr/>
              <p:nvPr/>
            </p:nvSpPr>
            <p:spPr>
              <a:xfrm>
                <a:off x="2193435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Google Shape;833;p20">
                <a:extLst>
                  <a:ext uri="{FF2B5EF4-FFF2-40B4-BE49-F238E27FC236}">
                    <a16:creationId xmlns:a16="http://schemas.microsoft.com/office/drawing/2014/main" id="{E62EDB99-90DB-9414-DE52-18F624C3FC53}"/>
                  </a:ext>
                </a:extLst>
              </p:cNvPr>
              <p:cNvCxnSpPr/>
              <p:nvPr/>
            </p:nvCxnSpPr>
            <p:spPr>
              <a:xfrm>
                <a:off x="1777526" y="3809546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" name="Google Shape;834;p20">
                <a:extLst>
                  <a:ext uri="{FF2B5EF4-FFF2-40B4-BE49-F238E27FC236}">
                    <a16:creationId xmlns:a16="http://schemas.microsoft.com/office/drawing/2014/main" id="{F0235D4D-1CCD-93A0-3AD6-1E50E7DE345B}"/>
                  </a:ext>
                </a:extLst>
              </p:cNvPr>
              <p:cNvCxnSpPr/>
              <p:nvPr/>
            </p:nvCxnSpPr>
            <p:spPr>
              <a:xfrm>
                <a:off x="2534625" y="3820827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5" name="Google Shape;835;p20">
                <a:extLst>
                  <a:ext uri="{FF2B5EF4-FFF2-40B4-BE49-F238E27FC236}">
                    <a16:creationId xmlns:a16="http://schemas.microsoft.com/office/drawing/2014/main" id="{7087FC2B-0ACA-F750-6A66-73BF00BEC463}"/>
                  </a:ext>
                </a:extLst>
              </p:cNvPr>
              <p:cNvCxnSpPr/>
              <p:nvPr/>
            </p:nvCxnSpPr>
            <p:spPr>
              <a:xfrm>
                <a:off x="2247062" y="3305148"/>
                <a:ext cx="0" cy="2680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416161"/>
                <a:ext cx="0" cy="589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" name="Google Shape;838;p20">
                <a:extLst>
                  <a:ext uri="{FF2B5EF4-FFF2-40B4-BE49-F238E27FC236}">
                    <a16:creationId xmlns:a16="http://schemas.microsoft.com/office/drawing/2014/main" id="{6CD12431-3CC6-60A1-10D4-1160383417EE}"/>
                  </a:ext>
                </a:extLst>
              </p:cNvPr>
              <p:cNvCxnSpPr/>
              <p:nvPr/>
            </p:nvCxnSpPr>
            <p:spPr>
              <a:xfrm>
                <a:off x="4370185" y="3820827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9" name="Google Shape;839;p20">
                <a:extLst>
                  <a:ext uri="{FF2B5EF4-FFF2-40B4-BE49-F238E27FC236}">
                    <a16:creationId xmlns:a16="http://schemas.microsoft.com/office/drawing/2014/main" id="{58756E7F-3D99-B963-C8D9-39BB19BE4B00}"/>
                  </a:ext>
                </a:extLst>
              </p:cNvPr>
              <p:cNvCxnSpPr/>
              <p:nvPr/>
            </p:nvCxnSpPr>
            <p:spPr>
              <a:xfrm>
                <a:off x="6183621" y="380954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" name="Google Shape;840;p20">
                <a:extLst>
                  <a:ext uri="{FF2B5EF4-FFF2-40B4-BE49-F238E27FC236}">
                    <a16:creationId xmlns:a16="http://schemas.microsoft.com/office/drawing/2014/main" id="{EAC1BB52-A8D3-CD56-F514-F3164B7B64FE}"/>
                  </a:ext>
                </a:extLst>
              </p:cNvPr>
              <p:cNvCxnSpPr/>
              <p:nvPr/>
            </p:nvCxnSpPr>
            <p:spPr>
              <a:xfrm>
                <a:off x="5061810" y="424069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51" name="Google Shape;841;p20">
                <a:extLst>
                  <a:ext uri="{FF2B5EF4-FFF2-40B4-BE49-F238E27FC236}">
                    <a16:creationId xmlns:a16="http://schemas.microsoft.com/office/drawing/2014/main" id="{985C97E2-CCC0-6897-4AC8-F5ECC284E550}"/>
                  </a:ext>
                </a:extLst>
              </p:cNvPr>
              <p:cNvSpPr/>
              <p:nvPr/>
            </p:nvSpPr>
            <p:spPr>
              <a:xfrm>
                <a:off x="4715172" y="4782281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BootROM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42;p20">
                <a:extLst>
                  <a:ext uri="{FF2B5EF4-FFF2-40B4-BE49-F238E27FC236}">
                    <a16:creationId xmlns:a16="http://schemas.microsoft.com/office/drawing/2014/main" id="{18AB70C3-8658-2F8A-9892-E05A02EEBEAD}"/>
                  </a:ext>
                </a:extLst>
              </p:cNvPr>
              <p:cNvSpPr/>
              <p:nvPr/>
            </p:nvSpPr>
            <p:spPr>
              <a:xfrm>
                <a:off x="4715172" y="5082802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43;p20">
                <a:extLst>
                  <a:ext uri="{FF2B5EF4-FFF2-40B4-BE49-F238E27FC236}">
                    <a16:creationId xmlns:a16="http://schemas.microsoft.com/office/drawing/2014/main" id="{12FC03E0-5DFF-6E52-EAAE-D97ACDFCA669}"/>
                  </a:ext>
                </a:extLst>
              </p:cNvPr>
              <p:cNvSpPr/>
              <p:nvPr/>
            </p:nvSpPr>
            <p:spPr>
              <a:xfrm>
                <a:off x="4726078" y="5383323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44;p20">
                <a:extLst>
                  <a:ext uri="{FF2B5EF4-FFF2-40B4-BE49-F238E27FC236}">
                    <a16:creationId xmlns:a16="http://schemas.microsoft.com/office/drawing/2014/main" id="{BBD4E1D5-2B66-D9B9-F543-48BFE1A34D6C}"/>
                  </a:ext>
                </a:extLst>
              </p:cNvPr>
              <p:cNvSpPr/>
              <p:nvPr/>
            </p:nvSpPr>
            <p:spPr>
              <a:xfrm>
                <a:off x="4726078" y="5673368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Debug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845;p20">
                <a:extLst>
                  <a:ext uri="{FF2B5EF4-FFF2-40B4-BE49-F238E27FC236}">
                    <a16:creationId xmlns:a16="http://schemas.microsoft.com/office/drawing/2014/main" id="{3F23DBB4-703C-D7E7-57E3-94D3AFA5F51B}"/>
                  </a:ext>
                </a:extLst>
              </p:cNvPr>
              <p:cNvCxnSpPr/>
              <p:nvPr/>
            </p:nvCxnSpPr>
            <p:spPr>
              <a:xfrm>
                <a:off x="4609421" y="4908644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6" name="Google Shape;846;p20">
                <a:extLst>
                  <a:ext uri="{FF2B5EF4-FFF2-40B4-BE49-F238E27FC236}">
                    <a16:creationId xmlns:a16="http://schemas.microsoft.com/office/drawing/2014/main" id="{E2D28471-955B-F854-D345-8176A2D8BE76}"/>
                  </a:ext>
                </a:extLst>
              </p:cNvPr>
              <p:cNvCxnSpPr/>
              <p:nvPr/>
            </p:nvCxnSpPr>
            <p:spPr>
              <a:xfrm>
                <a:off x="4606813" y="4652486"/>
                <a:ext cx="0" cy="112290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57" name="Google Shape;847;p20">
                <a:extLst>
                  <a:ext uri="{FF2B5EF4-FFF2-40B4-BE49-F238E27FC236}">
                    <a16:creationId xmlns:a16="http://schemas.microsoft.com/office/drawing/2014/main" id="{08B5C200-3D07-E704-C1AB-44108675744E}"/>
                  </a:ext>
                </a:extLst>
              </p:cNvPr>
              <p:cNvCxnSpPr/>
              <p:nvPr/>
            </p:nvCxnSpPr>
            <p:spPr>
              <a:xfrm>
                <a:off x="4609421" y="5203919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848;p20">
                <a:extLst>
                  <a:ext uri="{FF2B5EF4-FFF2-40B4-BE49-F238E27FC236}">
                    <a16:creationId xmlns:a16="http://schemas.microsoft.com/office/drawing/2014/main" id="{964CA82A-0AF6-C564-D7D5-41EE238A8344}"/>
                  </a:ext>
                </a:extLst>
              </p:cNvPr>
              <p:cNvCxnSpPr/>
              <p:nvPr/>
            </p:nvCxnSpPr>
            <p:spPr>
              <a:xfrm>
                <a:off x="4609421" y="5503956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9" name="Google Shape;849;p20">
                <a:extLst>
                  <a:ext uri="{FF2B5EF4-FFF2-40B4-BE49-F238E27FC236}">
                    <a16:creationId xmlns:a16="http://schemas.microsoft.com/office/drawing/2014/main" id="{A40ABD52-A759-0A07-1D70-236A1F509A50}"/>
                  </a:ext>
                </a:extLst>
              </p:cNvPr>
              <p:cNvCxnSpPr/>
              <p:nvPr/>
            </p:nvCxnSpPr>
            <p:spPr>
              <a:xfrm>
                <a:off x="4609421" y="5775388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0" name="Google Shape;850;p20">
                <a:extLst>
                  <a:ext uri="{FF2B5EF4-FFF2-40B4-BE49-F238E27FC236}">
                    <a16:creationId xmlns:a16="http://schemas.microsoft.com/office/drawing/2014/main" id="{1E5F2E09-DA98-49B5-C17E-440D9692131A}"/>
                  </a:ext>
                </a:extLst>
              </p:cNvPr>
              <p:cNvSpPr/>
              <p:nvPr/>
            </p:nvSpPr>
            <p:spPr>
              <a:xfrm>
                <a:off x="6028075" y="4749156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Serdes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851;p20">
                <a:extLst>
                  <a:ext uri="{FF2B5EF4-FFF2-40B4-BE49-F238E27FC236}">
                    <a16:creationId xmlns:a16="http://schemas.microsoft.com/office/drawing/2014/main" id="{B2AE6783-4F2E-AB9C-3302-F3266C050B61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rot="10800000" flipH="1">
                <a:off x="5567520" y="4226934"/>
                <a:ext cx="255300" cy="1567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2" name="Google Shape;852;p20">
                <a:extLst>
                  <a:ext uri="{FF2B5EF4-FFF2-40B4-BE49-F238E27FC236}">
                    <a16:creationId xmlns:a16="http://schemas.microsoft.com/office/drawing/2014/main" id="{F6C67DEF-4BAD-C07C-E94D-90B6FEF9AB13}"/>
                  </a:ext>
                </a:extLst>
              </p:cNvPr>
              <p:cNvCxnSpPr/>
              <p:nvPr/>
            </p:nvCxnSpPr>
            <p:spPr>
              <a:xfrm>
                <a:off x="6369265" y="4240696"/>
                <a:ext cx="0" cy="4988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3" name="Google Shape;853;p20">
                <a:extLst>
                  <a:ext uri="{FF2B5EF4-FFF2-40B4-BE49-F238E27FC236}">
                    <a16:creationId xmlns:a16="http://schemas.microsoft.com/office/drawing/2014/main" id="{2C8270D7-425D-D141-0606-C984D1AC6BF3}"/>
                  </a:ext>
                </a:extLst>
              </p:cNvPr>
              <p:cNvSpPr/>
              <p:nvPr/>
            </p:nvSpPr>
            <p:spPr>
              <a:xfrm>
                <a:off x="1423852" y="5454170"/>
                <a:ext cx="1451964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854;p20">
                <a:extLst>
                  <a:ext uri="{FF2B5EF4-FFF2-40B4-BE49-F238E27FC236}">
                    <a16:creationId xmlns:a16="http://schemas.microsoft.com/office/drawing/2014/main" id="{50E29929-E7C6-54C0-600E-E828B59F257A}"/>
                  </a:ext>
                </a:extLst>
              </p:cNvPr>
              <p:cNvCxnSpPr/>
              <p:nvPr/>
            </p:nvCxnSpPr>
            <p:spPr>
              <a:xfrm>
                <a:off x="1738433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5" name="Google Shape;855;p20">
                <a:extLst>
                  <a:ext uri="{FF2B5EF4-FFF2-40B4-BE49-F238E27FC236}">
                    <a16:creationId xmlns:a16="http://schemas.microsoft.com/office/drawing/2014/main" id="{216D628C-DF20-230F-18B0-6482A4AFC1F2}"/>
                  </a:ext>
                </a:extLst>
              </p:cNvPr>
              <p:cNvCxnSpPr/>
              <p:nvPr/>
            </p:nvCxnSpPr>
            <p:spPr>
              <a:xfrm>
                <a:off x="2547801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6" name="Google Shape;856;p20">
                <a:extLst>
                  <a:ext uri="{FF2B5EF4-FFF2-40B4-BE49-F238E27FC236}">
                    <a16:creationId xmlns:a16="http://schemas.microsoft.com/office/drawing/2014/main" id="{087AAD54-F217-8171-0357-35A27C6ADC35}"/>
                  </a:ext>
                </a:extLst>
              </p:cNvPr>
              <p:cNvSpPr/>
              <p:nvPr/>
            </p:nvSpPr>
            <p:spPr>
              <a:xfrm>
                <a:off x="2193435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857;p20">
                <a:extLst>
                  <a:ext uri="{FF2B5EF4-FFF2-40B4-BE49-F238E27FC236}">
                    <a16:creationId xmlns:a16="http://schemas.microsoft.com/office/drawing/2014/main" id="{A12BC742-52CE-CE4A-7C6D-7504C4CB86D1}"/>
                  </a:ext>
                </a:extLst>
              </p:cNvPr>
              <p:cNvSpPr/>
              <p:nvPr/>
            </p:nvSpPr>
            <p:spPr>
              <a:xfrm>
                <a:off x="1423852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858;p20">
                <a:extLst>
                  <a:ext uri="{FF2B5EF4-FFF2-40B4-BE49-F238E27FC236}">
                    <a16:creationId xmlns:a16="http://schemas.microsoft.com/office/drawing/2014/main" id="{D404FA7C-F1E3-995D-E464-0417DC57AF6D}"/>
                  </a:ext>
                </a:extLst>
              </p:cNvPr>
              <p:cNvCxnSpPr/>
              <p:nvPr/>
            </p:nvCxnSpPr>
            <p:spPr>
              <a:xfrm>
                <a:off x="1738433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9" name="Google Shape;859;p20">
                <a:extLst>
                  <a:ext uri="{FF2B5EF4-FFF2-40B4-BE49-F238E27FC236}">
                    <a16:creationId xmlns:a16="http://schemas.microsoft.com/office/drawing/2014/main" id="{1DC7D3E8-1BA2-ABBD-9400-0997301D513F}"/>
                  </a:ext>
                </a:extLst>
              </p:cNvPr>
              <p:cNvCxnSpPr/>
              <p:nvPr/>
            </p:nvCxnSpPr>
            <p:spPr>
              <a:xfrm>
                <a:off x="2547801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F7AD20-DD19-8540-C5BB-6103A32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2347" y="1520280"/>
              <a:ext cx="2587786" cy="189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00BEE-38A4-D8CB-960E-116607879D59}"/>
              </a:ext>
            </a:extLst>
          </p:cNvPr>
          <p:cNvSpPr/>
          <p:nvPr/>
        </p:nvSpPr>
        <p:spPr>
          <a:xfrm>
            <a:off x="2176541" y="1384648"/>
            <a:ext cx="3957559" cy="38383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4FE94-3595-D38B-21FC-BFF9921C0D48}"/>
              </a:ext>
            </a:extLst>
          </p:cNvPr>
          <p:cNvSpPr/>
          <p:nvPr/>
        </p:nvSpPr>
        <p:spPr>
          <a:xfrm>
            <a:off x="2413792" y="2112862"/>
            <a:ext cx="3483057" cy="2959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FFB7-F45B-A57B-16C2-75B23385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98" y="2187706"/>
            <a:ext cx="3218044" cy="28050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2205A-0718-75AD-118D-23506075B8FC}"/>
              </a:ext>
            </a:extLst>
          </p:cNvPr>
          <p:cNvGrpSpPr/>
          <p:nvPr/>
        </p:nvGrpSpPr>
        <p:grpSpPr>
          <a:xfrm>
            <a:off x="7026815" y="393539"/>
            <a:ext cx="3957560" cy="4363656"/>
            <a:chOff x="7026815" y="393539"/>
            <a:chExt cx="3957560" cy="4363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3CE135-35C0-6014-B01E-28E1C29C0C6C}"/>
                </a:ext>
              </a:extLst>
            </p:cNvPr>
            <p:cNvGrpSpPr/>
            <p:nvPr/>
          </p:nvGrpSpPr>
          <p:grpSpPr>
            <a:xfrm>
              <a:off x="7026815" y="393539"/>
              <a:ext cx="3957560" cy="4363656"/>
              <a:chOff x="7026815" y="393539"/>
              <a:chExt cx="3957560" cy="43636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6B2C41-BBFA-60CC-A270-5CB290822E49}"/>
                  </a:ext>
                </a:extLst>
              </p:cNvPr>
              <p:cNvSpPr/>
              <p:nvPr/>
            </p:nvSpPr>
            <p:spPr>
              <a:xfrm>
                <a:off x="7026815" y="393539"/>
                <a:ext cx="3957560" cy="436365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54D8C3-83B5-FA2B-B190-941559F3E47D}"/>
                  </a:ext>
                </a:extLst>
              </p:cNvPr>
              <p:cNvSpPr/>
              <p:nvPr/>
            </p:nvSpPr>
            <p:spPr>
              <a:xfrm>
                <a:off x="7264067" y="1026771"/>
                <a:ext cx="3483057" cy="360310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Simulator shim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9670B-EB69-DF36-6147-8810A3301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6573" y="1699506"/>
              <a:ext cx="3218044" cy="2805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6ADE23-5C77-BBFF-D6BC-55A26BE64561}"/>
              </a:ext>
            </a:extLst>
          </p:cNvPr>
          <p:cNvGrpSpPr/>
          <p:nvPr/>
        </p:nvGrpSpPr>
        <p:grpSpPr>
          <a:xfrm>
            <a:off x="2650888" y="482747"/>
            <a:ext cx="8782309" cy="5261685"/>
            <a:chOff x="2650888" y="482747"/>
            <a:chExt cx="8782309" cy="52616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3862EB-D6E2-5272-448F-0F76C02C88C8}"/>
                </a:ext>
              </a:extLst>
            </p:cNvPr>
            <p:cNvGrpSpPr/>
            <p:nvPr/>
          </p:nvGrpSpPr>
          <p:grpSpPr>
            <a:xfrm>
              <a:off x="5996546" y="2412416"/>
              <a:ext cx="1426520" cy="1261641"/>
              <a:chOff x="5066365" y="2167358"/>
              <a:chExt cx="1426520" cy="12616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637A96-CC3E-5BE5-9E9A-FAC1EBB41088}"/>
                  </a:ext>
                </a:extLst>
              </p:cNvPr>
              <p:cNvSpPr/>
              <p:nvPr/>
            </p:nvSpPr>
            <p:spPr>
              <a:xfrm>
                <a:off x="5066365" y="216735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350BB611-D36D-5DBB-0303-6FFE3AE2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21382" y="2803932"/>
                <a:ext cx="516486" cy="516486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3896128" y="4482791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ADDD2-11DF-B280-6F05-2B9EC21BF86B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3364148" y="1744388"/>
              <a:ext cx="334565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E63CB2-27CE-4F13-00FB-82FE85C318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5027528" y="1744388"/>
              <a:ext cx="168227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DE58987-28B9-4AEC-2AE8-7BFC29548AB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690907" y="1744388"/>
              <a:ext cx="18899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3558F62-D305-48DA-3AB0-979CCF0CC7D5}"/>
                </a:ext>
              </a:extLst>
            </p:cNvPr>
            <p:cNvCxnSpPr>
              <a:stCxn id="19" idx="2"/>
              <a:endCxn id="9" idx="0"/>
            </p:cNvCxnSpPr>
            <p:nvPr/>
          </p:nvCxnSpPr>
          <p:spPr>
            <a:xfrm flipH="1">
              <a:off x="6709806" y="1744388"/>
              <a:ext cx="1666651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9624768-A8D4-48A8-4785-58B26EA6D25A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flipH="1">
              <a:off x="6709806" y="1744388"/>
              <a:ext cx="3568682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2650888" y="482747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EA4006-9B20-E8C9-1E83-94452DB596E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6709806" y="3674057"/>
              <a:ext cx="0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2EA410-0878-7272-7C0C-AB7162655788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4609388" y="3674057"/>
              <a:ext cx="2100418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DC7616-C8B7-5DA2-2D46-8BD133CAF398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6709806" y="3674057"/>
              <a:ext cx="2100419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05EBEC-EE76-F99F-510F-C3CBB4275E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88" y="1984917"/>
              <a:ext cx="834086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23DA2B-6034-239F-D1E9-09817A3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1983" y="4078424"/>
              <a:ext cx="8249765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949848-7971-1EC3-D305-B42AEE89A00F}"/>
                </a:ext>
              </a:extLst>
            </p:cNvPr>
            <p:cNvGrpSpPr/>
            <p:nvPr/>
          </p:nvGrpSpPr>
          <p:grpSpPr>
            <a:xfrm>
              <a:off x="3336511" y="1563602"/>
              <a:ext cx="953839" cy="3120232"/>
              <a:chOff x="3426800" y="1494234"/>
              <a:chExt cx="953839" cy="3120232"/>
            </a:xfrm>
          </p:grpSpPr>
          <p:sp>
            <p:nvSpPr>
              <p:cNvPr id="115" name="Curved Left Arrow 114">
                <a:extLst>
                  <a:ext uri="{FF2B5EF4-FFF2-40B4-BE49-F238E27FC236}">
                    <a16:creationId xmlns:a16="http://schemas.microsoft.com/office/drawing/2014/main" id="{E66EAF1A-3CAD-B89E-45B9-72B3EB216212}"/>
                  </a:ext>
                </a:extLst>
              </p:cNvPr>
              <p:cNvSpPr/>
              <p:nvPr/>
            </p:nvSpPr>
            <p:spPr>
              <a:xfrm rot="20175931">
                <a:off x="3943527" y="1494234"/>
                <a:ext cx="437112" cy="3015004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Curved Left Arrow 115">
                <a:extLst>
                  <a:ext uri="{FF2B5EF4-FFF2-40B4-BE49-F238E27FC236}">
                    <a16:creationId xmlns:a16="http://schemas.microsoft.com/office/drawing/2014/main" id="{524A1560-5BDF-971A-866B-440099CC2388}"/>
                  </a:ext>
                </a:extLst>
              </p:cNvPr>
              <p:cNvSpPr/>
              <p:nvPr/>
            </p:nvSpPr>
            <p:spPr>
              <a:xfrm rot="9363117">
                <a:off x="3426800" y="1577207"/>
                <a:ext cx="508709" cy="3037259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45D5A8-AB24-1950-1030-754AEA71CEBE}"/>
                </a:ext>
              </a:extLst>
            </p:cNvPr>
            <p:cNvSpPr txBox="1"/>
            <p:nvPr/>
          </p:nvSpPr>
          <p:spPr>
            <a:xfrm>
              <a:off x="3519648" y="2837515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65484B6-927C-851D-C611-636072480B8E}"/>
                </a:ext>
              </a:extLst>
            </p:cNvPr>
            <p:cNvSpPr txBox="1"/>
            <p:nvPr/>
          </p:nvSpPr>
          <p:spPr>
            <a:xfrm>
              <a:off x="7423066" y="2809494"/>
              <a:ext cx="559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56A3AB4-0E1E-916F-43A5-3B90DCB60D88}"/>
                </a:ext>
              </a:extLst>
            </p:cNvPr>
            <p:cNvSpPr txBox="1"/>
            <p:nvPr/>
          </p:nvSpPr>
          <p:spPr>
            <a:xfrm>
              <a:off x="10941950" y="1746291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55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5" y="54308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B.sv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E863A-3D9E-D21C-6A9D-9C8D9161D54F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4A1CA2-EBCA-3FD3-72C7-EC6C8A2EB504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5938F-AC60-B8B4-61B1-BA8C6551D85E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A73F54-6F19-AEB8-1081-CA8F33297F42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20" name="Curved Left Arrow 19">
              <a:extLst>
                <a:ext uri="{FF2B5EF4-FFF2-40B4-BE49-F238E27FC236}">
                  <a16:creationId xmlns:a16="http://schemas.microsoft.com/office/drawing/2014/main" id="{DD9A368C-C87A-D439-DA39-227E138BEFA6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rved Left Arrow 20">
              <a:extLst>
                <a:ext uri="{FF2B5EF4-FFF2-40B4-BE49-F238E27FC236}">
                  <a16:creationId xmlns:a16="http://schemas.microsoft.com/office/drawing/2014/main" id="{12179908-EA89-5138-319F-FB962E01C69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A36B8-B4ED-9821-8D7D-5F6CFB2BCC51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D1B35E-5866-8441-0A0E-A1EC79D3C4F9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27D44-EC74-921A-AAE9-979B99C5F90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56431990-72FF-3036-FF92-B7C275F72DE7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F743AE-5738-81D6-6552-E029B1EEFC11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F94F411-BAF7-4AF6-0E7B-9D2ED92A24FB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03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24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503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635C1FC-3921-E82A-00DA-A93F09064148}"/>
              </a:ext>
            </a:extLst>
          </p:cNvPr>
          <p:cNvGrpSpPr/>
          <p:nvPr/>
        </p:nvGrpSpPr>
        <p:grpSpPr>
          <a:xfrm>
            <a:off x="2368875" y="1818207"/>
            <a:ext cx="4132019" cy="2688945"/>
            <a:chOff x="2368875" y="1818207"/>
            <a:chExt cx="4132019" cy="26889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81F3CB5-9E5C-440A-CD9C-B091BE037F4A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6883D6A-50BF-458C-A31C-1B0C58C23EC9}"/>
                  </a:ext>
                </a:extLst>
              </p:cNvPr>
              <p:cNvCxnSpPr>
                <a:stCxn id="7" idx="3"/>
                <a:endCxn id="3" idx="1"/>
              </p:cNvCxnSpPr>
              <p:nvPr/>
            </p:nvCxnSpPr>
            <p:spPr>
              <a:xfrm flipV="1">
                <a:off x="3795395" y="2449028"/>
                <a:ext cx="1278979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8541A72-5236-314E-1632-195EF316744B}"/>
                  </a:ext>
                </a:extLst>
              </p:cNvPr>
              <p:cNvSpPr txBox="1"/>
              <p:nvPr/>
            </p:nvSpPr>
            <p:spPr>
              <a:xfrm>
                <a:off x="4073246" y="207969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902D986-9DEA-D204-A6EB-5B13259A3654}"/>
                </a:ext>
              </a:extLst>
            </p:cNvPr>
            <p:cNvGrpSpPr/>
            <p:nvPr/>
          </p:nvGrpSpPr>
          <p:grpSpPr>
            <a:xfrm>
              <a:off x="5074374" y="3245511"/>
              <a:ext cx="1426520" cy="1261641"/>
              <a:chOff x="7551685" y="521788"/>
              <a:chExt cx="1426520" cy="126164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21ECF33-84CC-CC40-995C-27D05930791C}"/>
                  </a:ext>
                </a:extLst>
              </p:cNvPr>
              <p:cNvSpPr/>
              <p:nvPr/>
            </p:nvSpPr>
            <p:spPr>
              <a:xfrm>
                <a:off x="7551685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 DSL</a:t>
                </a:r>
              </a:p>
            </p:txBody>
          </p:sp>
          <p:pic>
            <p:nvPicPr>
              <p:cNvPr id="93" name="Picture 92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0060AB3D-1ECC-7C20-70C5-7C25FD4CB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1861" y="1179609"/>
                <a:ext cx="539698" cy="499143"/>
              </a:xfrm>
              <a:prstGeom prst="rect">
                <a:avLst/>
              </a:prstGeom>
            </p:spPr>
          </p:pic>
          <p:pic>
            <p:nvPicPr>
              <p:cNvPr id="94" name="Picture 93" descr="A colorful cube with many squares&#10;&#10;Description automatically generated">
                <a:extLst>
                  <a:ext uri="{FF2B5EF4-FFF2-40B4-BE49-F238E27FC236}">
                    <a16:creationId xmlns:a16="http://schemas.microsoft.com/office/drawing/2014/main" id="{90732E93-0DF5-3A56-AC81-3324F20C4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38331" y="1118854"/>
                <a:ext cx="539698" cy="620653"/>
              </a:xfrm>
              <a:prstGeom prst="rect">
                <a:avLst/>
              </a:prstGeom>
            </p:spPr>
          </p:pic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E262921-A6FD-126F-3DE5-0A461BF8207B}"/>
                </a:ext>
              </a:extLst>
            </p:cNvPr>
            <p:cNvCxnSpPr>
              <a:cxnSpLocks/>
              <a:stCxn id="7" idx="3"/>
              <a:endCxn id="92" idx="1"/>
            </p:cNvCxnSpPr>
            <p:nvPr/>
          </p:nvCxnSpPr>
          <p:spPr>
            <a:xfrm>
              <a:off x="3795395" y="2449029"/>
              <a:ext cx="1278979" cy="142730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03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B66D0D-1B42-07BE-B9AC-2A3702376AC6}"/>
              </a:ext>
            </a:extLst>
          </p:cNvPr>
          <p:cNvGrpSpPr/>
          <p:nvPr/>
        </p:nvGrpSpPr>
        <p:grpSpPr>
          <a:xfrm>
            <a:off x="1116544" y="1335297"/>
            <a:ext cx="4132019" cy="1684917"/>
            <a:chOff x="1116544" y="1335297"/>
            <a:chExt cx="4132019" cy="16849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C58C63-CBB2-75B1-1721-B19694ACD9EA}"/>
                </a:ext>
              </a:extLst>
            </p:cNvPr>
            <p:cNvGrpSpPr/>
            <p:nvPr/>
          </p:nvGrpSpPr>
          <p:grpSpPr>
            <a:xfrm>
              <a:off x="1116544" y="1335297"/>
              <a:ext cx="4132019" cy="1684917"/>
              <a:chOff x="2368875" y="1394932"/>
              <a:chExt cx="4132019" cy="168491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81F3CB5-9E5C-440A-CD9C-B091BE037F4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590A483-2128-0893-6911-58972EFFAF32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1E57CCFD-598A-4531-A426-35874CAE0FDF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6087577-F58C-2BE9-EFD1-BA281413A551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15" name="Picture 14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4FE5B225-BDF3-9F88-3E3E-B35D4D20AA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5F68261-84A2-684E-E8A8-73751850B8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89AC6F1-04CD-59FD-B5C6-11CB7CD85FE9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6CB9EC2-CFDB-6EB4-9A30-3B26A5574159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5C09561-931C-6F66-05DA-B89CF1BA17CF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C90D8215-DA89-1B40-96D8-88F3FD2C8B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51BD1844-FFCB-540D-72F5-E4F10C5FCD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457B6E-FA66-F0BA-9CFA-10B3CF814292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A999A-EA49-92ED-A68C-3748A3B83DA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662CB3-7B3B-A337-C085-42AD8D3692C1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 flipV="1">
              <a:off x="2543064" y="2389393"/>
              <a:ext cx="1278979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108229-734E-D49B-1AE8-2EFBA0665475}"/>
                </a:ext>
              </a:extLst>
            </p:cNvPr>
            <p:cNvSpPr txBox="1"/>
            <p:nvPr/>
          </p:nvSpPr>
          <p:spPr>
            <a:xfrm>
              <a:off x="2894654" y="197210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Req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B2ABFA-2BAA-1FDB-726C-BFE9319565CF}"/>
              </a:ext>
            </a:extLst>
          </p:cNvPr>
          <p:cNvGrpSpPr/>
          <p:nvPr/>
        </p:nvGrpSpPr>
        <p:grpSpPr>
          <a:xfrm>
            <a:off x="1116543" y="3289223"/>
            <a:ext cx="4132019" cy="1684917"/>
            <a:chOff x="2368875" y="1394932"/>
            <a:chExt cx="4132019" cy="16849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C6EC12-2BD9-CC56-267E-7D3961D7BA2D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DCB4B5F-5DDC-3693-21AF-EA34E979A653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7CA0BAC-BC45-9577-6837-F34528D327D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9716215-5CDE-3F60-1365-D06999DE83D4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62" name="Picture 61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FEA7D73C-CEC2-F330-3C36-1A02D5EDC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409D094-070E-482D-FB62-FF1CC8EBE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F68F5E-CB8A-03F3-1C36-35EC51A31ECA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9638ED-3D76-1F47-4801-781751731B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9FA0016-56DF-0A5A-C94B-1313B3837BDA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57" name="Graphic 56">
                    <a:extLst>
                      <a:ext uri="{FF2B5EF4-FFF2-40B4-BE49-F238E27FC236}">
                        <a16:creationId xmlns:a16="http://schemas.microsoft.com/office/drawing/2014/main" id="{62D874DE-08BB-3A97-3084-D2F50BB29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>
                    <a:extLst>
                      <a:ext uri="{FF2B5EF4-FFF2-40B4-BE49-F238E27FC236}">
                        <a16:creationId xmlns:a16="http://schemas.microsoft.com/office/drawing/2014/main" id="{9C66E109-6E2C-6F59-2F80-6CFCF0B3EB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A6B3CE-D2FD-57A1-B5AA-F6B6F578827B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CD04E0-241B-2030-8055-702AC9F713F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5D0E9D-811B-B8B4-7532-D118DAF7D33D}"/>
              </a:ext>
            </a:extLst>
          </p:cNvPr>
          <p:cNvGrpSpPr/>
          <p:nvPr/>
        </p:nvGrpSpPr>
        <p:grpSpPr>
          <a:xfrm>
            <a:off x="6432383" y="1335296"/>
            <a:ext cx="4132019" cy="1684917"/>
            <a:chOff x="2368875" y="1394932"/>
            <a:chExt cx="4132019" cy="168491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E9785BF-6303-5B2F-DF27-2AB3D9A6460F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1E386-A463-351C-FD28-FAD95F4A2410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F07B01E-E245-101A-2DDB-CFADEB23C0D6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F31E12E9-7272-8A93-2FC1-5E6A94EFD237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76" name="Picture 75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840553D6-A6C5-526E-E475-1BAA4CB1E5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788A83B8-59E5-F29B-6404-5982B04781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1B3F499-1F2F-5EFC-CC35-133EB762FEA2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BF068A6-BE1D-EA95-3FF7-F096C917BBBD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6A4B53E-ECEB-D67C-A585-519FF39A5CB5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72" name="Graphic 71">
                    <a:extLst>
                      <a:ext uri="{FF2B5EF4-FFF2-40B4-BE49-F238E27FC236}">
                        <a16:creationId xmlns:a16="http://schemas.microsoft.com/office/drawing/2014/main" id="{BE14F0E4-E707-C41D-793B-80DBEBE1E6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>
                    <a:extLst>
                      <a:ext uri="{FF2B5EF4-FFF2-40B4-BE49-F238E27FC236}">
                        <a16:creationId xmlns:a16="http://schemas.microsoft.com/office/drawing/2014/main" id="{FC52DD8E-B50F-104E-A6C8-533DD1C7A3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3A3662-7133-6099-01BD-96F14D768C3C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BB25B-6C6F-0CE4-C5F1-C3831D6733E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15495B4-2A3D-1645-8F93-F6918839F75B}"/>
              </a:ext>
            </a:extLst>
          </p:cNvPr>
          <p:cNvGrpSpPr/>
          <p:nvPr/>
        </p:nvGrpSpPr>
        <p:grpSpPr>
          <a:xfrm>
            <a:off x="6416326" y="3253695"/>
            <a:ext cx="4132019" cy="1684917"/>
            <a:chOff x="6416326" y="3253695"/>
            <a:chExt cx="4132019" cy="168491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7EB2A0A-099A-666F-E130-6AC833790C62}"/>
                </a:ext>
              </a:extLst>
            </p:cNvPr>
            <p:cNvGrpSpPr/>
            <p:nvPr/>
          </p:nvGrpSpPr>
          <p:grpSpPr>
            <a:xfrm>
              <a:off x="6416326" y="3253695"/>
              <a:ext cx="4132019" cy="1684917"/>
              <a:chOff x="2368875" y="1394932"/>
              <a:chExt cx="4132019" cy="168491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AC6C7A7-9171-44FA-FD00-68DA2900D99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C165F90-7F89-7CA9-3951-E647ECDFB82E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7749E62-4B0D-DC9D-D630-C3F5B41F3BFB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6CC371C7-9AA0-19B9-552F-921D320EB463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91" name="Picture 90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37570D0C-B23D-160E-E7D0-461067CF1C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Picture 94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F3896713-8CE8-00F7-5E6C-63A6F7787B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05A308F-4864-AA70-E71B-1E8AD8BF6F58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9ACAA4-7248-8307-C32F-D0F656954CFF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4D0B63E-AFB8-C979-A1F4-AB0E505A28CA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87" name="Graphic 86">
                      <a:extLst>
                        <a:ext uri="{FF2B5EF4-FFF2-40B4-BE49-F238E27FC236}">
                          <a16:creationId xmlns:a16="http://schemas.microsoft.com/office/drawing/2014/main" id="{B19DB858-E2B4-6283-9852-93DAE7C474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Graphic 87">
                      <a:extLst>
                        <a:ext uri="{FF2B5EF4-FFF2-40B4-BE49-F238E27FC236}">
                          <a16:creationId xmlns:a16="http://schemas.microsoft.com/office/drawing/2014/main" id="{DFD5DC9C-4578-DF52-F5DA-6D47B5F798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25E6EBB-B429-4035-45BB-AC3A46B05163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DF720E9-49CB-1CF7-03B8-45F2ACE831D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AD507C6-086E-C865-CCBF-25D117D3CC8E}"/>
                </a:ext>
              </a:extLst>
            </p:cNvPr>
            <p:cNvCxnSpPr>
              <a:cxnSpLocks/>
              <a:stCxn id="89" idx="1"/>
              <a:endCxn id="85" idx="3"/>
            </p:cNvCxnSpPr>
            <p:nvPr/>
          </p:nvCxnSpPr>
          <p:spPr>
            <a:xfrm flipH="1">
              <a:off x="7842846" y="4307791"/>
              <a:ext cx="1278979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B9B0DE-5B5E-81F4-56BF-193400BA6E9E}"/>
                </a:ext>
              </a:extLst>
            </p:cNvPr>
            <p:cNvSpPr txBox="1"/>
            <p:nvPr/>
          </p:nvSpPr>
          <p:spPr>
            <a:xfrm>
              <a:off x="8195360" y="390325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220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24DB118-E1D2-871D-A115-0244FEE5A622}"/>
              </a:ext>
            </a:extLst>
          </p:cNvPr>
          <p:cNvGrpSpPr/>
          <p:nvPr/>
        </p:nvGrpSpPr>
        <p:grpSpPr>
          <a:xfrm>
            <a:off x="514350" y="342899"/>
            <a:ext cx="5521060" cy="4781160"/>
            <a:chOff x="514350" y="342899"/>
            <a:chExt cx="5521060" cy="47811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3726C6-0924-62FC-FD1A-2451C4E1B219}"/>
                </a:ext>
              </a:extLst>
            </p:cNvPr>
            <p:cNvGrpSpPr/>
            <p:nvPr/>
          </p:nvGrpSpPr>
          <p:grpSpPr>
            <a:xfrm>
              <a:off x="514350" y="342900"/>
              <a:ext cx="2500313" cy="1400175"/>
              <a:chOff x="514350" y="342900"/>
              <a:chExt cx="2500313" cy="14001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A455CE-A0EF-BC1D-4592-8102983BFEA6}"/>
                  </a:ext>
                </a:extLst>
              </p:cNvPr>
              <p:cNvGrpSpPr/>
              <p:nvPr/>
            </p:nvGrpSpPr>
            <p:grpSpPr>
              <a:xfrm>
                <a:off x="782084" y="643379"/>
                <a:ext cx="2004106" cy="858733"/>
                <a:chOff x="-46591" y="1599014"/>
                <a:chExt cx="2004106" cy="858733"/>
              </a:xfrm>
            </p:grpSpPr>
            <p:pic>
              <p:nvPicPr>
                <p:cNvPr id="9" name="Picture 8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9B29DCE0-AB64-3F43-F24E-6708BC93C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6109" y="1608208"/>
                  <a:ext cx="379457" cy="350943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D4F6EF08-7D85-15DC-BDD3-B876FF7CFF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822" y="2088415"/>
                  <a:ext cx="621869" cy="32986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C71F519-7665-F7EC-3499-1F0C67104F71}"/>
                    </a:ext>
                  </a:extLst>
                </p:cNvPr>
                <p:cNvSpPr txBox="1"/>
                <p:nvPr/>
              </p:nvSpPr>
              <p:spPr>
                <a:xfrm>
                  <a:off x="1106000" y="1599014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Spade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A5FF8B-CBFE-A86F-5BA9-C183DA302FD1}"/>
                    </a:ext>
                  </a:extLst>
                </p:cNvPr>
                <p:cNvSpPr txBox="1"/>
                <p:nvPr/>
              </p:nvSpPr>
              <p:spPr>
                <a:xfrm>
                  <a:off x="-46591" y="2088415"/>
                  <a:ext cx="1249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Shakeflow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0E25-CD98-2F37-AFC6-9195310527FE}"/>
                  </a:ext>
                </a:extLst>
              </p:cNvPr>
              <p:cNvSpPr/>
              <p:nvPr/>
            </p:nvSpPr>
            <p:spPr>
              <a:xfrm>
                <a:off x="514350" y="342900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3E4663-B0C4-6364-3CEB-302E7221C5A3}"/>
                </a:ext>
              </a:extLst>
            </p:cNvPr>
            <p:cNvGrpSpPr/>
            <p:nvPr/>
          </p:nvGrpSpPr>
          <p:grpSpPr>
            <a:xfrm>
              <a:off x="3535097" y="342899"/>
              <a:ext cx="2500313" cy="1400175"/>
              <a:chOff x="4256186" y="432692"/>
              <a:chExt cx="2500313" cy="14001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5F4E66-AF36-1852-9763-D13FFAFD5DE9}"/>
                  </a:ext>
                </a:extLst>
              </p:cNvPr>
              <p:cNvGrpSpPr/>
              <p:nvPr/>
            </p:nvGrpSpPr>
            <p:grpSpPr>
              <a:xfrm>
                <a:off x="4682571" y="707468"/>
                <a:ext cx="1777132" cy="850624"/>
                <a:chOff x="6997146" y="1813089"/>
                <a:chExt cx="1777132" cy="850624"/>
              </a:xfrm>
            </p:grpSpPr>
            <p:pic>
              <p:nvPicPr>
                <p:cNvPr id="3" name="Picture 2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5112EEF7-8827-1C6C-99E6-6EF2F5379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7146" y="1813089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4D46EF2-7A6F-642D-D106-87C62470E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147" y="2333852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7" name="Picture 6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AA4F9DD-ABE8-FACD-117D-E9CEB49C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213" y="2054001"/>
                  <a:ext cx="765065" cy="27494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EEC01D-DA97-22FF-07A5-173B004A8A0C}"/>
                  </a:ext>
                </a:extLst>
              </p:cNvPr>
              <p:cNvSpPr/>
              <p:nvPr/>
            </p:nvSpPr>
            <p:spPr>
              <a:xfrm>
                <a:off x="4256186" y="432692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3F4C21-C5B8-11C8-CF0A-86C3E3FB2B89}"/>
                </a:ext>
              </a:extLst>
            </p:cNvPr>
            <p:cNvSpPr/>
            <p:nvPr/>
          </p:nvSpPr>
          <p:spPr>
            <a:xfrm>
              <a:off x="2543763" y="2577816"/>
              <a:ext cx="1519972" cy="851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9C158A-AFA5-3082-FD51-53AC226DCFDF}"/>
                </a:ext>
              </a:extLst>
            </p:cNvPr>
            <p:cNvGrpSpPr/>
            <p:nvPr/>
          </p:nvGrpSpPr>
          <p:grpSpPr>
            <a:xfrm>
              <a:off x="2909441" y="4249701"/>
              <a:ext cx="3125969" cy="874358"/>
              <a:chOff x="2360431" y="4240568"/>
              <a:chExt cx="3125969" cy="874358"/>
            </a:xfrm>
          </p:grpSpPr>
          <p:pic>
            <p:nvPicPr>
              <p:cNvPr id="24" name="Picture 23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E611835E-636D-8D39-624F-3CA2B9738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762" y="4382997"/>
                <a:ext cx="1822404" cy="595919"/>
              </a:xfrm>
              <a:prstGeom prst="rect">
                <a:avLst/>
              </a:prstGeom>
            </p:spPr>
          </p:pic>
          <p:pic>
            <p:nvPicPr>
              <p:cNvPr id="26" name="Picture 25" descr="A green logo with a clock and arrows&#10;&#10;Description automatically generated">
                <a:extLst>
                  <a:ext uri="{FF2B5EF4-FFF2-40B4-BE49-F238E27FC236}">
                    <a16:creationId xmlns:a16="http://schemas.microsoft.com/office/drawing/2014/main" id="{AEAFAF7F-5F98-98A2-27F3-0D322CC8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6048" y="4322493"/>
                <a:ext cx="716927" cy="716927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8F2E80-BEA8-2EC3-D2B2-140432CE74A8}"/>
                  </a:ext>
                </a:extLst>
              </p:cNvPr>
              <p:cNvSpPr/>
              <p:nvPr/>
            </p:nvSpPr>
            <p:spPr>
              <a:xfrm>
                <a:off x="2360431" y="4240568"/>
                <a:ext cx="3125969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25005C-A4B5-E2B2-3381-C87883610996}"/>
                </a:ext>
              </a:extLst>
            </p:cNvPr>
            <p:cNvGrpSpPr/>
            <p:nvPr/>
          </p:nvGrpSpPr>
          <p:grpSpPr>
            <a:xfrm>
              <a:off x="1008611" y="4249701"/>
              <a:ext cx="1022533" cy="874358"/>
              <a:chOff x="762345" y="4329002"/>
              <a:chExt cx="1022533" cy="874358"/>
            </a:xfrm>
          </p:grpSpPr>
          <p:pic>
            <p:nvPicPr>
              <p:cNvPr id="22" name="Picture 21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36D791CC-6662-486A-C85A-03BC03AF1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45" y="4358737"/>
                <a:ext cx="1022532" cy="79885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51B86A-E7C8-9110-0ACE-F762E0CF6767}"/>
                  </a:ext>
                </a:extLst>
              </p:cNvPr>
              <p:cNvSpPr/>
              <p:nvPr/>
            </p:nvSpPr>
            <p:spPr>
              <a:xfrm>
                <a:off x="762346" y="4329002"/>
                <a:ext cx="1022532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BF39A8-DA9E-A9AC-8DD0-84119ECA5840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764507" y="1743075"/>
              <a:ext cx="1539242" cy="834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C58963-F647-6917-8005-08E5EEB8EDEF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3303749" y="1743074"/>
              <a:ext cx="1481505" cy="834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D92525-804C-9C7C-7163-DE7F2715152A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1519878" y="3429000"/>
              <a:ext cx="1783871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961B779-C91B-7981-CC86-FE17288EE805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>
              <a:off x="3303749" y="3429000"/>
              <a:ext cx="1168677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648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2ECF-629C-1E30-7F27-DD3443DAE5F3}"/>
              </a:ext>
            </a:extLst>
          </p:cNvPr>
          <p:cNvGrpSpPr/>
          <p:nvPr/>
        </p:nvGrpSpPr>
        <p:grpSpPr>
          <a:xfrm>
            <a:off x="514350" y="342899"/>
            <a:ext cx="6158004" cy="4781160"/>
            <a:chOff x="514350" y="342899"/>
            <a:chExt cx="6158004" cy="47811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4DB118-E1D2-871D-A115-0244FEE5A622}"/>
                </a:ext>
              </a:extLst>
            </p:cNvPr>
            <p:cNvGrpSpPr/>
            <p:nvPr/>
          </p:nvGrpSpPr>
          <p:grpSpPr>
            <a:xfrm>
              <a:off x="514350" y="342899"/>
              <a:ext cx="5521060" cy="4781160"/>
              <a:chOff x="514350" y="342899"/>
              <a:chExt cx="5521060" cy="47811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C3726C6-0924-62FC-FD1A-2451C4E1B219}"/>
                  </a:ext>
                </a:extLst>
              </p:cNvPr>
              <p:cNvGrpSpPr/>
              <p:nvPr/>
            </p:nvGrpSpPr>
            <p:grpSpPr>
              <a:xfrm>
                <a:off x="514350" y="342900"/>
                <a:ext cx="2500313" cy="1400175"/>
                <a:chOff x="514350" y="342900"/>
                <a:chExt cx="2500313" cy="140017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A455CE-A0EF-BC1D-4592-8102983BFEA6}"/>
                    </a:ext>
                  </a:extLst>
                </p:cNvPr>
                <p:cNvGrpSpPr/>
                <p:nvPr/>
              </p:nvGrpSpPr>
              <p:grpSpPr>
                <a:xfrm>
                  <a:off x="782084" y="643379"/>
                  <a:ext cx="2004106" cy="858733"/>
                  <a:chOff x="-46591" y="1599014"/>
                  <a:chExt cx="2004106" cy="858733"/>
                </a:xfrm>
              </p:grpSpPr>
              <p:pic>
                <p:nvPicPr>
                  <p:cNvPr id="9" name="Picture 8" descr="A pink and black flower&#10;&#10;Description automatically generated">
                    <a:extLst>
                      <a:ext uri="{FF2B5EF4-FFF2-40B4-BE49-F238E27FC236}">
                        <a16:creationId xmlns:a16="http://schemas.microsoft.com/office/drawing/2014/main" id="{9B29DCE0-AB64-3F43-F24E-6708BC93C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109" y="1608208"/>
                    <a:ext cx="379457" cy="35094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D4F6EF08-7D85-15DC-BDD3-B876FF7CF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0822" y="2088415"/>
                    <a:ext cx="621869" cy="329861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1F519-7665-F7EC-3499-1F0C67104F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6000" y="1599014"/>
                    <a:ext cx="8515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Spade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A5FF8B-CBFE-A86F-5BA9-C183DA302F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6591" y="2088415"/>
                    <a:ext cx="12490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Shakeflow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9D0E25-CD98-2F37-AFC6-9195310527FE}"/>
                    </a:ext>
                  </a:extLst>
                </p:cNvPr>
                <p:cNvSpPr/>
                <p:nvPr/>
              </p:nvSpPr>
              <p:spPr>
                <a:xfrm>
                  <a:off x="514350" y="342900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3E4663-B0C4-6364-3CEB-302E7221C5A3}"/>
                  </a:ext>
                </a:extLst>
              </p:cNvPr>
              <p:cNvGrpSpPr/>
              <p:nvPr/>
            </p:nvGrpSpPr>
            <p:grpSpPr>
              <a:xfrm>
                <a:off x="3535097" y="342899"/>
                <a:ext cx="2500313" cy="1400175"/>
                <a:chOff x="4256186" y="432692"/>
                <a:chExt cx="2500313" cy="14001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35F4E66-AF36-1852-9763-D13FFAFD5DE9}"/>
                    </a:ext>
                  </a:extLst>
                </p:cNvPr>
                <p:cNvGrpSpPr/>
                <p:nvPr/>
              </p:nvGrpSpPr>
              <p:grpSpPr>
                <a:xfrm>
                  <a:off x="4682571" y="707468"/>
                  <a:ext cx="1777132" cy="850624"/>
                  <a:chOff x="6997146" y="1813089"/>
                  <a:chExt cx="1777132" cy="850624"/>
                </a:xfrm>
              </p:grpSpPr>
              <p:pic>
                <p:nvPicPr>
                  <p:cNvPr id="3" name="Picture 2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112EEF7-8827-1C6C-99E6-6EF2F5379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97146" y="1813089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>
                    <a:extLst>
                      <a:ext uri="{FF2B5EF4-FFF2-40B4-BE49-F238E27FC236}">
                        <a16:creationId xmlns:a16="http://schemas.microsoft.com/office/drawing/2014/main" id="{84D46EF2-7A6F-642D-D106-87C62470E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47" y="2333852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BAA4F9DD-ABE8-FACD-117D-E9CEB49C46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009213" y="2054001"/>
                    <a:ext cx="765065" cy="2749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FEEC01D-DA97-22FF-07A5-173B004A8A0C}"/>
                    </a:ext>
                  </a:extLst>
                </p:cNvPr>
                <p:cNvSpPr/>
                <p:nvPr/>
              </p:nvSpPr>
              <p:spPr>
                <a:xfrm>
                  <a:off x="4256186" y="432692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3F4C21-C5B8-11C8-CF0A-86C3E3FB2B89}"/>
                  </a:ext>
                </a:extLst>
              </p:cNvPr>
              <p:cNvSpPr/>
              <p:nvPr/>
            </p:nvSpPr>
            <p:spPr>
              <a:xfrm>
                <a:off x="2543763" y="2577816"/>
                <a:ext cx="1519972" cy="851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C9C158A-AFA5-3082-FD51-53AC226DCFDF}"/>
                  </a:ext>
                </a:extLst>
              </p:cNvPr>
              <p:cNvGrpSpPr/>
              <p:nvPr/>
            </p:nvGrpSpPr>
            <p:grpSpPr>
              <a:xfrm>
                <a:off x="2909441" y="4249701"/>
                <a:ext cx="3125969" cy="874358"/>
                <a:chOff x="2360431" y="4240568"/>
                <a:chExt cx="3125969" cy="874358"/>
              </a:xfrm>
            </p:grpSpPr>
            <p:pic>
              <p:nvPicPr>
                <p:cNvPr id="24" name="Picture 23" descr="A close-up of a logo&#10;&#10;Description automatically generated">
                  <a:extLst>
                    <a:ext uri="{FF2B5EF4-FFF2-40B4-BE49-F238E27FC236}">
                      <a16:creationId xmlns:a16="http://schemas.microsoft.com/office/drawing/2014/main" id="{E611835E-636D-8D39-624F-3CA2B9738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3762" y="4382997"/>
                  <a:ext cx="1822404" cy="59591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green logo with a clock and arrows&#10;&#10;Description automatically generated">
                  <a:extLst>
                    <a:ext uri="{FF2B5EF4-FFF2-40B4-BE49-F238E27FC236}">
                      <a16:creationId xmlns:a16="http://schemas.microsoft.com/office/drawing/2014/main" id="{AEAFAF7F-5F98-98A2-27F3-0D322CC8D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6048" y="4322493"/>
                  <a:ext cx="716927" cy="716927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8F2E80-BEA8-2EC3-D2B2-140432CE74A8}"/>
                    </a:ext>
                  </a:extLst>
                </p:cNvPr>
                <p:cNvSpPr/>
                <p:nvPr/>
              </p:nvSpPr>
              <p:spPr>
                <a:xfrm>
                  <a:off x="2360431" y="4240568"/>
                  <a:ext cx="3125969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25005C-A4B5-E2B2-3381-C87883610996}"/>
                  </a:ext>
                </a:extLst>
              </p:cNvPr>
              <p:cNvGrpSpPr/>
              <p:nvPr/>
            </p:nvGrpSpPr>
            <p:grpSpPr>
              <a:xfrm>
                <a:off x="1008611" y="4249701"/>
                <a:ext cx="1022533" cy="874358"/>
                <a:chOff x="762345" y="4329002"/>
                <a:chExt cx="1022533" cy="874358"/>
              </a:xfrm>
            </p:grpSpPr>
            <p:pic>
              <p:nvPicPr>
                <p:cNvPr id="22" name="Picture 21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36D791CC-6662-486A-C85A-03BC03AF1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345" y="4358737"/>
                  <a:ext cx="1022532" cy="798853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F51B86A-E7C8-9110-0ACE-F762E0CF6767}"/>
                    </a:ext>
                  </a:extLst>
                </p:cNvPr>
                <p:cNvSpPr/>
                <p:nvPr/>
              </p:nvSpPr>
              <p:spPr>
                <a:xfrm>
                  <a:off x="762346" y="4329002"/>
                  <a:ext cx="1022532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5BF39A8-DA9E-A9AC-8DD0-84119ECA5840}"/>
                  </a:ext>
                </a:extLst>
              </p:cNvPr>
              <p:cNvCxnSpPr>
                <a:stCxn id="16" idx="2"/>
                <a:endCxn id="20" idx="0"/>
              </p:cNvCxnSpPr>
              <p:nvPr/>
            </p:nvCxnSpPr>
            <p:spPr>
              <a:xfrm>
                <a:off x="1764507" y="1743075"/>
                <a:ext cx="1539242" cy="8347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2C58963-F647-6917-8005-08E5EEB8EDEF}"/>
                  </a:ext>
                </a:extLst>
              </p:cNvPr>
              <p:cNvCxnSpPr>
                <a:stCxn id="18" idx="2"/>
                <a:endCxn id="20" idx="0"/>
              </p:cNvCxnSpPr>
              <p:nvPr/>
            </p:nvCxnSpPr>
            <p:spPr>
              <a:xfrm flipH="1">
                <a:off x="3303749" y="1743074"/>
                <a:ext cx="1481505" cy="8347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6D92525-804C-9C7C-7163-DE7F2715152A}"/>
                  </a:ext>
                </a:extLst>
              </p:cNvPr>
              <p:cNvCxnSpPr>
                <a:cxnSpLocks/>
                <a:stCxn id="20" idx="2"/>
                <a:endCxn id="30" idx="0"/>
              </p:cNvCxnSpPr>
              <p:nvPr/>
            </p:nvCxnSpPr>
            <p:spPr>
              <a:xfrm flipH="1">
                <a:off x="1519878" y="3429000"/>
                <a:ext cx="1783871" cy="820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961B779-C91B-7981-CC86-FE17288EE805}"/>
                  </a:ext>
                </a:extLst>
              </p:cNvPr>
              <p:cNvCxnSpPr>
                <a:cxnSpLocks/>
                <a:stCxn id="20" idx="2"/>
                <a:endCxn id="27" idx="0"/>
              </p:cNvCxnSpPr>
              <p:nvPr/>
            </p:nvCxnSpPr>
            <p:spPr>
              <a:xfrm>
                <a:off x="3303749" y="3429000"/>
                <a:ext cx="1168677" cy="82070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C91E6658-3C38-9506-FD92-CB4C1C085DB3}"/>
                </a:ext>
              </a:extLst>
            </p:cNvPr>
            <p:cNvCxnSpPr>
              <a:stCxn id="27" idx="3"/>
              <a:endCxn id="18" idx="3"/>
            </p:cNvCxnSpPr>
            <p:nvPr/>
          </p:nvCxnSpPr>
          <p:spPr>
            <a:xfrm flipV="1">
              <a:off x="6035410" y="1042987"/>
              <a:ext cx="12700" cy="3643893"/>
            </a:xfrm>
            <a:prstGeom prst="curvedConnector3">
              <a:avLst>
                <a:gd name="adj1" fmla="val 641249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EB751-1603-2D51-250E-BF7539DE0253}"/>
                </a:ext>
              </a:extLst>
            </p:cNvPr>
            <p:cNvSpPr txBox="1"/>
            <p:nvPr/>
          </p:nvSpPr>
          <p:spPr>
            <a:xfrm>
              <a:off x="4301920" y="1984000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minutes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5B3B8C-0374-A602-5A58-DF11F7E2F3C0}"/>
                </a:ext>
              </a:extLst>
            </p:cNvPr>
            <p:cNvSpPr txBox="1"/>
            <p:nvPr/>
          </p:nvSpPr>
          <p:spPr>
            <a:xfrm>
              <a:off x="4253477" y="3479754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hours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EB944B-E340-DFD3-B948-D1B045D1AD8A}"/>
                </a:ext>
              </a:extLst>
            </p:cNvPr>
            <p:cNvSpPr txBox="1"/>
            <p:nvPr/>
          </p:nvSpPr>
          <p:spPr>
            <a:xfrm>
              <a:off x="5529092" y="2680267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Oops!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91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726C6-0924-62FC-FD1A-2451C4E1B219}"/>
              </a:ext>
            </a:extLst>
          </p:cNvPr>
          <p:cNvGrpSpPr/>
          <p:nvPr/>
        </p:nvGrpSpPr>
        <p:grpSpPr>
          <a:xfrm>
            <a:off x="514350" y="342900"/>
            <a:ext cx="2500313" cy="1400175"/>
            <a:chOff x="514350" y="342900"/>
            <a:chExt cx="2500313" cy="14001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455CE-A0EF-BC1D-4592-8102983BFEA6}"/>
                </a:ext>
              </a:extLst>
            </p:cNvPr>
            <p:cNvGrpSpPr/>
            <p:nvPr/>
          </p:nvGrpSpPr>
          <p:grpSpPr>
            <a:xfrm>
              <a:off x="782084" y="643379"/>
              <a:ext cx="2004106" cy="858733"/>
              <a:chOff x="-46591" y="1599014"/>
              <a:chExt cx="2004106" cy="858733"/>
            </a:xfrm>
          </p:grpSpPr>
          <p:pic>
            <p:nvPicPr>
              <p:cNvPr id="9" name="Picture 8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9B29DCE0-AB64-3F43-F24E-6708BC93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109" y="1608208"/>
                <a:ext cx="379457" cy="350943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4F6EF08-7D85-15DC-BDD3-B876FF7CF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0822" y="2088415"/>
                <a:ext cx="621869" cy="3298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1F519-7665-F7EC-3499-1F0C67104F71}"/>
                  </a:ext>
                </a:extLst>
              </p:cNvPr>
              <p:cNvSpPr txBox="1"/>
              <p:nvPr/>
            </p:nvSpPr>
            <p:spPr>
              <a:xfrm>
                <a:off x="1106000" y="159901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Spade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5FF8B-CBFE-A86F-5BA9-C183DA302FD1}"/>
                  </a:ext>
                </a:extLst>
              </p:cNvPr>
              <p:cNvSpPr txBox="1"/>
              <p:nvPr/>
            </p:nvSpPr>
            <p:spPr>
              <a:xfrm>
                <a:off x="-46591" y="2088415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Shakeflow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D0E25-CD98-2F37-AFC6-9195310527FE}"/>
                </a:ext>
              </a:extLst>
            </p:cNvPr>
            <p:cNvSpPr/>
            <p:nvPr/>
          </p:nvSpPr>
          <p:spPr>
            <a:xfrm>
              <a:off x="514350" y="342900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E4663-B0C4-6364-3CEB-302E7221C5A3}"/>
              </a:ext>
            </a:extLst>
          </p:cNvPr>
          <p:cNvGrpSpPr/>
          <p:nvPr/>
        </p:nvGrpSpPr>
        <p:grpSpPr>
          <a:xfrm>
            <a:off x="3535097" y="342899"/>
            <a:ext cx="2500313" cy="1400175"/>
            <a:chOff x="4256186" y="432692"/>
            <a:chExt cx="2500313" cy="1400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5F4E66-AF36-1852-9763-D13FFAFD5DE9}"/>
                </a:ext>
              </a:extLst>
            </p:cNvPr>
            <p:cNvGrpSpPr/>
            <p:nvPr/>
          </p:nvGrpSpPr>
          <p:grpSpPr>
            <a:xfrm>
              <a:off x="4682571" y="707468"/>
              <a:ext cx="1777132" cy="850624"/>
              <a:chOff x="6997146" y="1813089"/>
              <a:chExt cx="1777132" cy="850624"/>
            </a:xfrm>
          </p:grpSpPr>
          <p:pic>
            <p:nvPicPr>
              <p:cNvPr id="3" name="Picture 2" descr="A red and black logo&#10;&#10;Description automatically generated">
                <a:extLst>
                  <a:ext uri="{FF2B5EF4-FFF2-40B4-BE49-F238E27FC236}">
                    <a16:creationId xmlns:a16="http://schemas.microsoft.com/office/drawing/2014/main" id="{5112EEF7-8827-1C6C-99E6-6EF2F5379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7146" y="1813089"/>
                <a:ext cx="823772" cy="310513"/>
              </a:xfrm>
              <a:prstGeom prst="rect">
                <a:avLst/>
              </a:prstGeom>
            </p:spPr>
          </p:pic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4D46EF2-7A6F-642D-D106-87C62470E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7147" y="2333852"/>
                <a:ext cx="823771" cy="329861"/>
              </a:xfrm>
              <a:prstGeom prst="rect">
                <a:avLst/>
              </a:prstGeom>
            </p:spPr>
          </p:pic>
          <p:pic>
            <p:nvPicPr>
              <p:cNvPr id="7" name="Picture 6" descr="A blue and yellow lines on a black background&#10;&#10;Description automatically generated">
                <a:extLst>
                  <a:ext uri="{FF2B5EF4-FFF2-40B4-BE49-F238E27FC236}">
                    <a16:creationId xmlns:a16="http://schemas.microsoft.com/office/drawing/2014/main" id="{BAA4F9DD-ABE8-FACD-117D-E9CEB49C4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9213" y="2054001"/>
                <a:ext cx="765065" cy="274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EEC01D-DA97-22FF-07A5-173B004A8A0C}"/>
                </a:ext>
              </a:extLst>
            </p:cNvPr>
            <p:cNvSpPr/>
            <p:nvPr/>
          </p:nvSpPr>
          <p:spPr>
            <a:xfrm>
              <a:off x="4256186" y="432692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A3F4C21-C5B8-11C8-CF0A-86C3E3FB2B89}"/>
              </a:ext>
            </a:extLst>
          </p:cNvPr>
          <p:cNvSpPr/>
          <p:nvPr/>
        </p:nvSpPr>
        <p:spPr>
          <a:xfrm>
            <a:off x="6461795" y="342900"/>
            <a:ext cx="2214123" cy="1400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158A-AFA5-3082-FD51-53AC226DCFDF}"/>
              </a:ext>
            </a:extLst>
          </p:cNvPr>
          <p:cNvGrpSpPr/>
          <p:nvPr/>
        </p:nvGrpSpPr>
        <p:grpSpPr>
          <a:xfrm>
            <a:off x="2909441" y="4249701"/>
            <a:ext cx="3125969" cy="874358"/>
            <a:chOff x="2360431" y="4240568"/>
            <a:chExt cx="3125969" cy="874358"/>
          </a:xfrm>
        </p:grpSpPr>
        <p:pic>
          <p:nvPicPr>
            <p:cNvPr id="24" name="Picture 23" descr="A close-up of a logo&#10;&#10;Description automatically generated">
              <a:extLst>
                <a:ext uri="{FF2B5EF4-FFF2-40B4-BE49-F238E27FC236}">
                  <a16:creationId xmlns:a16="http://schemas.microsoft.com/office/drawing/2014/main" id="{E611835E-636D-8D39-624F-3CA2B973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3762" y="4382997"/>
              <a:ext cx="1822404" cy="595919"/>
            </a:xfrm>
            <a:prstGeom prst="rect">
              <a:avLst/>
            </a:prstGeom>
          </p:spPr>
        </p:pic>
        <p:pic>
          <p:nvPicPr>
            <p:cNvPr id="26" name="Picture 25" descr="A green logo with a clock and arrows&#10;&#10;Description automatically generated">
              <a:extLst>
                <a:ext uri="{FF2B5EF4-FFF2-40B4-BE49-F238E27FC236}">
                  <a16:creationId xmlns:a16="http://schemas.microsoft.com/office/drawing/2014/main" id="{AEAFAF7F-5F98-98A2-27F3-0D322CC8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048" y="4322493"/>
              <a:ext cx="716927" cy="71692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8F2E80-BEA8-2EC3-D2B2-140432CE74A8}"/>
                </a:ext>
              </a:extLst>
            </p:cNvPr>
            <p:cNvSpPr/>
            <p:nvPr/>
          </p:nvSpPr>
          <p:spPr>
            <a:xfrm>
              <a:off x="2360431" y="4240568"/>
              <a:ext cx="3125969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25005C-A4B5-E2B2-3381-C87883610996}"/>
              </a:ext>
            </a:extLst>
          </p:cNvPr>
          <p:cNvGrpSpPr/>
          <p:nvPr/>
        </p:nvGrpSpPr>
        <p:grpSpPr>
          <a:xfrm>
            <a:off x="1008611" y="4249701"/>
            <a:ext cx="1022533" cy="874358"/>
            <a:chOff x="762345" y="4329002"/>
            <a:chExt cx="1022533" cy="874358"/>
          </a:xfrm>
        </p:grpSpPr>
        <p:pic>
          <p:nvPicPr>
            <p:cNvPr id="22" name="Picture 21" descr="A blue and white logo&#10;&#10;Description automatically generated">
              <a:extLst>
                <a:ext uri="{FF2B5EF4-FFF2-40B4-BE49-F238E27FC236}">
                  <a16:creationId xmlns:a16="http://schemas.microsoft.com/office/drawing/2014/main" id="{36D791CC-6662-486A-C85A-03BC03AF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345" y="4358737"/>
              <a:ext cx="1022532" cy="7988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51B86A-E7C8-9110-0ACE-F762E0CF6767}"/>
                </a:ext>
              </a:extLst>
            </p:cNvPr>
            <p:cNvSpPr/>
            <p:nvPr/>
          </p:nvSpPr>
          <p:spPr>
            <a:xfrm>
              <a:off x="762346" y="4329002"/>
              <a:ext cx="1022532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99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B02BB-94F0-D68A-0A16-AC4B6341CACF}"/>
              </a:ext>
            </a:extLst>
          </p:cNvPr>
          <p:cNvSpPr/>
          <p:nvPr/>
        </p:nvSpPr>
        <p:spPr>
          <a:xfrm>
            <a:off x="682906" y="1490244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150F2-0785-222E-780A-86C2927031CF}"/>
              </a:ext>
            </a:extLst>
          </p:cNvPr>
          <p:cNvSpPr/>
          <p:nvPr/>
        </p:nvSpPr>
        <p:spPr>
          <a:xfrm>
            <a:off x="2432613" y="1490243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Ctrl/Data synth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5B31C-8A34-E17B-FCF3-469C74E56B77}"/>
              </a:ext>
            </a:extLst>
          </p:cNvPr>
          <p:cNvSpPr/>
          <p:nvPr/>
        </p:nvSpPr>
        <p:spPr>
          <a:xfrm>
            <a:off x="4182320" y="1490242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8E7F5-76AD-11C9-157A-DFE51FEA3728}"/>
              </a:ext>
            </a:extLst>
          </p:cNvPr>
          <p:cNvSpPr/>
          <p:nvPr/>
        </p:nvSpPr>
        <p:spPr>
          <a:xfrm>
            <a:off x="682906" y="2265745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Elaboration Scheme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473E-7453-19D3-7A6A-E8C22CDFEA19}"/>
              </a:ext>
            </a:extLst>
          </p:cNvPr>
          <p:cNvSpPr/>
          <p:nvPr/>
        </p:nvSpPr>
        <p:spPr>
          <a:xfrm>
            <a:off x="682906" y="3041248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Scheme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3B2C5-4E29-8655-8EB7-66A6D808F7C5}"/>
              </a:ext>
            </a:extLst>
          </p:cNvPr>
          <p:cNvSpPr/>
          <p:nvPr/>
        </p:nvSpPr>
        <p:spPr>
          <a:xfrm>
            <a:off x="682906" y="3816751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  <a:p>
            <a:pPr algn="ctr"/>
            <a:r>
              <a:rPr lang="en-US" dirty="0"/>
              <a:t>RTL 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3A5C8-188D-6A18-E5B7-155D20833870}"/>
              </a:ext>
            </a:extLst>
          </p:cNvPr>
          <p:cNvSpPr/>
          <p:nvPr/>
        </p:nvSpPr>
        <p:spPr>
          <a:xfrm>
            <a:off x="4182320" y="3816750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FPGA/ASIC</a:t>
            </a:r>
          </a:p>
        </p:txBody>
      </p:sp>
    </p:spTree>
    <p:extLst>
      <p:ext uri="{BB962C8B-B14F-4D97-AF65-F5344CB8AC3E}">
        <p14:creationId xmlns:p14="http://schemas.microsoft.com/office/powerpoint/2010/main" val="117276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8E092AE9-5009-D86C-4A8A-C170D2EE25CC}"/>
              </a:ext>
            </a:extLst>
          </p:cNvPr>
          <p:cNvGrpSpPr/>
          <p:nvPr/>
        </p:nvGrpSpPr>
        <p:grpSpPr>
          <a:xfrm>
            <a:off x="1304370" y="-162382"/>
            <a:ext cx="3655724" cy="6862974"/>
            <a:chOff x="2176670" y="-268359"/>
            <a:chExt cx="3655724" cy="6862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2176670" y="-26835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B010D-7F30-455F-DA8D-110BC96EA725}"/>
                </a:ext>
              </a:extLst>
            </p:cNvPr>
            <p:cNvSpPr/>
            <p:nvPr/>
          </p:nvSpPr>
          <p:spPr>
            <a:xfrm>
              <a:off x="3322983" y="-26835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7FC899-BDDD-D5A2-CCC5-11569FE73314}"/>
                </a:ext>
              </a:extLst>
            </p:cNvPr>
            <p:cNvSpPr/>
            <p:nvPr/>
          </p:nvSpPr>
          <p:spPr>
            <a:xfrm>
              <a:off x="2176670" y="116453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classfile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519F39-295F-71A1-1E7C-E39A4785ED35}"/>
                </a:ext>
              </a:extLst>
            </p:cNvPr>
            <p:cNvSpPr/>
            <p:nvPr/>
          </p:nvSpPr>
          <p:spPr>
            <a:xfrm>
              <a:off x="3322983" y="1164532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classfile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2176670" y="2597425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796470-2BF6-3EED-26DA-BAFC8B1D67A3}"/>
                </a:ext>
              </a:extLst>
            </p:cNvPr>
            <p:cNvSpPr/>
            <p:nvPr/>
          </p:nvSpPr>
          <p:spPr>
            <a:xfrm>
              <a:off x="3322983" y="259742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2176670" y="403031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31F005-E523-A6AF-C4C3-3697CE01E113}"/>
                </a:ext>
              </a:extLst>
            </p:cNvPr>
            <p:cNvSpPr/>
            <p:nvPr/>
          </p:nvSpPr>
          <p:spPr>
            <a:xfrm>
              <a:off x="3322983" y="4030316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CFE8870-9D5D-965D-6EF9-5146A73AB521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43809" y="795129"/>
              <a:ext cx="0" cy="3694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6DB4D9-FE8D-C2EB-823B-A42A3FFA4E8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3790122" y="795128"/>
              <a:ext cx="0" cy="3694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2643809" y="2228020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85DCCA-BD47-C8E5-DE14-826EEA45084E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3790122" y="222801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1E379A-36AC-ACFB-829A-D61B50140D86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3790122" y="3660911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2643809" y="366091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2176670" y="553112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2052BB-E0DB-7F93-6B57-2D025F04A292}"/>
                </a:ext>
              </a:extLst>
            </p:cNvPr>
            <p:cNvSpPr/>
            <p:nvPr/>
          </p:nvSpPr>
          <p:spPr>
            <a:xfrm>
              <a:off x="3322983" y="553112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3830096-4603-57FF-1A09-254D758DCF87}"/>
                </a:ext>
              </a:extLst>
            </p:cNvPr>
            <p:cNvCxnSpPr>
              <a:cxnSpLocks/>
              <a:stCxn id="12" idx="2"/>
              <a:endCxn id="28" idx="0"/>
            </p:cNvCxnSpPr>
            <p:nvPr/>
          </p:nvCxnSpPr>
          <p:spPr>
            <a:xfrm>
              <a:off x="3790122" y="5093803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2643809" y="5093804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4257261" y="-268359"/>
              <a:ext cx="314739" cy="249637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4724398" y="5127799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4257260" y="2597424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4724398" y="29445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4257260" y="4030316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4724398" y="7952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BCCD0FB-3034-0B7D-FE4B-249779837DC2}"/>
              </a:ext>
            </a:extLst>
          </p:cNvPr>
          <p:cNvGrpSpPr/>
          <p:nvPr/>
        </p:nvGrpSpPr>
        <p:grpSpPr>
          <a:xfrm>
            <a:off x="6284844" y="-313087"/>
            <a:ext cx="3655724" cy="6862974"/>
            <a:chOff x="6284844" y="-313087"/>
            <a:chExt cx="3655724" cy="68629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4EFFF6-5829-BA66-51CE-B29AC978BFE1}"/>
                </a:ext>
              </a:extLst>
            </p:cNvPr>
            <p:cNvSpPr/>
            <p:nvPr/>
          </p:nvSpPr>
          <p:spPr>
            <a:xfrm>
              <a:off x="6284844" y="-313086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C55182-15BB-211E-98D0-871E72CABA68}"/>
                </a:ext>
              </a:extLst>
            </p:cNvPr>
            <p:cNvSpPr/>
            <p:nvPr/>
          </p:nvSpPr>
          <p:spPr>
            <a:xfrm>
              <a:off x="7431157" y="-31308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718A4B3-2500-A89A-99D7-DC7BEEBF9E86}"/>
                </a:ext>
              </a:extLst>
            </p:cNvPr>
            <p:cNvSpPr/>
            <p:nvPr/>
          </p:nvSpPr>
          <p:spPr>
            <a:xfrm>
              <a:off x="6284844" y="1119805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classfile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19D1776-053A-87DA-897C-C27A60F550CB}"/>
                </a:ext>
              </a:extLst>
            </p:cNvPr>
            <p:cNvSpPr/>
            <p:nvPr/>
          </p:nvSpPr>
          <p:spPr>
            <a:xfrm>
              <a:off x="7431157" y="111980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</a:t>
              </a:r>
            </a:p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classfile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E9C39A-7832-31E2-B81E-12348F6B28EE}"/>
                </a:ext>
              </a:extLst>
            </p:cNvPr>
            <p:cNvSpPr/>
            <p:nvPr/>
          </p:nvSpPr>
          <p:spPr>
            <a:xfrm>
              <a:off x="6284844" y="2552697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2E1A3E4-A670-7B18-1F4D-E4ABE67AC800}"/>
                </a:ext>
              </a:extLst>
            </p:cNvPr>
            <p:cNvSpPr/>
            <p:nvPr/>
          </p:nvSpPr>
          <p:spPr>
            <a:xfrm>
              <a:off x="7431157" y="2552696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9422920-493B-32F8-A036-9606FC6C6D0E}"/>
                </a:ext>
              </a:extLst>
            </p:cNvPr>
            <p:cNvSpPr/>
            <p:nvPr/>
          </p:nvSpPr>
          <p:spPr>
            <a:xfrm>
              <a:off x="6284844" y="3985589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B3FCDB-9196-AD9A-0D48-20B4A5513271}"/>
                </a:ext>
              </a:extLst>
            </p:cNvPr>
            <p:cNvSpPr/>
            <p:nvPr/>
          </p:nvSpPr>
          <p:spPr>
            <a:xfrm>
              <a:off x="7431157" y="398558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3FA936F-143F-E92F-3526-4A27C1DA7ED7}"/>
                </a:ext>
              </a:extLst>
            </p:cNvPr>
            <p:cNvCxnSpPr>
              <a:stCxn id="44" idx="2"/>
              <a:endCxn id="46" idx="0"/>
            </p:cNvCxnSpPr>
            <p:nvPr/>
          </p:nvCxnSpPr>
          <p:spPr>
            <a:xfrm>
              <a:off x="6751983" y="750401"/>
              <a:ext cx="0" cy="3694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2F0BD5-C0D3-125E-8BFD-9E819B4D46CD}"/>
                </a:ext>
              </a:extLst>
            </p:cNvPr>
            <p:cNvCxnSpPr>
              <a:stCxn id="45" idx="2"/>
              <a:endCxn id="47" idx="0"/>
            </p:cNvCxnSpPr>
            <p:nvPr/>
          </p:nvCxnSpPr>
          <p:spPr>
            <a:xfrm>
              <a:off x="7898296" y="750400"/>
              <a:ext cx="0" cy="3694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55A1F28-5F82-26D9-F618-DDFFF3E78DE8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6751983" y="218329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270C4A-33CE-6DD8-FD0D-DE1D84EA85D0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>
              <a:off x="7898296" y="2183291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4E66194-ABB5-F97D-AE9A-B619636E7AB4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>
              <a:off x="7898296" y="3616183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1BE1FC-B5CE-0DAE-F22D-E7CD45B5CDE5}"/>
                </a:ext>
              </a:extLst>
            </p:cNvPr>
            <p:cNvCxnSpPr>
              <a:cxnSpLocks/>
              <a:stCxn id="48" idx="2"/>
              <a:endCxn id="50" idx="0"/>
            </p:cNvCxnSpPr>
            <p:nvPr/>
          </p:nvCxnSpPr>
          <p:spPr>
            <a:xfrm>
              <a:off x="6751983" y="361618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A9D9E4-EF03-7829-AA35-4B64274424AC}"/>
                </a:ext>
              </a:extLst>
            </p:cNvPr>
            <p:cNvSpPr/>
            <p:nvPr/>
          </p:nvSpPr>
          <p:spPr>
            <a:xfrm>
              <a:off x="6284844" y="5486400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ED8873C-3C47-3EF5-01F5-F797C122457D}"/>
                </a:ext>
              </a:extLst>
            </p:cNvPr>
            <p:cNvSpPr/>
            <p:nvPr/>
          </p:nvSpPr>
          <p:spPr>
            <a:xfrm>
              <a:off x="7431157" y="54863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AFA3256-B931-90F5-1CC9-08E935726C0D}"/>
                </a:ext>
              </a:extLst>
            </p:cNvPr>
            <p:cNvCxnSpPr>
              <a:cxnSpLocks/>
              <a:stCxn id="51" idx="2"/>
              <a:endCxn id="59" idx="0"/>
            </p:cNvCxnSpPr>
            <p:nvPr/>
          </p:nvCxnSpPr>
          <p:spPr>
            <a:xfrm>
              <a:off x="7898296" y="5049075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45B7BAE-40DF-56BD-E469-B85AFA225885}"/>
                </a:ext>
              </a:extLst>
            </p:cNvPr>
            <p:cNvCxnSpPr>
              <a:cxnSpLocks/>
              <a:stCxn id="50" idx="2"/>
              <a:endCxn id="58" idx="0"/>
            </p:cNvCxnSpPr>
            <p:nvPr/>
          </p:nvCxnSpPr>
          <p:spPr>
            <a:xfrm>
              <a:off x="6751983" y="504907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FC19BE56-ED9A-DD15-C846-4B5344EDC3B3}"/>
                </a:ext>
              </a:extLst>
            </p:cNvPr>
            <p:cNvSpPr/>
            <p:nvPr/>
          </p:nvSpPr>
          <p:spPr>
            <a:xfrm>
              <a:off x="8365435" y="-313087"/>
              <a:ext cx="314739" cy="249637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0445803-48B4-20A5-2C37-9418373D3298}"/>
                </a:ext>
              </a:extLst>
            </p:cNvPr>
            <p:cNvSpPr txBox="1"/>
            <p:nvPr/>
          </p:nvSpPr>
          <p:spPr>
            <a:xfrm>
              <a:off x="8832572" y="508307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64" name="Right Brace 63">
              <a:extLst>
                <a:ext uri="{FF2B5EF4-FFF2-40B4-BE49-F238E27FC236}">
                  <a16:creationId xmlns:a16="http://schemas.microsoft.com/office/drawing/2014/main" id="{25FA6DE4-6493-09AA-8D20-5B17146E9B7D}"/>
                </a:ext>
              </a:extLst>
            </p:cNvPr>
            <p:cNvSpPr/>
            <p:nvPr/>
          </p:nvSpPr>
          <p:spPr>
            <a:xfrm>
              <a:off x="8365434" y="255269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F417B5-F714-F88C-4792-160CA562A0D8}"/>
                </a:ext>
              </a:extLst>
            </p:cNvPr>
            <p:cNvSpPr txBox="1"/>
            <p:nvPr/>
          </p:nvSpPr>
          <p:spPr>
            <a:xfrm>
              <a:off x="8832572" y="28997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50BE619A-336C-3DD8-DCB9-3045C69CFD66}"/>
                </a:ext>
              </a:extLst>
            </p:cNvPr>
            <p:cNvSpPr/>
            <p:nvPr/>
          </p:nvSpPr>
          <p:spPr>
            <a:xfrm>
              <a:off x="8365434" y="398558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88B8432-75B1-BC37-09E2-D54FCD7A8CC5}"/>
                </a:ext>
              </a:extLst>
            </p:cNvPr>
            <p:cNvSpPr txBox="1"/>
            <p:nvPr/>
          </p:nvSpPr>
          <p:spPr>
            <a:xfrm>
              <a:off x="8832572" y="7504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63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8AA1CCE-C1B8-1061-B1FE-603E832CB49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7" name="Google Shape;792;p20">
              <a:extLst>
                <a:ext uri="{FF2B5EF4-FFF2-40B4-BE49-F238E27FC236}">
                  <a16:creationId xmlns:a16="http://schemas.microsoft.com/office/drawing/2014/main" id="{411FE776-627A-60BA-E5A9-E07F792F89C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794;p20">
              <a:extLst>
                <a:ext uri="{FF2B5EF4-FFF2-40B4-BE49-F238E27FC236}">
                  <a16:creationId xmlns:a16="http://schemas.microsoft.com/office/drawing/2014/main" id="{AEDA2E0D-F868-AA41-93FD-211587CBBB3E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95;p20">
              <a:extLst>
                <a:ext uri="{FF2B5EF4-FFF2-40B4-BE49-F238E27FC236}">
                  <a16:creationId xmlns:a16="http://schemas.microsoft.com/office/drawing/2014/main" id="{C8A7501B-253D-CBA5-E5E1-6AA913B2CE1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96;p20">
              <a:extLst>
                <a:ext uri="{FF2B5EF4-FFF2-40B4-BE49-F238E27FC236}">
                  <a16:creationId xmlns:a16="http://schemas.microsoft.com/office/drawing/2014/main" id="{4ABBC48D-E23B-18F8-D1BD-80C8BB202711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797;p20">
              <a:extLst>
                <a:ext uri="{FF2B5EF4-FFF2-40B4-BE49-F238E27FC236}">
                  <a16:creationId xmlns:a16="http://schemas.microsoft.com/office/drawing/2014/main" id="{071A3D49-B5D0-5158-27E0-EE9C9CDBA60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798;p20">
              <a:extLst>
                <a:ext uri="{FF2B5EF4-FFF2-40B4-BE49-F238E27FC236}">
                  <a16:creationId xmlns:a16="http://schemas.microsoft.com/office/drawing/2014/main" id="{FC11ACF7-6309-5772-F449-8BB4B78FDCDC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" name="Google Shape;799;p20">
              <a:extLst>
                <a:ext uri="{FF2B5EF4-FFF2-40B4-BE49-F238E27FC236}">
                  <a16:creationId xmlns:a16="http://schemas.microsoft.com/office/drawing/2014/main" id="{4B234B8F-6DBB-6FB4-596E-2AC312B60B2C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1" name="Google Shape;800;p20">
              <a:extLst>
                <a:ext uri="{FF2B5EF4-FFF2-40B4-BE49-F238E27FC236}">
                  <a16:creationId xmlns:a16="http://schemas.microsoft.com/office/drawing/2014/main" id="{220240EB-CC26-19F1-C658-FCA1B7D67C18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Google Shape;801;p20">
              <a:extLst>
                <a:ext uri="{FF2B5EF4-FFF2-40B4-BE49-F238E27FC236}">
                  <a16:creationId xmlns:a16="http://schemas.microsoft.com/office/drawing/2014/main" id="{EB9B71CA-DC37-C4BA-D9E2-7C960ABFD7DE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3" name="Google Shape;802;p20">
              <a:extLst>
                <a:ext uri="{FF2B5EF4-FFF2-40B4-BE49-F238E27FC236}">
                  <a16:creationId xmlns:a16="http://schemas.microsoft.com/office/drawing/2014/main" id="{6350A68C-C16E-BBD8-D944-D936090BE30D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4" name="Google Shape;803;p20">
              <a:extLst>
                <a:ext uri="{FF2B5EF4-FFF2-40B4-BE49-F238E27FC236}">
                  <a16:creationId xmlns:a16="http://schemas.microsoft.com/office/drawing/2014/main" id="{AC6E892C-F81C-733A-D627-EAA01C5B5185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04;p20">
              <a:extLst>
                <a:ext uri="{FF2B5EF4-FFF2-40B4-BE49-F238E27FC236}">
                  <a16:creationId xmlns:a16="http://schemas.microsoft.com/office/drawing/2014/main" id="{7FBF79C9-58A5-9E18-7D00-712D7220F6BD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05;p20">
              <a:extLst>
                <a:ext uri="{FF2B5EF4-FFF2-40B4-BE49-F238E27FC236}">
                  <a16:creationId xmlns:a16="http://schemas.microsoft.com/office/drawing/2014/main" id="{80757994-3EBC-D62C-2A61-CEBAFF0B0892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" name="Google Shape;823;p20">
              <a:extLst>
                <a:ext uri="{FF2B5EF4-FFF2-40B4-BE49-F238E27FC236}">
                  <a16:creationId xmlns:a16="http://schemas.microsoft.com/office/drawing/2014/main" id="{035BBCB8-7E1C-3074-F6A1-3ED384FFAE71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24;p20">
              <a:extLst>
                <a:ext uri="{FF2B5EF4-FFF2-40B4-BE49-F238E27FC236}">
                  <a16:creationId xmlns:a16="http://schemas.microsoft.com/office/drawing/2014/main" id="{52C10A91-44CC-4051-CCD0-4394C6C85C2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25;p20">
              <a:extLst>
                <a:ext uri="{FF2B5EF4-FFF2-40B4-BE49-F238E27FC236}">
                  <a16:creationId xmlns:a16="http://schemas.microsoft.com/office/drawing/2014/main" id="{081B89D7-0212-DD1A-B24F-5CC97C80C7FE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26;p20">
              <a:extLst>
                <a:ext uri="{FF2B5EF4-FFF2-40B4-BE49-F238E27FC236}">
                  <a16:creationId xmlns:a16="http://schemas.microsoft.com/office/drawing/2014/main" id="{5AD201E5-2BE0-C0B4-74A7-28AC8EBCEF28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27;p20">
              <a:extLst>
                <a:ext uri="{FF2B5EF4-FFF2-40B4-BE49-F238E27FC236}">
                  <a16:creationId xmlns:a16="http://schemas.microsoft.com/office/drawing/2014/main" id="{1F44429C-97EF-EB36-8969-2DCA350CF1ED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28;p20">
              <a:extLst>
                <a:ext uri="{FF2B5EF4-FFF2-40B4-BE49-F238E27FC236}">
                  <a16:creationId xmlns:a16="http://schemas.microsoft.com/office/drawing/2014/main" id="{A0D920D2-A677-20C3-228B-372995857691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829;p20">
              <a:extLst>
                <a:ext uri="{FF2B5EF4-FFF2-40B4-BE49-F238E27FC236}">
                  <a16:creationId xmlns:a16="http://schemas.microsoft.com/office/drawing/2014/main" id="{0B8BB053-0A32-9140-4894-C3D6535150E3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" name="Google Shape;830;p20">
              <a:extLst>
                <a:ext uri="{FF2B5EF4-FFF2-40B4-BE49-F238E27FC236}">
                  <a16:creationId xmlns:a16="http://schemas.microsoft.com/office/drawing/2014/main" id="{470DEC66-CEA1-53DF-509C-F197C4FAAF27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" name="Google Shape;831;p20">
              <a:extLst>
                <a:ext uri="{FF2B5EF4-FFF2-40B4-BE49-F238E27FC236}">
                  <a16:creationId xmlns:a16="http://schemas.microsoft.com/office/drawing/2014/main" id="{C31D68E2-4C7F-E22E-6FD3-80276F3CC54A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2;p20">
              <a:extLst>
                <a:ext uri="{FF2B5EF4-FFF2-40B4-BE49-F238E27FC236}">
                  <a16:creationId xmlns:a16="http://schemas.microsoft.com/office/drawing/2014/main" id="{E8D89939-83AB-332D-01E0-C4C0F6F24C1C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833;p20">
              <a:extLst>
                <a:ext uri="{FF2B5EF4-FFF2-40B4-BE49-F238E27FC236}">
                  <a16:creationId xmlns:a16="http://schemas.microsoft.com/office/drawing/2014/main" id="{87340D8C-E512-F649-2A3B-9108B1EC4870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834;p20">
              <a:extLst>
                <a:ext uri="{FF2B5EF4-FFF2-40B4-BE49-F238E27FC236}">
                  <a16:creationId xmlns:a16="http://schemas.microsoft.com/office/drawing/2014/main" id="{2A30A957-7300-08ED-C030-DE432A11497F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835;p20">
              <a:extLst>
                <a:ext uri="{FF2B5EF4-FFF2-40B4-BE49-F238E27FC236}">
                  <a16:creationId xmlns:a16="http://schemas.microsoft.com/office/drawing/2014/main" id="{9B9FB8F9-3ED0-22E6-FDBA-955D8472E06E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7;p20">
              <a:extLst>
                <a:ext uri="{FF2B5EF4-FFF2-40B4-BE49-F238E27FC236}">
                  <a16:creationId xmlns:a16="http://schemas.microsoft.com/office/drawing/2014/main" id="{7407C11D-D0F9-CADB-3223-4E84817C3D0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838;p20">
              <a:extLst>
                <a:ext uri="{FF2B5EF4-FFF2-40B4-BE49-F238E27FC236}">
                  <a16:creationId xmlns:a16="http://schemas.microsoft.com/office/drawing/2014/main" id="{95946478-CB1F-DC1B-EB9C-8D503649801D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839;p20">
              <a:extLst>
                <a:ext uri="{FF2B5EF4-FFF2-40B4-BE49-F238E27FC236}">
                  <a16:creationId xmlns:a16="http://schemas.microsoft.com/office/drawing/2014/main" id="{A8B73D04-5E9C-0392-BF7A-1FC6D4B9F1E6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5" name="Google Shape;840;p20">
              <a:extLst>
                <a:ext uri="{FF2B5EF4-FFF2-40B4-BE49-F238E27FC236}">
                  <a16:creationId xmlns:a16="http://schemas.microsoft.com/office/drawing/2014/main" id="{37200A9B-2DFD-EA3A-EB4E-87BA397CB970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6" name="Google Shape;841;p20">
              <a:extLst>
                <a:ext uri="{FF2B5EF4-FFF2-40B4-BE49-F238E27FC236}">
                  <a16:creationId xmlns:a16="http://schemas.microsoft.com/office/drawing/2014/main" id="{EAE92ED3-21F9-AE74-0F3A-069E8C7FA882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42;p20">
              <a:extLst>
                <a:ext uri="{FF2B5EF4-FFF2-40B4-BE49-F238E27FC236}">
                  <a16:creationId xmlns:a16="http://schemas.microsoft.com/office/drawing/2014/main" id="{BC1E5959-DA6D-AB48-9041-0A08692A118A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43;p20">
              <a:extLst>
                <a:ext uri="{FF2B5EF4-FFF2-40B4-BE49-F238E27FC236}">
                  <a16:creationId xmlns:a16="http://schemas.microsoft.com/office/drawing/2014/main" id="{8F48ADF1-2A24-AE0C-01A8-96C1CCAB900B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44;p20">
              <a:extLst>
                <a:ext uri="{FF2B5EF4-FFF2-40B4-BE49-F238E27FC236}">
                  <a16:creationId xmlns:a16="http://schemas.microsoft.com/office/drawing/2014/main" id="{00398F7B-8CE1-D45E-1513-56AC76309DF0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845;p20">
              <a:extLst>
                <a:ext uri="{FF2B5EF4-FFF2-40B4-BE49-F238E27FC236}">
                  <a16:creationId xmlns:a16="http://schemas.microsoft.com/office/drawing/2014/main" id="{4451E1DF-F26F-F72C-23C2-77E17D7384F1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" name="Google Shape;846;p20">
              <a:extLst>
                <a:ext uri="{FF2B5EF4-FFF2-40B4-BE49-F238E27FC236}">
                  <a16:creationId xmlns:a16="http://schemas.microsoft.com/office/drawing/2014/main" id="{4E1BF350-6BE2-A6AC-85B6-09A919CA50AF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2" name="Google Shape;847;p20">
              <a:extLst>
                <a:ext uri="{FF2B5EF4-FFF2-40B4-BE49-F238E27FC236}">
                  <a16:creationId xmlns:a16="http://schemas.microsoft.com/office/drawing/2014/main" id="{F88894D1-073E-77AF-6A90-16F8EFACC674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848;p20">
              <a:extLst>
                <a:ext uri="{FF2B5EF4-FFF2-40B4-BE49-F238E27FC236}">
                  <a16:creationId xmlns:a16="http://schemas.microsoft.com/office/drawing/2014/main" id="{C93B5721-AE52-8EE6-9786-8AE54A2E389A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" name="Google Shape;849;p20">
              <a:extLst>
                <a:ext uri="{FF2B5EF4-FFF2-40B4-BE49-F238E27FC236}">
                  <a16:creationId xmlns:a16="http://schemas.microsoft.com/office/drawing/2014/main" id="{2A726070-F880-F679-1F06-08FC192C24E6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5" name="Google Shape;850;p20">
              <a:extLst>
                <a:ext uri="{FF2B5EF4-FFF2-40B4-BE49-F238E27FC236}">
                  <a16:creationId xmlns:a16="http://schemas.microsoft.com/office/drawing/2014/main" id="{EFFC4626-C81B-73AE-3F9C-5B3F3266B0AB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51;p20">
              <a:extLst>
                <a:ext uri="{FF2B5EF4-FFF2-40B4-BE49-F238E27FC236}">
                  <a16:creationId xmlns:a16="http://schemas.microsoft.com/office/drawing/2014/main" id="{FB234956-74DF-51B1-5DC0-CADFF3D63BF3}"/>
                </a:ext>
              </a:extLst>
            </p:cNvPr>
            <p:cNvCxnSpPr>
              <a:stCxn id="29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7" name="Google Shape;852;p20">
              <a:extLst>
                <a:ext uri="{FF2B5EF4-FFF2-40B4-BE49-F238E27FC236}">
                  <a16:creationId xmlns:a16="http://schemas.microsoft.com/office/drawing/2014/main" id="{5658C755-C77F-B534-ACFA-097E8ED501D1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8" name="Google Shape;853;p20">
              <a:extLst>
                <a:ext uri="{FF2B5EF4-FFF2-40B4-BE49-F238E27FC236}">
                  <a16:creationId xmlns:a16="http://schemas.microsoft.com/office/drawing/2014/main" id="{B9AA5E20-28EF-F335-F72A-1613465A676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54;p20">
              <a:extLst>
                <a:ext uri="{FF2B5EF4-FFF2-40B4-BE49-F238E27FC236}">
                  <a16:creationId xmlns:a16="http://schemas.microsoft.com/office/drawing/2014/main" id="{42CE204E-C079-EBC0-F6EA-A00FEF58F2EE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55;p20">
              <a:extLst>
                <a:ext uri="{FF2B5EF4-FFF2-40B4-BE49-F238E27FC236}">
                  <a16:creationId xmlns:a16="http://schemas.microsoft.com/office/drawing/2014/main" id="{8CACAB7B-A037-8B89-44E5-5BF6CBD70D8A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56;p20">
              <a:extLst>
                <a:ext uri="{FF2B5EF4-FFF2-40B4-BE49-F238E27FC236}">
                  <a16:creationId xmlns:a16="http://schemas.microsoft.com/office/drawing/2014/main" id="{4DD40156-716D-6090-1E40-5359C0DAA4B7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57;p20">
              <a:extLst>
                <a:ext uri="{FF2B5EF4-FFF2-40B4-BE49-F238E27FC236}">
                  <a16:creationId xmlns:a16="http://schemas.microsoft.com/office/drawing/2014/main" id="{AE8A4B08-CB8B-0157-0B60-0C53268313BA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58;p20">
              <a:extLst>
                <a:ext uri="{FF2B5EF4-FFF2-40B4-BE49-F238E27FC236}">
                  <a16:creationId xmlns:a16="http://schemas.microsoft.com/office/drawing/2014/main" id="{D45009D0-9F5B-2DB4-70B8-71693DA76994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59;p20">
              <a:extLst>
                <a:ext uri="{FF2B5EF4-FFF2-40B4-BE49-F238E27FC236}">
                  <a16:creationId xmlns:a16="http://schemas.microsoft.com/office/drawing/2014/main" id="{DF8DCEEA-C618-06E4-4619-B99615801878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7" name="Google Shape;798;p20">
              <a:extLst>
                <a:ext uri="{FF2B5EF4-FFF2-40B4-BE49-F238E27FC236}">
                  <a16:creationId xmlns:a16="http://schemas.microsoft.com/office/drawing/2014/main" id="{182FFACA-91D4-D580-D850-D64B2930087D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837;p20">
              <a:extLst>
                <a:ext uri="{FF2B5EF4-FFF2-40B4-BE49-F238E27FC236}">
                  <a16:creationId xmlns:a16="http://schemas.microsoft.com/office/drawing/2014/main" id="{688215F9-C1B3-9CD3-EE92-694B6F1D5933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9" name="Google Shape;798;p20">
              <a:extLst>
                <a:ext uri="{FF2B5EF4-FFF2-40B4-BE49-F238E27FC236}">
                  <a16:creationId xmlns:a16="http://schemas.microsoft.com/office/drawing/2014/main" id="{4AC825D3-878C-91BA-EADF-AAFDA1BC1DC7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8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2;p20">
            <a:extLst>
              <a:ext uri="{FF2B5EF4-FFF2-40B4-BE49-F238E27FC236}">
                <a16:creationId xmlns:a16="http://schemas.microsoft.com/office/drawing/2014/main" id="{661346B4-FBF1-6118-2630-99C05DDB8D95}"/>
              </a:ext>
            </a:extLst>
          </p:cNvPr>
          <p:cNvSpPr/>
          <p:nvPr/>
        </p:nvSpPr>
        <p:spPr>
          <a:xfrm>
            <a:off x="1171169" y="1323208"/>
            <a:ext cx="5946945" cy="518554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SoC Architecture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94;p20">
            <a:extLst>
              <a:ext uri="{FF2B5EF4-FFF2-40B4-BE49-F238E27FC236}">
                <a16:creationId xmlns:a16="http://schemas.microsoft.com/office/drawing/2014/main" id="{F3EB6F3E-7583-5B76-CA5A-F7341F6A2B9C}"/>
              </a:ext>
            </a:extLst>
          </p:cNvPr>
          <p:cNvSpPr/>
          <p:nvPr/>
        </p:nvSpPr>
        <p:spPr>
          <a:xfrm>
            <a:off x="1423852" y="1595410"/>
            <a:ext cx="1620500" cy="17668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RocketTile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95;p20">
            <a:extLst>
              <a:ext uri="{FF2B5EF4-FFF2-40B4-BE49-F238E27FC236}">
                <a16:creationId xmlns:a16="http://schemas.microsoft.com/office/drawing/2014/main" id="{BA520797-DED7-22BD-D553-8C8BAFF61A47}"/>
              </a:ext>
            </a:extLst>
          </p:cNvPr>
          <p:cNvSpPr/>
          <p:nvPr/>
        </p:nvSpPr>
        <p:spPr>
          <a:xfrm>
            <a:off x="1487346" y="1843574"/>
            <a:ext cx="682380" cy="42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Rocket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96;p20">
            <a:extLst>
              <a:ext uri="{FF2B5EF4-FFF2-40B4-BE49-F238E27FC236}">
                <a16:creationId xmlns:a16="http://schemas.microsoft.com/office/drawing/2014/main" id="{741A99B0-A25F-1179-D6FC-CB543BD97F18}"/>
              </a:ext>
            </a:extLst>
          </p:cNvPr>
          <p:cNvSpPr/>
          <p:nvPr/>
        </p:nvSpPr>
        <p:spPr>
          <a:xfrm>
            <a:off x="2296714" y="1843574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97;p20">
            <a:extLst>
              <a:ext uri="{FF2B5EF4-FFF2-40B4-BE49-F238E27FC236}">
                <a16:creationId xmlns:a16="http://schemas.microsoft.com/office/drawing/2014/main" id="{063A1334-D182-61BC-A31B-C85BEFBD1F6D}"/>
              </a:ext>
            </a:extLst>
          </p:cNvPr>
          <p:cNvSpPr/>
          <p:nvPr/>
        </p:nvSpPr>
        <p:spPr>
          <a:xfrm>
            <a:off x="1487346" y="2456208"/>
            <a:ext cx="682380" cy="42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L1I$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98;p20">
            <a:extLst>
              <a:ext uri="{FF2B5EF4-FFF2-40B4-BE49-F238E27FC236}">
                <a16:creationId xmlns:a16="http://schemas.microsoft.com/office/drawing/2014/main" id="{2D829FED-774F-2A7B-DB2B-A094BF669AE0}"/>
              </a:ext>
            </a:extLst>
          </p:cNvPr>
          <p:cNvSpPr/>
          <p:nvPr/>
        </p:nvSpPr>
        <p:spPr>
          <a:xfrm>
            <a:off x="2296714" y="2456208"/>
            <a:ext cx="682380" cy="421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L1D$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799;p20">
            <a:extLst>
              <a:ext uri="{FF2B5EF4-FFF2-40B4-BE49-F238E27FC236}">
                <a16:creationId xmlns:a16="http://schemas.microsoft.com/office/drawing/2014/main" id="{3D3C84A1-3A3D-6501-C7FE-8FD5F607C7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69726" y="2054518"/>
            <a:ext cx="12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" name="Google Shape;800;p20">
            <a:extLst>
              <a:ext uri="{FF2B5EF4-FFF2-40B4-BE49-F238E27FC236}">
                <a16:creationId xmlns:a16="http://schemas.microsoft.com/office/drawing/2014/main" id="{88ACBB5C-FA11-FCF2-3EC6-E5F6D3A4982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28536" y="2265461"/>
            <a:ext cx="0" cy="1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" name="Google Shape;801;p20">
            <a:extLst>
              <a:ext uri="{FF2B5EF4-FFF2-40B4-BE49-F238E27FC236}">
                <a16:creationId xmlns:a16="http://schemas.microsoft.com/office/drawing/2014/main" id="{A0410582-8B0A-74F6-CE5D-57201A30CBD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637904" y="2265461"/>
            <a:ext cx="0" cy="1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802;p20">
            <a:extLst>
              <a:ext uri="{FF2B5EF4-FFF2-40B4-BE49-F238E27FC236}">
                <a16:creationId xmlns:a16="http://schemas.microsoft.com/office/drawing/2014/main" id="{64DE190E-19A5-7AF2-31E2-D454A6B8E2F5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828536" y="2265461"/>
            <a:ext cx="809400" cy="1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Google Shape;803;p20">
            <a:extLst>
              <a:ext uri="{FF2B5EF4-FFF2-40B4-BE49-F238E27FC236}">
                <a16:creationId xmlns:a16="http://schemas.microsoft.com/office/drawing/2014/main" id="{44BBFDAF-4BF1-72FB-8350-FE4E3126A5D0}"/>
              </a:ext>
            </a:extLst>
          </p:cNvPr>
          <p:cNvSpPr/>
          <p:nvPr/>
        </p:nvSpPr>
        <p:spPr>
          <a:xfrm>
            <a:off x="1487346" y="3068842"/>
            <a:ext cx="1491748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Tile Bus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804;p20">
            <a:extLst>
              <a:ext uri="{FF2B5EF4-FFF2-40B4-BE49-F238E27FC236}">
                <a16:creationId xmlns:a16="http://schemas.microsoft.com/office/drawing/2014/main" id="{B077C773-EE1C-5D96-9C4F-A56D243CD14B}"/>
              </a:ext>
            </a:extLst>
          </p:cNvPr>
          <p:cNvCxnSpPr/>
          <p:nvPr/>
        </p:nvCxnSpPr>
        <p:spPr>
          <a:xfrm>
            <a:off x="1828536" y="2878095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805;p20">
            <a:extLst>
              <a:ext uri="{FF2B5EF4-FFF2-40B4-BE49-F238E27FC236}">
                <a16:creationId xmlns:a16="http://schemas.microsoft.com/office/drawing/2014/main" id="{AD17705A-4ECE-FB0D-E0AC-F92369524A94}"/>
              </a:ext>
            </a:extLst>
          </p:cNvPr>
          <p:cNvCxnSpPr/>
          <p:nvPr/>
        </p:nvCxnSpPr>
        <p:spPr>
          <a:xfrm>
            <a:off x="2637904" y="2878095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Google Shape;823;p20">
            <a:extLst>
              <a:ext uri="{FF2B5EF4-FFF2-40B4-BE49-F238E27FC236}">
                <a16:creationId xmlns:a16="http://schemas.microsoft.com/office/drawing/2014/main" id="{BA3BBED2-BBD1-7968-7B6F-58DC34BEC462}"/>
              </a:ext>
            </a:extLst>
          </p:cNvPr>
          <p:cNvSpPr/>
          <p:nvPr/>
        </p:nvSpPr>
        <p:spPr>
          <a:xfrm>
            <a:off x="1379402" y="3573240"/>
            <a:ext cx="5341199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Bus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824;p20">
            <a:extLst>
              <a:ext uri="{FF2B5EF4-FFF2-40B4-BE49-F238E27FC236}">
                <a16:creationId xmlns:a16="http://schemas.microsoft.com/office/drawing/2014/main" id="{47F82AA6-9433-316E-FC35-84B1E7678554}"/>
              </a:ext>
            </a:extLst>
          </p:cNvPr>
          <p:cNvSpPr/>
          <p:nvPr/>
        </p:nvSpPr>
        <p:spPr>
          <a:xfrm>
            <a:off x="2979094" y="4005431"/>
            <a:ext cx="2587786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Periphery Bus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825;p20">
            <a:extLst>
              <a:ext uri="{FF2B5EF4-FFF2-40B4-BE49-F238E27FC236}">
                <a16:creationId xmlns:a16="http://schemas.microsoft.com/office/drawing/2014/main" id="{905609E6-ECB9-5192-A815-E9E7D3E8DCFF}"/>
              </a:ext>
            </a:extLst>
          </p:cNvPr>
          <p:cNvSpPr/>
          <p:nvPr/>
        </p:nvSpPr>
        <p:spPr>
          <a:xfrm>
            <a:off x="4546600" y="4424259"/>
            <a:ext cx="1020279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Bus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826;p20">
            <a:extLst>
              <a:ext uri="{FF2B5EF4-FFF2-40B4-BE49-F238E27FC236}">
                <a16:creationId xmlns:a16="http://schemas.microsoft.com/office/drawing/2014/main" id="{6C434FC9-334C-39DB-DC14-D549CBC7046E}"/>
              </a:ext>
            </a:extLst>
          </p:cNvPr>
          <p:cNvSpPr/>
          <p:nvPr/>
        </p:nvSpPr>
        <p:spPr>
          <a:xfrm>
            <a:off x="5681683" y="4008785"/>
            <a:ext cx="1038918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Bus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827;p20">
            <a:extLst>
              <a:ext uri="{FF2B5EF4-FFF2-40B4-BE49-F238E27FC236}">
                <a16:creationId xmlns:a16="http://schemas.microsoft.com/office/drawing/2014/main" id="{38C11433-8AD7-1924-89F5-41D95AC793C5}"/>
              </a:ext>
            </a:extLst>
          </p:cNvPr>
          <p:cNvSpPr/>
          <p:nvPr/>
        </p:nvSpPr>
        <p:spPr>
          <a:xfrm>
            <a:off x="2976726" y="4835730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828;p20">
            <a:extLst>
              <a:ext uri="{FF2B5EF4-FFF2-40B4-BE49-F238E27FC236}">
                <a16:creationId xmlns:a16="http://schemas.microsoft.com/office/drawing/2014/main" id="{F95D942E-1388-FC3D-7ED6-E95B456F9989}"/>
              </a:ext>
            </a:extLst>
          </p:cNvPr>
          <p:cNvSpPr/>
          <p:nvPr/>
        </p:nvSpPr>
        <p:spPr>
          <a:xfrm>
            <a:off x="3760018" y="4835730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829;p20">
            <a:extLst>
              <a:ext uri="{FF2B5EF4-FFF2-40B4-BE49-F238E27FC236}">
                <a16:creationId xmlns:a16="http://schemas.microsoft.com/office/drawing/2014/main" id="{BD8EF8C4-D0BE-6C3B-00D6-31911E477C4A}"/>
              </a:ext>
            </a:extLst>
          </p:cNvPr>
          <p:cNvCxnSpPr>
            <a:endCxn id="19" idx="0"/>
          </p:cNvCxnSpPr>
          <p:nvPr/>
        </p:nvCxnSpPr>
        <p:spPr>
          <a:xfrm>
            <a:off x="3317916" y="4240830"/>
            <a:ext cx="0" cy="59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" name="Google Shape;830;p20">
            <a:extLst>
              <a:ext uri="{FF2B5EF4-FFF2-40B4-BE49-F238E27FC236}">
                <a16:creationId xmlns:a16="http://schemas.microsoft.com/office/drawing/2014/main" id="{1283D265-7D00-A839-CD1D-1F4247A14A19}"/>
              </a:ext>
            </a:extLst>
          </p:cNvPr>
          <p:cNvCxnSpPr>
            <a:endCxn id="20" idx="0"/>
          </p:cNvCxnSpPr>
          <p:nvPr/>
        </p:nvCxnSpPr>
        <p:spPr>
          <a:xfrm>
            <a:off x="4101208" y="4240830"/>
            <a:ext cx="0" cy="59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3" name="Google Shape;831;p20">
            <a:extLst>
              <a:ext uri="{FF2B5EF4-FFF2-40B4-BE49-F238E27FC236}">
                <a16:creationId xmlns:a16="http://schemas.microsoft.com/office/drawing/2014/main" id="{6062754A-52AB-375C-FDCA-7E159CE12B07}"/>
              </a:ext>
            </a:extLst>
          </p:cNvPr>
          <p:cNvSpPr/>
          <p:nvPr/>
        </p:nvSpPr>
        <p:spPr>
          <a:xfrm>
            <a:off x="1436336" y="4749156"/>
            <a:ext cx="682380" cy="5084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Bank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832;p20">
            <a:extLst>
              <a:ext uri="{FF2B5EF4-FFF2-40B4-BE49-F238E27FC236}">
                <a16:creationId xmlns:a16="http://schemas.microsoft.com/office/drawing/2014/main" id="{F9CDA463-35E1-2594-9868-AD157C89615B}"/>
              </a:ext>
            </a:extLst>
          </p:cNvPr>
          <p:cNvSpPr/>
          <p:nvPr/>
        </p:nvSpPr>
        <p:spPr>
          <a:xfrm>
            <a:off x="2193435" y="4749156"/>
            <a:ext cx="682380" cy="5084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Bank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833;p20">
            <a:extLst>
              <a:ext uri="{FF2B5EF4-FFF2-40B4-BE49-F238E27FC236}">
                <a16:creationId xmlns:a16="http://schemas.microsoft.com/office/drawing/2014/main" id="{2C41D0AC-E5A0-EC3D-164B-4F3328516EB5}"/>
              </a:ext>
            </a:extLst>
          </p:cNvPr>
          <p:cNvCxnSpPr/>
          <p:nvPr/>
        </p:nvCxnSpPr>
        <p:spPr>
          <a:xfrm>
            <a:off x="1777526" y="3809546"/>
            <a:ext cx="0" cy="9300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6" name="Google Shape;834;p20">
            <a:extLst>
              <a:ext uri="{FF2B5EF4-FFF2-40B4-BE49-F238E27FC236}">
                <a16:creationId xmlns:a16="http://schemas.microsoft.com/office/drawing/2014/main" id="{F00B2011-A469-4A2A-B09B-293E71411546}"/>
              </a:ext>
            </a:extLst>
          </p:cNvPr>
          <p:cNvCxnSpPr/>
          <p:nvPr/>
        </p:nvCxnSpPr>
        <p:spPr>
          <a:xfrm>
            <a:off x="2534625" y="3820827"/>
            <a:ext cx="0" cy="9300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7" name="Google Shape;835;p20">
            <a:extLst>
              <a:ext uri="{FF2B5EF4-FFF2-40B4-BE49-F238E27FC236}">
                <a16:creationId xmlns:a16="http://schemas.microsoft.com/office/drawing/2014/main" id="{9BA47AB6-14EA-DFB3-0F70-B52AE23D1103}"/>
              </a:ext>
            </a:extLst>
          </p:cNvPr>
          <p:cNvCxnSpPr/>
          <p:nvPr/>
        </p:nvCxnSpPr>
        <p:spPr>
          <a:xfrm>
            <a:off x="2247062" y="3305148"/>
            <a:ext cx="0" cy="2680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9" name="Google Shape;838;p20">
            <a:extLst>
              <a:ext uri="{FF2B5EF4-FFF2-40B4-BE49-F238E27FC236}">
                <a16:creationId xmlns:a16="http://schemas.microsoft.com/office/drawing/2014/main" id="{4FCCE3E0-AC53-898F-6D7E-46C0B2377958}"/>
              </a:ext>
            </a:extLst>
          </p:cNvPr>
          <p:cNvCxnSpPr/>
          <p:nvPr/>
        </p:nvCxnSpPr>
        <p:spPr>
          <a:xfrm>
            <a:off x="4370185" y="3820827"/>
            <a:ext cx="0" cy="1846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" name="Google Shape;839;p20">
            <a:extLst>
              <a:ext uri="{FF2B5EF4-FFF2-40B4-BE49-F238E27FC236}">
                <a16:creationId xmlns:a16="http://schemas.microsoft.com/office/drawing/2014/main" id="{E564D823-B267-E3E8-B494-5D7255D5952F}"/>
              </a:ext>
            </a:extLst>
          </p:cNvPr>
          <p:cNvCxnSpPr/>
          <p:nvPr/>
        </p:nvCxnSpPr>
        <p:spPr>
          <a:xfrm>
            <a:off x="6183621" y="3809546"/>
            <a:ext cx="0" cy="1846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1" name="Google Shape;840;p20">
            <a:extLst>
              <a:ext uri="{FF2B5EF4-FFF2-40B4-BE49-F238E27FC236}">
                <a16:creationId xmlns:a16="http://schemas.microsoft.com/office/drawing/2014/main" id="{920738E0-3D7A-090E-B7FB-249BAB803F97}"/>
              </a:ext>
            </a:extLst>
          </p:cNvPr>
          <p:cNvCxnSpPr/>
          <p:nvPr/>
        </p:nvCxnSpPr>
        <p:spPr>
          <a:xfrm>
            <a:off x="5061810" y="4240696"/>
            <a:ext cx="0" cy="1846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2" name="Google Shape;841;p20">
            <a:extLst>
              <a:ext uri="{FF2B5EF4-FFF2-40B4-BE49-F238E27FC236}">
                <a16:creationId xmlns:a16="http://schemas.microsoft.com/office/drawing/2014/main" id="{4FF5FE39-A21A-DE0F-E2C4-63FFBEF6BA36}"/>
              </a:ext>
            </a:extLst>
          </p:cNvPr>
          <p:cNvSpPr/>
          <p:nvPr/>
        </p:nvSpPr>
        <p:spPr>
          <a:xfrm>
            <a:off x="4715172" y="4782281"/>
            <a:ext cx="851707" cy="2427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BootROM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842;p20">
            <a:extLst>
              <a:ext uri="{FF2B5EF4-FFF2-40B4-BE49-F238E27FC236}">
                <a16:creationId xmlns:a16="http://schemas.microsoft.com/office/drawing/2014/main" id="{D88AE79F-237C-C5D9-6E10-5A2A142C7C0B}"/>
              </a:ext>
            </a:extLst>
          </p:cNvPr>
          <p:cNvSpPr/>
          <p:nvPr/>
        </p:nvSpPr>
        <p:spPr>
          <a:xfrm>
            <a:off x="4715172" y="5082802"/>
            <a:ext cx="851707" cy="2427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843;p20">
            <a:extLst>
              <a:ext uri="{FF2B5EF4-FFF2-40B4-BE49-F238E27FC236}">
                <a16:creationId xmlns:a16="http://schemas.microsoft.com/office/drawing/2014/main" id="{8A6C4114-F5D4-09AF-BFC4-859724C9F243}"/>
              </a:ext>
            </a:extLst>
          </p:cNvPr>
          <p:cNvSpPr/>
          <p:nvPr/>
        </p:nvSpPr>
        <p:spPr>
          <a:xfrm>
            <a:off x="4726078" y="5383323"/>
            <a:ext cx="841442" cy="2427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844;p20">
            <a:extLst>
              <a:ext uri="{FF2B5EF4-FFF2-40B4-BE49-F238E27FC236}">
                <a16:creationId xmlns:a16="http://schemas.microsoft.com/office/drawing/2014/main" id="{914DBD61-96D9-83D0-A8D2-F503169A871D}"/>
              </a:ext>
            </a:extLst>
          </p:cNvPr>
          <p:cNvSpPr/>
          <p:nvPr/>
        </p:nvSpPr>
        <p:spPr>
          <a:xfrm>
            <a:off x="4726078" y="5673368"/>
            <a:ext cx="841442" cy="2427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845;p20">
            <a:extLst>
              <a:ext uri="{FF2B5EF4-FFF2-40B4-BE49-F238E27FC236}">
                <a16:creationId xmlns:a16="http://schemas.microsoft.com/office/drawing/2014/main" id="{03B75FF3-C409-E9D4-88C1-7801C90B3937}"/>
              </a:ext>
            </a:extLst>
          </p:cNvPr>
          <p:cNvCxnSpPr/>
          <p:nvPr/>
        </p:nvCxnSpPr>
        <p:spPr>
          <a:xfrm>
            <a:off x="4609421" y="4908644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" name="Google Shape;846;p20">
            <a:extLst>
              <a:ext uri="{FF2B5EF4-FFF2-40B4-BE49-F238E27FC236}">
                <a16:creationId xmlns:a16="http://schemas.microsoft.com/office/drawing/2014/main" id="{DEB210BD-C179-80A8-B136-D4E2922A3F53}"/>
              </a:ext>
            </a:extLst>
          </p:cNvPr>
          <p:cNvCxnSpPr/>
          <p:nvPr/>
        </p:nvCxnSpPr>
        <p:spPr>
          <a:xfrm>
            <a:off x="4606813" y="4652486"/>
            <a:ext cx="0" cy="112290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38" name="Google Shape;847;p20">
            <a:extLst>
              <a:ext uri="{FF2B5EF4-FFF2-40B4-BE49-F238E27FC236}">
                <a16:creationId xmlns:a16="http://schemas.microsoft.com/office/drawing/2014/main" id="{6BD86EFC-9D94-B1C7-6FF4-21D8E8294800}"/>
              </a:ext>
            </a:extLst>
          </p:cNvPr>
          <p:cNvCxnSpPr/>
          <p:nvPr/>
        </p:nvCxnSpPr>
        <p:spPr>
          <a:xfrm>
            <a:off x="4609421" y="5203919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848;p20">
            <a:extLst>
              <a:ext uri="{FF2B5EF4-FFF2-40B4-BE49-F238E27FC236}">
                <a16:creationId xmlns:a16="http://schemas.microsoft.com/office/drawing/2014/main" id="{9F8685FC-7015-90E5-1FE6-B9F5614562A8}"/>
              </a:ext>
            </a:extLst>
          </p:cNvPr>
          <p:cNvCxnSpPr/>
          <p:nvPr/>
        </p:nvCxnSpPr>
        <p:spPr>
          <a:xfrm>
            <a:off x="4609421" y="5503956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" name="Google Shape;849;p20">
            <a:extLst>
              <a:ext uri="{FF2B5EF4-FFF2-40B4-BE49-F238E27FC236}">
                <a16:creationId xmlns:a16="http://schemas.microsoft.com/office/drawing/2014/main" id="{1D3A1568-D08E-EDEF-DCC8-11AB6C2FE397}"/>
              </a:ext>
            </a:extLst>
          </p:cNvPr>
          <p:cNvCxnSpPr/>
          <p:nvPr/>
        </p:nvCxnSpPr>
        <p:spPr>
          <a:xfrm>
            <a:off x="4609421" y="5775388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" name="Google Shape;850;p20">
            <a:extLst>
              <a:ext uri="{FF2B5EF4-FFF2-40B4-BE49-F238E27FC236}">
                <a16:creationId xmlns:a16="http://schemas.microsoft.com/office/drawing/2014/main" id="{D66F549D-048D-C49B-035E-C0A8AC4F9746}"/>
              </a:ext>
            </a:extLst>
          </p:cNvPr>
          <p:cNvSpPr/>
          <p:nvPr/>
        </p:nvSpPr>
        <p:spPr>
          <a:xfrm>
            <a:off x="6028075" y="4749156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851;p20">
            <a:extLst>
              <a:ext uri="{FF2B5EF4-FFF2-40B4-BE49-F238E27FC236}">
                <a16:creationId xmlns:a16="http://schemas.microsoft.com/office/drawing/2014/main" id="{0048BDF0-D747-FC1F-A3AD-CD28AC3A6779}"/>
              </a:ext>
            </a:extLst>
          </p:cNvPr>
          <p:cNvCxnSpPr>
            <a:stCxn id="35" idx="3"/>
          </p:cNvCxnSpPr>
          <p:nvPr/>
        </p:nvCxnSpPr>
        <p:spPr>
          <a:xfrm rot="10800000" flipH="1">
            <a:off x="5567520" y="4226934"/>
            <a:ext cx="255300" cy="15678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3" name="Google Shape;852;p20">
            <a:extLst>
              <a:ext uri="{FF2B5EF4-FFF2-40B4-BE49-F238E27FC236}">
                <a16:creationId xmlns:a16="http://schemas.microsoft.com/office/drawing/2014/main" id="{7EF2E9CA-1154-F140-26FD-20FB0A002DCD}"/>
              </a:ext>
            </a:extLst>
          </p:cNvPr>
          <p:cNvCxnSpPr/>
          <p:nvPr/>
        </p:nvCxnSpPr>
        <p:spPr>
          <a:xfrm>
            <a:off x="6369265" y="4240696"/>
            <a:ext cx="0" cy="49888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4" name="Google Shape;853;p20">
            <a:extLst>
              <a:ext uri="{FF2B5EF4-FFF2-40B4-BE49-F238E27FC236}">
                <a16:creationId xmlns:a16="http://schemas.microsoft.com/office/drawing/2014/main" id="{33366FFB-75FD-1BD2-92F5-CDD7868DE415}"/>
              </a:ext>
            </a:extLst>
          </p:cNvPr>
          <p:cNvSpPr/>
          <p:nvPr/>
        </p:nvSpPr>
        <p:spPr>
          <a:xfrm>
            <a:off x="1423852" y="5454170"/>
            <a:ext cx="1451964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Bus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854;p20">
            <a:extLst>
              <a:ext uri="{FF2B5EF4-FFF2-40B4-BE49-F238E27FC236}">
                <a16:creationId xmlns:a16="http://schemas.microsoft.com/office/drawing/2014/main" id="{A74F498C-19D5-04F3-933A-AC197BA29458}"/>
              </a:ext>
            </a:extLst>
          </p:cNvPr>
          <p:cNvCxnSpPr/>
          <p:nvPr/>
        </p:nvCxnSpPr>
        <p:spPr>
          <a:xfrm>
            <a:off x="1738433" y="5263423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6" name="Google Shape;855;p20">
            <a:extLst>
              <a:ext uri="{FF2B5EF4-FFF2-40B4-BE49-F238E27FC236}">
                <a16:creationId xmlns:a16="http://schemas.microsoft.com/office/drawing/2014/main" id="{822872DC-7195-95EE-F863-B95F3BBFCDB1}"/>
              </a:ext>
            </a:extLst>
          </p:cNvPr>
          <p:cNvCxnSpPr/>
          <p:nvPr/>
        </p:nvCxnSpPr>
        <p:spPr>
          <a:xfrm>
            <a:off x="2547801" y="5263423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7" name="Google Shape;856;p20">
            <a:extLst>
              <a:ext uri="{FF2B5EF4-FFF2-40B4-BE49-F238E27FC236}">
                <a16:creationId xmlns:a16="http://schemas.microsoft.com/office/drawing/2014/main" id="{2F4DDE62-D508-01AC-DCDB-8173386B4E0E}"/>
              </a:ext>
            </a:extLst>
          </p:cNvPr>
          <p:cNvSpPr/>
          <p:nvPr/>
        </p:nvSpPr>
        <p:spPr>
          <a:xfrm>
            <a:off x="2193435" y="5866422"/>
            <a:ext cx="682380" cy="4156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 Chan.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857;p20">
            <a:extLst>
              <a:ext uri="{FF2B5EF4-FFF2-40B4-BE49-F238E27FC236}">
                <a16:creationId xmlns:a16="http://schemas.microsoft.com/office/drawing/2014/main" id="{8D45C1DA-E43B-FD47-39B3-441BEED1DFF3}"/>
              </a:ext>
            </a:extLst>
          </p:cNvPr>
          <p:cNvSpPr/>
          <p:nvPr/>
        </p:nvSpPr>
        <p:spPr>
          <a:xfrm>
            <a:off x="1423852" y="5866422"/>
            <a:ext cx="682380" cy="4156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 Chan.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858;p20">
            <a:extLst>
              <a:ext uri="{FF2B5EF4-FFF2-40B4-BE49-F238E27FC236}">
                <a16:creationId xmlns:a16="http://schemas.microsoft.com/office/drawing/2014/main" id="{33B348A5-DD7E-DC2F-DF82-8958A690AEF2}"/>
              </a:ext>
            </a:extLst>
          </p:cNvPr>
          <p:cNvCxnSpPr/>
          <p:nvPr/>
        </p:nvCxnSpPr>
        <p:spPr>
          <a:xfrm>
            <a:off x="1738433" y="5673368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0" name="Google Shape;859;p20">
            <a:extLst>
              <a:ext uri="{FF2B5EF4-FFF2-40B4-BE49-F238E27FC236}">
                <a16:creationId xmlns:a16="http://schemas.microsoft.com/office/drawing/2014/main" id="{94095E24-8575-303F-F717-910789F9F2C3}"/>
              </a:ext>
            </a:extLst>
          </p:cNvPr>
          <p:cNvCxnSpPr/>
          <p:nvPr/>
        </p:nvCxnSpPr>
        <p:spPr>
          <a:xfrm>
            <a:off x="2547801" y="5673368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3" name="Google Shape;837;p20">
            <a:extLst>
              <a:ext uri="{FF2B5EF4-FFF2-40B4-BE49-F238E27FC236}">
                <a16:creationId xmlns:a16="http://schemas.microsoft.com/office/drawing/2014/main" id="{67258432-5FD7-0497-643F-2017D9FBFD8E}"/>
              </a:ext>
            </a:extLst>
          </p:cNvPr>
          <p:cNvCxnSpPr>
            <a:cxnSpLocks/>
          </p:cNvCxnSpPr>
          <p:nvPr/>
        </p:nvCxnSpPr>
        <p:spPr>
          <a:xfrm>
            <a:off x="3995925" y="3416161"/>
            <a:ext cx="0" cy="58927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4" name="Google Shape;798;p20">
            <a:extLst>
              <a:ext uri="{FF2B5EF4-FFF2-40B4-BE49-F238E27FC236}">
                <a16:creationId xmlns:a16="http://schemas.microsoft.com/office/drawing/2014/main" id="{967F8B36-671B-ACEA-EFEB-9DA05909B689}"/>
              </a:ext>
            </a:extLst>
          </p:cNvPr>
          <p:cNvSpPr/>
          <p:nvPr/>
        </p:nvSpPr>
        <p:spPr>
          <a:xfrm>
            <a:off x="3190482" y="1595411"/>
            <a:ext cx="1620485" cy="181602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Dataflow Accelerator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837;p20">
            <a:extLst>
              <a:ext uri="{FF2B5EF4-FFF2-40B4-BE49-F238E27FC236}">
                <a16:creationId xmlns:a16="http://schemas.microsoft.com/office/drawing/2014/main" id="{06270749-F813-A9EE-6C39-08FC1EA7F67C}"/>
              </a:ext>
            </a:extLst>
          </p:cNvPr>
          <p:cNvCxnSpPr>
            <a:cxnSpLocks/>
          </p:cNvCxnSpPr>
          <p:nvPr/>
        </p:nvCxnSpPr>
        <p:spPr>
          <a:xfrm>
            <a:off x="5345097" y="3416161"/>
            <a:ext cx="0" cy="58927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6" name="Google Shape;798;p20">
            <a:extLst>
              <a:ext uri="{FF2B5EF4-FFF2-40B4-BE49-F238E27FC236}">
                <a16:creationId xmlns:a16="http://schemas.microsoft.com/office/drawing/2014/main" id="{649AE4EC-5F99-6F86-56E6-858A61A39FB0}"/>
              </a:ext>
            </a:extLst>
          </p:cNvPr>
          <p:cNvSpPr/>
          <p:nvPr/>
        </p:nvSpPr>
        <p:spPr>
          <a:xfrm>
            <a:off x="4957097" y="1596814"/>
            <a:ext cx="1620485" cy="181602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Systolic Array Based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258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2;p20">
            <a:extLst>
              <a:ext uri="{FF2B5EF4-FFF2-40B4-BE49-F238E27FC236}">
                <a16:creationId xmlns:a16="http://schemas.microsoft.com/office/drawing/2014/main" id="{493E64B2-6DD0-D5D8-ABEF-8BEF4622FCBA}"/>
              </a:ext>
            </a:extLst>
          </p:cNvPr>
          <p:cNvSpPr/>
          <p:nvPr/>
        </p:nvSpPr>
        <p:spPr>
          <a:xfrm>
            <a:off x="1171169" y="1323208"/>
            <a:ext cx="5946945" cy="518554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SoC Architecture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94;p20">
            <a:extLst>
              <a:ext uri="{FF2B5EF4-FFF2-40B4-BE49-F238E27FC236}">
                <a16:creationId xmlns:a16="http://schemas.microsoft.com/office/drawing/2014/main" id="{9A483559-0038-14B6-9022-32D42B5EFA1A}"/>
              </a:ext>
            </a:extLst>
          </p:cNvPr>
          <p:cNvSpPr/>
          <p:nvPr/>
        </p:nvSpPr>
        <p:spPr>
          <a:xfrm>
            <a:off x="1423852" y="1595410"/>
            <a:ext cx="1620500" cy="17668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RocketTile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95;p20">
            <a:extLst>
              <a:ext uri="{FF2B5EF4-FFF2-40B4-BE49-F238E27FC236}">
                <a16:creationId xmlns:a16="http://schemas.microsoft.com/office/drawing/2014/main" id="{FBF20505-095D-60D3-FFDD-D7BB04983E29}"/>
              </a:ext>
            </a:extLst>
          </p:cNvPr>
          <p:cNvSpPr/>
          <p:nvPr/>
        </p:nvSpPr>
        <p:spPr>
          <a:xfrm>
            <a:off x="1487346" y="1843574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Rocket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96;p20">
            <a:extLst>
              <a:ext uri="{FF2B5EF4-FFF2-40B4-BE49-F238E27FC236}">
                <a16:creationId xmlns:a16="http://schemas.microsoft.com/office/drawing/2014/main" id="{C5DDA488-0317-AD78-6CF6-79259B894AB4}"/>
              </a:ext>
            </a:extLst>
          </p:cNvPr>
          <p:cNvSpPr/>
          <p:nvPr/>
        </p:nvSpPr>
        <p:spPr>
          <a:xfrm>
            <a:off x="2296714" y="1843574"/>
            <a:ext cx="682380" cy="421887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97;p20">
            <a:extLst>
              <a:ext uri="{FF2B5EF4-FFF2-40B4-BE49-F238E27FC236}">
                <a16:creationId xmlns:a16="http://schemas.microsoft.com/office/drawing/2014/main" id="{0F0E7BF2-81A1-5012-69AB-31F4D75FE7B6}"/>
              </a:ext>
            </a:extLst>
          </p:cNvPr>
          <p:cNvSpPr/>
          <p:nvPr/>
        </p:nvSpPr>
        <p:spPr>
          <a:xfrm>
            <a:off x="1487346" y="2456208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L1I$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98;p20">
            <a:extLst>
              <a:ext uri="{FF2B5EF4-FFF2-40B4-BE49-F238E27FC236}">
                <a16:creationId xmlns:a16="http://schemas.microsoft.com/office/drawing/2014/main" id="{F66BDA6F-0B6B-F4CB-814C-5ADC793741A7}"/>
              </a:ext>
            </a:extLst>
          </p:cNvPr>
          <p:cNvSpPr/>
          <p:nvPr/>
        </p:nvSpPr>
        <p:spPr>
          <a:xfrm>
            <a:off x="2296714" y="2456208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L1D$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799;p20">
            <a:extLst>
              <a:ext uri="{FF2B5EF4-FFF2-40B4-BE49-F238E27FC236}">
                <a16:creationId xmlns:a16="http://schemas.microsoft.com/office/drawing/2014/main" id="{0BB1438C-7840-71B0-DFA7-FBEE1577BC0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69726" y="2054518"/>
            <a:ext cx="12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" name="Google Shape;800;p20">
            <a:extLst>
              <a:ext uri="{FF2B5EF4-FFF2-40B4-BE49-F238E27FC236}">
                <a16:creationId xmlns:a16="http://schemas.microsoft.com/office/drawing/2014/main" id="{B35CD31F-C8B8-DC41-86ED-4F40C8A1D18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28536" y="2265461"/>
            <a:ext cx="0" cy="1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" name="Google Shape;801;p20">
            <a:extLst>
              <a:ext uri="{FF2B5EF4-FFF2-40B4-BE49-F238E27FC236}">
                <a16:creationId xmlns:a16="http://schemas.microsoft.com/office/drawing/2014/main" id="{2AE74D05-ECD6-DACE-6E28-43AF27BF6C4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637904" y="2265461"/>
            <a:ext cx="0" cy="1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802;p20">
            <a:extLst>
              <a:ext uri="{FF2B5EF4-FFF2-40B4-BE49-F238E27FC236}">
                <a16:creationId xmlns:a16="http://schemas.microsoft.com/office/drawing/2014/main" id="{94D7B115-5718-0751-1A8B-D473904A188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828536" y="2265461"/>
            <a:ext cx="809400" cy="1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Google Shape;803;p20">
            <a:extLst>
              <a:ext uri="{FF2B5EF4-FFF2-40B4-BE49-F238E27FC236}">
                <a16:creationId xmlns:a16="http://schemas.microsoft.com/office/drawing/2014/main" id="{7A3F5F28-F9E7-3481-B223-78316689E9B6}"/>
              </a:ext>
            </a:extLst>
          </p:cNvPr>
          <p:cNvSpPr/>
          <p:nvPr/>
        </p:nvSpPr>
        <p:spPr>
          <a:xfrm>
            <a:off x="1487346" y="3068842"/>
            <a:ext cx="1491748" cy="23630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Tile Bus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804;p20">
            <a:extLst>
              <a:ext uri="{FF2B5EF4-FFF2-40B4-BE49-F238E27FC236}">
                <a16:creationId xmlns:a16="http://schemas.microsoft.com/office/drawing/2014/main" id="{B94DA324-1C75-3922-CC4F-2B3B0F283E8C}"/>
              </a:ext>
            </a:extLst>
          </p:cNvPr>
          <p:cNvCxnSpPr/>
          <p:nvPr/>
        </p:nvCxnSpPr>
        <p:spPr>
          <a:xfrm>
            <a:off x="1828536" y="2878095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805;p20">
            <a:extLst>
              <a:ext uri="{FF2B5EF4-FFF2-40B4-BE49-F238E27FC236}">
                <a16:creationId xmlns:a16="http://schemas.microsoft.com/office/drawing/2014/main" id="{80E6A43B-9A7D-ACD5-3641-870C98DD35B5}"/>
              </a:ext>
            </a:extLst>
          </p:cNvPr>
          <p:cNvCxnSpPr/>
          <p:nvPr/>
        </p:nvCxnSpPr>
        <p:spPr>
          <a:xfrm>
            <a:off x="2637904" y="2878095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Google Shape;823;p20">
            <a:extLst>
              <a:ext uri="{FF2B5EF4-FFF2-40B4-BE49-F238E27FC236}">
                <a16:creationId xmlns:a16="http://schemas.microsoft.com/office/drawing/2014/main" id="{789F74A0-BB7F-909F-C384-05C8D39B8C4A}"/>
              </a:ext>
            </a:extLst>
          </p:cNvPr>
          <p:cNvSpPr/>
          <p:nvPr/>
        </p:nvSpPr>
        <p:spPr>
          <a:xfrm>
            <a:off x="1379402" y="3573240"/>
            <a:ext cx="5341199" cy="23630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Bus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824;p20">
            <a:extLst>
              <a:ext uri="{FF2B5EF4-FFF2-40B4-BE49-F238E27FC236}">
                <a16:creationId xmlns:a16="http://schemas.microsoft.com/office/drawing/2014/main" id="{38B33102-B60E-F619-ED2F-9BE437F3DB58}"/>
              </a:ext>
            </a:extLst>
          </p:cNvPr>
          <p:cNvSpPr/>
          <p:nvPr/>
        </p:nvSpPr>
        <p:spPr>
          <a:xfrm>
            <a:off x="2979094" y="4005431"/>
            <a:ext cx="2587786" cy="23630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Periphery Bus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825;p20">
            <a:extLst>
              <a:ext uri="{FF2B5EF4-FFF2-40B4-BE49-F238E27FC236}">
                <a16:creationId xmlns:a16="http://schemas.microsoft.com/office/drawing/2014/main" id="{0055F92B-77F0-2677-7075-391A5E875D34}"/>
              </a:ext>
            </a:extLst>
          </p:cNvPr>
          <p:cNvSpPr/>
          <p:nvPr/>
        </p:nvSpPr>
        <p:spPr>
          <a:xfrm>
            <a:off x="4546600" y="4424259"/>
            <a:ext cx="1020279" cy="23630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Bus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826;p20">
            <a:extLst>
              <a:ext uri="{FF2B5EF4-FFF2-40B4-BE49-F238E27FC236}">
                <a16:creationId xmlns:a16="http://schemas.microsoft.com/office/drawing/2014/main" id="{65917F11-7B65-5A10-1D55-76A325CE5279}"/>
              </a:ext>
            </a:extLst>
          </p:cNvPr>
          <p:cNvSpPr/>
          <p:nvPr/>
        </p:nvSpPr>
        <p:spPr>
          <a:xfrm>
            <a:off x="5681683" y="4008785"/>
            <a:ext cx="1038918" cy="23630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Bus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827;p20">
            <a:extLst>
              <a:ext uri="{FF2B5EF4-FFF2-40B4-BE49-F238E27FC236}">
                <a16:creationId xmlns:a16="http://schemas.microsoft.com/office/drawing/2014/main" id="{3034F070-5F4B-D7D3-D2E5-C3DB51576C51}"/>
              </a:ext>
            </a:extLst>
          </p:cNvPr>
          <p:cNvSpPr/>
          <p:nvPr/>
        </p:nvSpPr>
        <p:spPr>
          <a:xfrm>
            <a:off x="2976726" y="4835730"/>
            <a:ext cx="682380" cy="4218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828;p20">
            <a:extLst>
              <a:ext uri="{FF2B5EF4-FFF2-40B4-BE49-F238E27FC236}">
                <a16:creationId xmlns:a16="http://schemas.microsoft.com/office/drawing/2014/main" id="{4E4EC51A-CFF6-BB2A-26E8-C2EC1ECF2103}"/>
              </a:ext>
            </a:extLst>
          </p:cNvPr>
          <p:cNvSpPr/>
          <p:nvPr/>
        </p:nvSpPr>
        <p:spPr>
          <a:xfrm>
            <a:off x="3760018" y="4835730"/>
            <a:ext cx="682380" cy="4218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829;p20">
            <a:extLst>
              <a:ext uri="{FF2B5EF4-FFF2-40B4-BE49-F238E27FC236}">
                <a16:creationId xmlns:a16="http://schemas.microsoft.com/office/drawing/2014/main" id="{4D8AD01B-54AD-637D-0F3B-EC44B7731B95}"/>
              </a:ext>
            </a:extLst>
          </p:cNvPr>
          <p:cNvCxnSpPr>
            <a:endCxn id="19" idx="0"/>
          </p:cNvCxnSpPr>
          <p:nvPr/>
        </p:nvCxnSpPr>
        <p:spPr>
          <a:xfrm>
            <a:off x="3317916" y="4240830"/>
            <a:ext cx="0" cy="59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" name="Google Shape;830;p20">
            <a:extLst>
              <a:ext uri="{FF2B5EF4-FFF2-40B4-BE49-F238E27FC236}">
                <a16:creationId xmlns:a16="http://schemas.microsoft.com/office/drawing/2014/main" id="{31E6FCC9-D75F-CCFC-5A7C-2D15A265EBB7}"/>
              </a:ext>
            </a:extLst>
          </p:cNvPr>
          <p:cNvCxnSpPr>
            <a:endCxn id="20" idx="0"/>
          </p:cNvCxnSpPr>
          <p:nvPr/>
        </p:nvCxnSpPr>
        <p:spPr>
          <a:xfrm>
            <a:off x="4101208" y="4240830"/>
            <a:ext cx="0" cy="59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3" name="Google Shape;831;p20">
            <a:extLst>
              <a:ext uri="{FF2B5EF4-FFF2-40B4-BE49-F238E27FC236}">
                <a16:creationId xmlns:a16="http://schemas.microsoft.com/office/drawing/2014/main" id="{72727C22-D148-7373-534C-48879FA5D5B8}"/>
              </a:ext>
            </a:extLst>
          </p:cNvPr>
          <p:cNvSpPr/>
          <p:nvPr/>
        </p:nvSpPr>
        <p:spPr>
          <a:xfrm>
            <a:off x="1436336" y="4749156"/>
            <a:ext cx="682380" cy="50846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Bank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832;p20">
            <a:extLst>
              <a:ext uri="{FF2B5EF4-FFF2-40B4-BE49-F238E27FC236}">
                <a16:creationId xmlns:a16="http://schemas.microsoft.com/office/drawing/2014/main" id="{1671FB61-7DB8-85A6-85B2-831BCB9C45B3}"/>
              </a:ext>
            </a:extLst>
          </p:cNvPr>
          <p:cNvSpPr/>
          <p:nvPr/>
        </p:nvSpPr>
        <p:spPr>
          <a:xfrm>
            <a:off x="2193435" y="4749156"/>
            <a:ext cx="682380" cy="50846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Bank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833;p20">
            <a:extLst>
              <a:ext uri="{FF2B5EF4-FFF2-40B4-BE49-F238E27FC236}">
                <a16:creationId xmlns:a16="http://schemas.microsoft.com/office/drawing/2014/main" id="{F66AE9E5-3A2C-C548-ABE6-1DDE7230FCE2}"/>
              </a:ext>
            </a:extLst>
          </p:cNvPr>
          <p:cNvCxnSpPr/>
          <p:nvPr/>
        </p:nvCxnSpPr>
        <p:spPr>
          <a:xfrm>
            <a:off x="1777526" y="3809546"/>
            <a:ext cx="0" cy="9300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6" name="Google Shape;834;p20">
            <a:extLst>
              <a:ext uri="{FF2B5EF4-FFF2-40B4-BE49-F238E27FC236}">
                <a16:creationId xmlns:a16="http://schemas.microsoft.com/office/drawing/2014/main" id="{53B38492-D249-D7B2-1D83-7D1E92E97D3A}"/>
              </a:ext>
            </a:extLst>
          </p:cNvPr>
          <p:cNvCxnSpPr/>
          <p:nvPr/>
        </p:nvCxnSpPr>
        <p:spPr>
          <a:xfrm>
            <a:off x="2534625" y="3820827"/>
            <a:ext cx="0" cy="9300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7" name="Google Shape;835;p20">
            <a:extLst>
              <a:ext uri="{FF2B5EF4-FFF2-40B4-BE49-F238E27FC236}">
                <a16:creationId xmlns:a16="http://schemas.microsoft.com/office/drawing/2014/main" id="{ECE78A9D-CD6A-8294-2D20-0DBBDB432AFC}"/>
              </a:ext>
            </a:extLst>
          </p:cNvPr>
          <p:cNvCxnSpPr/>
          <p:nvPr/>
        </p:nvCxnSpPr>
        <p:spPr>
          <a:xfrm>
            <a:off x="2247062" y="3305148"/>
            <a:ext cx="0" cy="2680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9" name="Google Shape;838;p20">
            <a:extLst>
              <a:ext uri="{FF2B5EF4-FFF2-40B4-BE49-F238E27FC236}">
                <a16:creationId xmlns:a16="http://schemas.microsoft.com/office/drawing/2014/main" id="{7C809FA8-18BD-E3FA-E60D-1A4E825289BF}"/>
              </a:ext>
            </a:extLst>
          </p:cNvPr>
          <p:cNvCxnSpPr/>
          <p:nvPr/>
        </p:nvCxnSpPr>
        <p:spPr>
          <a:xfrm>
            <a:off x="4370185" y="3820827"/>
            <a:ext cx="0" cy="1846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" name="Google Shape;839;p20">
            <a:extLst>
              <a:ext uri="{FF2B5EF4-FFF2-40B4-BE49-F238E27FC236}">
                <a16:creationId xmlns:a16="http://schemas.microsoft.com/office/drawing/2014/main" id="{3DE0CF3E-2F33-7CB0-D744-F5EA5801F181}"/>
              </a:ext>
            </a:extLst>
          </p:cNvPr>
          <p:cNvCxnSpPr/>
          <p:nvPr/>
        </p:nvCxnSpPr>
        <p:spPr>
          <a:xfrm>
            <a:off x="6183621" y="3809546"/>
            <a:ext cx="0" cy="1846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1" name="Google Shape;840;p20">
            <a:extLst>
              <a:ext uri="{FF2B5EF4-FFF2-40B4-BE49-F238E27FC236}">
                <a16:creationId xmlns:a16="http://schemas.microsoft.com/office/drawing/2014/main" id="{D1682A96-96D9-3F8F-4EE6-D955131CDAD5}"/>
              </a:ext>
            </a:extLst>
          </p:cNvPr>
          <p:cNvCxnSpPr/>
          <p:nvPr/>
        </p:nvCxnSpPr>
        <p:spPr>
          <a:xfrm>
            <a:off x="5061810" y="4240696"/>
            <a:ext cx="0" cy="1846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2" name="Google Shape;841;p20">
            <a:extLst>
              <a:ext uri="{FF2B5EF4-FFF2-40B4-BE49-F238E27FC236}">
                <a16:creationId xmlns:a16="http://schemas.microsoft.com/office/drawing/2014/main" id="{16771C87-5924-CE44-8EB2-99CAC63ADD2D}"/>
              </a:ext>
            </a:extLst>
          </p:cNvPr>
          <p:cNvSpPr/>
          <p:nvPr/>
        </p:nvSpPr>
        <p:spPr>
          <a:xfrm>
            <a:off x="4715172" y="4782281"/>
            <a:ext cx="851707" cy="2427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BootROM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842;p20">
            <a:extLst>
              <a:ext uri="{FF2B5EF4-FFF2-40B4-BE49-F238E27FC236}">
                <a16:creationId xmlns:a16="http://schemas.microsoft.com/office/drawing/2014/main" id="{2A85F11B-E3D1-D467-C774-0BE40FFFD800}"/>
              </a:ext>
            </a:extLst>
          </p:cNvPr>
          <p:cNvSpPr/>
          <p:nvPr/>
        </p:nvSpPr>
        <p:spPr>
          <a:xfrm>
            <a:off x="4715172" y="5082802"/>
            <a:ext cx="851707" cy="2427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843;p20">
            <a:extLst>
              <a:ext uri="{FF2B5EF4-FFF2-40B4-BE49-F238E27FC236}">
                <a16:creationId xmlns:a16="http://schemas.microsoft.com/office/drawing/2014/main" id="{A8B114C9-3315-C717-F35F-040C8E811893}"/>
              </a:ext>
            </a:extLst>
          </p:cNvPr>
          <p:cNvSpPr/>
          <p:nvPr/>
        </p:nvSpPr>
        <p:spPr>
          <a:xfrm>
            <a:off x="4726078" y="5383323"/>
            <a:ext cx="841442" cy="2427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844;p20">
            <a:extLst>
              <a:ext uri="{FF2B5EF4-FFF2-40B4-BE49-F238E27FC236}">
                <a16:creationId xmlns:a16="http://schemas.microsoft.com/office/drawing/2014/main" id="{5D67AC8B-2A18-5EFA-8E4D-546F32396865}"/>
              </a:ext>
            </a:extLst>
          </p:cNvPr>
          <p:cNvSpPr/>
          <p:nvPr/>
        </p:nvSpPr>
        <p:spPr>
          <a:xfrm>
            <a:off x="4726078" y="5673368"/>
            <a:ext cx="841442" cy="2427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845;p20">
            <a:extLst>
              <a:ext uri="{FF2B5EF4-FFF2-40B4-BE49-F238E27FC236}">
                <a16:creationId xmlns:a16="http://schemas.microsoft.com/office/drawing/2014/main" id="{29687381-81AF-25C9-A948-007719C9F896}"/>
              </a:ext>
            </a:extLst>
          </p:cNvPr>
          <p:cNvCxnSpPr/>
          <p:nvPr/>
        </p:nvCxnSpPr>
        <p:spPr>
          <a:xfrm>
            <a:off x="4609421" y="4908644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" name="Google Shape;846;p20">
            <a:extLst>
              <a:ext uri="{FF2B5EF4-FFF2-40B4-BE49-F238E27FC236}">
                <a16:creationId xmlns:a16="http://schemas.microsoft.com/office/drawing/2014/main" id="{9F40216B-6E51-6997-5711-D0580F68E5B3}"/>
              </a:ext>
            </a:extLst>
          </p:cNvPr>
          <p:cNvCxnSpPr/>
          <p:nvPr/>
        </p:nvCxnSpPr>
        <p:spPr>
          <a:xfrm>
            <a:off x="4606813" y="4652486"/>
            <a:ext cx="0" cy="112290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38" name="Google Shape;847;p20">
            <a:extLst>
              <a:ext uri="{FF2B5EF4-FFF2-40B4-BE49-F238E27FC236}">
                <a16:creationId xmlns:a16="http://schemas.microsoft.com/office/drawing/2014/main" id="{CDDFD56F-CCEF-5E05-829D-EFEAA23C2EDF}"/>
              </a:ext>
            </a:extLst>
          </p:cNvPr>
          <p:cNvCxnSpPr/>
          <p:nvPr/>
        </p:nvCxnSpPr>
        <p:spPr>
          <a:xfrm>
            <a:off x="4609421" y="5203919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848;p20">
            <a:extLst>
              <a:ext uri="{FF2B5EF4-FFF2-40B4-BE49-F238E27FC236}">
                <a16:creationId xmlns:a16="http://schemas.microsoft.com/office/drawing/2014/main" id="{FA3A5CCC-970E-8223-1444-30CE42629105}"/>
              </a:ext>
            </a:extLst>
          </p:cNvPr>
          <p:cNvCxnSpPr/>
          <p:nvPr/>
        </p:nvCxnSpPr>
        <p:spPr>
          <a:xfrm>
            <a:off x="4609421" y="5503956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" name="Google Shape;849;p20">
            <a:extLst>
              <a:ext uri="{FF2B5EF4-FFF2-40B4-BE49-F238E27FC236}">
                <a16:creationId xmlns:a16="http://schemas.microsoft.com/office/drawing/2014/main" id="{D6833201-C270-7D40-B127-C722FB88BDDA}"/>
              </a:ext>
            </a:extLst>
          </p:cNvPr>
          <p:cNvCxnSpPr/>
          <p:nvPr/>
        </p:nvCxnSpPr>
        <p:spPr>
          <a:xfrm>
            <a:off x="4609421" y="5775388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" name="Google Shape;850;p20">
            <a:extLst>
              <a:ext uri="{FF2B5EF4-FFF2-40B4-BE49-F238E27FC236}">
                <a16:creationId xmlns:a16="http://schemas.microsoft.com/office/drawing/2014/main" id="{3CB5538C-0803-9105-704B-280634B3DE54}"/>
              </a:ext>
            </a:extLst>
          </p:cNvPr>
          <p:cNvSpPr/>
          <p:nvPr/>
        </p:nvSpPr>
        <p:spPr>
          <a:xfrm>
            <a:off x="6028075" y="4749156"/>
            <a:ext cx="682380" cy="4218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851;p20">
            <a:extLst>
              <a:ext uri="{FF2B5EF4-FFF2-40B4-BE49-F238E27FC236}">
                <a16:creationId xmlns:a16="http://schemas.microsoft.com/office/drawing/2014/main" id="{96CE22C7-28A2-527D-F88E-E1255D6A9519}"/>
              </a:ext>
            </a:extLst>
          </p:cNvPr>
          <p:cNvCxnSpPr>
            <a:stCxn id="35" idx="3"/>
          </p:cNvCxnSpPr>
          <p:nvPr/>
        </p:nvCxnSpPr>
        <p:spPr>
          <a:xfrm rot="10800000" flipH="1">
            <a:off x="5567520" y="4226934"/>
            <a:ext cx="255300" cy="15678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3" name="Google Shape;852;p20">
            <a:extLst>
              <a:ext uri="{FF2B5EF4-FFF2-40B4-BE49-F238E27FC236}">
                <a16:creationId xmlns:a16="http://schemas.microsoft.com/office/drawing/2014/main" id="{3BE57A38-CD77-06DC-183B-743A42421A43}"/>
              </a:ext>
            </a:extLst>
          </p:cNvPr>
          <p:cNvCxnSpPr/>
          <p:nvPr/>
        </p:nvCxnSpPr>
        <p:spPr>
          <a:xfrm>
            <a:off x="6369265" y="4240696"/>
            <a:ext cx="0" cy="49888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4" name="Google Shape;853;p20">
            <a:extLst>
              <a:ext uri="{FF2B5EF4-FFF2-40B4-BE49-F238E27FC236}">
                <a16:creationId xmlns:a16="http://schemas.microsoft.com/office/drawing/2014/main" id="{267D48B9-7967-01DC-BBC6-C489F4B36CE8}"/>
              </a:ext>
            </a:extLst>
          </p:cNvPr>
          <p:cNvSpPr/>
          <p:nvPr/>
        </p:nvSpPr>
        <p:spPr>
          <a:xfrm>
            <a:off x="1423852" y="5454170"/>
            <a:ext cx="1451964" cy="23630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Bus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854;p20">
            <a:extLst>
              <a:ext uri="{FF2B5EF4-FFF2-40B4-BE49-F238E27FC236}">
                <a16:creationId xmlns:a16="http://schemas.microsoft.com/office/drawing/2014/main" id="{2B5F8E2D-84EB-4CA3-8774-041DBDE8F9F7}"/>
              </a:ext>
            </a:extLst>
          </p:cNvPr>
          <p:cNvCxnSpPr/>
          <p:nvPr/>
        </p:nvCxnSpPr>
        <p:spPr>
          <a:xfrm>
            <a:off x="1738433" y="5263423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6" name="Google Shape;855;p20">
            <a:extLst>
              <a:ext uri="{FF2B5EF4-FFF2-40B4-BE49-F238E27FC236}">
                <a16:creationId xmlns:a16="http://schemas.microsoft.com/office/drawing/2014/main" id="{3BDEBA7B-0DD1-F0D3-B15A-63613969F19D}"/>
              </a:ext>
            </a:extLst>
          </p:cNvPr>
          <p:cNvCxnSpPr/>
          <p:nvPr/>
        </p:nvCxnSpPr>
        <p:spPr>
          <a:xfrm>
            <a:off x="2547801" y="5263423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7" name="Google Shape;856;p20">
            <a:extLst>
              <a:ext uri="{FF2B5EF4-FFF2-40B4-BE49-F238E27FC236}">
                <a16:creationId xmlns:a16="http://schemas.microsoft.com/office/drawing/2014/main" id="{3CE44DC5-DD2D-15F8-0F3A-49CE0E9CB322}"/>
              </a:ext>
            </a:extLst>
          </p:cNvPr>
          <p:cNvSpPr/>
          <p:nvPr/>
        </p:nvSpPr>
        <p:spPr>
          <a:xfrm>
            <a:off x="2193435" y="5866422"/>
            <a:ext cx="682380" cy="41563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 Chan.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857;p20">
            <a:extLst>
              <a:ext uri="{FF2B5EF4-FFF2-40B4-BE49-F238E27FC236}">
                <a16:creationId xmlns:a16="http://schemas.microsoft.com/office/drawing/2014/main" id="{C168A660-4893-F068-9252-E8E4D671AFE8}"/>
              </a:ext>
            </a:extLst>
          </p:cNvPr>
          <p:cNvSpPr/>
          <p:nvPr/>
        </p:nvSpPr>
        <p:spPr>
          <a:xfrm>
            <a:off x="1423852" y="5866422"/>
            <a:ext cx="682380" cy="41563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 Chan.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858;p20">
            <a:extLst>
              <a:ext uri="{FF2B5EF4-FFF2-40B4-BE49-F238E27FC236}">
                <a16:creationId xmlns:a16="http://schemas.microsoft.com/office/drawing/2014/main" id="{616C7A6D-8AD4-D458-2E55-EA9844ABBFAE}"/>
              </a:ext>
            </a:extLst>
          </p:cNvPr>
          <p:cNvCxnSpPr/>
          <p:nvPr/>
        </p:nvCxnSpPr>
        <p:spPr>
          <a:xfrm>
            <a:off x="1738433" y="5673368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0" name="Google Shape;859;p20">
            <a:extLst>
              <a:ext uri="{FF2B5EF4-FFF2-40B4-BE49-F238E27FC236}">
                <a16:creationId xmlns:a16="http://schemas.microsoft.com/office/drawing/2014/main" id="{F08E1EDB-6615-1C10-CC21-2AD1D97052BA}"/>
              </a:ext>
            </a:extLst>
          </p:cNvPr>
          <p:cNvCxnSpPr/>
          <p:nvPr/>
        </p:nvCxnSpPr>
        <p:spPr>
          <a:xfrm>
            <a:off x="2547801" y="5673368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3" name="Google Shape;837;p20">
            <a:extLst>
              <a:ext uri="{FF2B5EF4-FFF2-40B4-BE49-F238E27FC236}">
                <a16:creationId xmlns:a16="http://schemas.microsoft.com/office/drawing/2014/main" id="{7CCCA103-6B8C-6DA7-FB36-AAAB367A4A81}"/>
              </a:ext>
            </a:extLst>
          </p:cNvPr>
          <p:cNvCxnSpPr>
            <a:cxnSpLocks/>
          </p:cNvCxnSpPr>
          <p:nvPr/>
        </p:nvCxnSpPr>
        <p:spPr>
          <a:xfrm>
            <a:off x="3995925" y="3416161"/>
            <a:ext cx="0" cy="58927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4" name="Google Shape;798;p20">
            <a:extLst>
              <a:ext uri="{FF2B5EF4-FFF2-40B4-BE49-F238E27FC236}">
                <a16:creationId xmlns:a16="http://schemas.microsoft.com/office/drawing/2014/main" id="{10A3D00A-4391-6B81-7D22-20F13958F952}"/>
              </a:ext>
            </a:extLst>
          </p:cNvPr>
          <p:cNvSpPr/>
          <p:nvPr/>
        </p:nvSpPr>
        <p:spPr>
          <a:xfrm>
            <a:off x="3190482" y="1595411"/>
            <a:ext cx="1620485" cy="181602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Dataflow Accelerator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837;p20">
            <a:extLst>
              <a:ext uri="{FF2B5EF4-FFF2-40B4-BE49-F238E27FC236}">
                <a16:creationId xmlns:a16="http://schemas.microsoft.com/office/drawing/2014/main" id="{F4D6B6CC-9E42-257C-F7EB-1F07F441F5CF}"/>
              </a:ext>
            </a:extLst>
          </p:cNvPr>
          <p:cNvCxnSpPr>
            <a:cxnSpLocks/>
          </p:cNvCxnSpPr>
          <p:nvPr/>
        </p:nvCxnSpPr>
        <p:spPr>
          <a:xfrm>
            <a:off x="5345097" y="3416161"/>
            <a:ext cx="0" cy="58927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6" name="Google Shape;798;p20">
            <a:extLst>
              <a:ext uri="{FF2B5EF4-FFF2-40B4-BE49-F238E27FC236}">
                <a16:creationId xmlns:a16="http://schemas.microsoft.com/office/drawing/2014/main" id="{28455B9D-B15B-D228-434D-EF5764F0E08A}"/>
              </a:ext>
            </a:extLst>
          </p:cNvPr>
          <p:cNvSpPr/>
          <p:nvPr/>
        </p:nvSpPr>
        <p:spPr>
          <a:xfrm>
            <a:off x="4957097" y="1596814"/>
            <a:ext cx="1620485" cy="181602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Systolic Array Based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29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2;p20">
            <a:extLst>
              <a:ext uri="{FF2B5EF4-FFF2-40B4-BE49-F238E27FC236}">
                <a16:creationId xmlns:a16="http://schemas.microsoft.com/office/drawing/2014/main" id="{CD71DBEE-9F88-6AA0-47FC-84D784C927DD}"/>
              </a:ext>
            </a:extLst>
          </p:cNvPr>
          <p:cNvSpPr/>
          <p:nvPr/>
        </p:nvSpPr>
        <p:spPr>
          <a:xfrm>
            <a:off x="1171169" y="1323208"/>
            <a:ext cx="5946945" cy="518554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SoC Architecture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94;p20">
            <a:extLst>
              <a:ext uri="{FF2B5EF4-FFF2-40B4-BE49-F238E27FC236}">
                <a16:creationId xmlns:a16="http://schemas.microsoft.com/office/drawing/2014/main" id="{395E9433-DDC7-4A3D-F072-22AB9A4932E3}"/>
              </a:ext>
            </a:extLst>
          </p:cNvPr>
          <p:cNvSpPr/>
          <p:nvPr/>
        </p:nvSpPr>
        <p:spPr>
          <a:xfrm>
            <a:off x="1423852" y="1595410"/>
            <a:ext cx="1620500" cy="17668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RocketTile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95;p20">
            <a:extLst>
              <a:ext uri="{FF2B5EF4-FFF2-40B4-BE49-F238E27FC236}">
                <a16:creationId xmlns:a16="http://schemas.microsoft.com/office/drawing/2014/main" id="{0BC1702D-8BC8-E8F6-2011-9E85E3B2945C}"/>
              </a:ext>
            </a:extLst>
          </p:cNvPr>
          <p:cNvSpPr/>
          <p:nvPr/>
        </p:nvSpPr>
        <p:spPr>
          <a:xfrm>
            <a:off x="1487346" y="1843574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Rocket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96;p20">
            <a:extLst>
              <a:ext uri="{FF2B5EF4-FFF2-40B4-BE49-F238E27FC236}">
                <a16:creationId xmlns:a16="http://schemas.microsoft.com/office/drawing/2014/main" id="{68BAAD42-A9A8-2E2C-C149-B8762CD2ED9D}"/>
              </a:ext>
            </a:extLst>
          </p:cNvPr>
          <p:cNvSpPr/>
          <p:nvPr/>
        </p:nvSpPr>
        <p:spPr>
          <a:xfrm>
            <a:off x="2296714" y="1843574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97;p20">
            <a:extLst>
              <a:ext uri="{FF2B5EF4-FFF2-40B4-BE49-F238E27FC236}">
                <a16:creationId xmlns:a16="http://schemas.microsoft.com/office/drawing/2014/main" id="{DAEC7A89-9B0F-76A4-1103-0614B8F4C81B}"/>
              </a:ext>
            </a:extLst>
          </p:cNvPr>
          <p:cNvSpPr/>
          <p:nvPr/>
        </p:nvSpPr>
        <p:spPr>
          <a:xfrm>
            <a:off x="1487346" y="2456208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L1I$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98;p20">
            <a:extLst>
              <a:ext uri="{FF2B5EF4-FFF2-40B4-BE49-F238E27FC236}">
                <a16:creationId xmlns:a16="http://schemas.microsoft.com/office/drawing/2014/main" id="{63E2A386-0C28-90EB-7C60-25E5F2ACDE53}"/>
              </a:ext>
            </a:extLst>
          </p:cNvPr>
          <p:cNvSpPr/>
          <p:nvPr/>
        </p:nvSpPr>
        <p:spPr>
          <a:xfrm>
            <a:off x="2296714" y="2456208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L1D$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799;p20">
            <a:extLst>
              <a:ext uri="{FF2B5EF4-FFF2-40B4-BE49-F238E27FC236}">
                <a16:creationId xmlns:a16="http://schemas.microsoft.com/office/drawing/2014/main" id="{EAFDBC31-B119-F9EB-618E-28C79AC576B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69726" y="2054518"/>
            <a:ext cx="12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" name="Google Shape;800;p20">
            <a:extLst>
              <a:ext uri="{FF2B5EF4-FFF2-40B4-BE49-F238E27FC236}">
                <a16:creationId xmlns:a16="http://schemas.microsoft.com/office/drawing/2014/main" id="{99312533-43CD-D20F-8F4A-B5FA9FBB3C3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28536" y="2265461"/>
            <a:ext cx="0" cy="1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" name="Google Shape;801;p20">
            <a:extLst>
              <a:ext uri="{FF2B5EF4-FFF2-40B4-BE49-F238E27FC236}">
                <a16:creationId xmlns:a16="http://schemas.microsoft.com/office/drawing/2014/main" id="{4E147DEB-7BD1-E01B-E237-457BA1D2917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637904" y="2265461"/>
            <a:ext cx="0" cy="1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802;p20">
            <a:extLst>
              <a:ext uri="{FF2B5EF4-FFF2-40B4-BE49-F238E27FC236}">
                <a16:creationId xmlns:a16="http://schemas.microsoft.com/office/drawing/2014/main" id="{CEBD5F2A-AD05-E823-A723-D8E61AA97E9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828536" y="2265461"/>
            <a:ext cx="809400" cy="1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Google Shape;803;p20">
            <a:extLst>
              <a:ext uri="{FF2B5EF4-FFF2-40B4-BE49-F238E27FC236}">
                <a16:creationId xmlns:a16="http://schemas.microsoft.com/office/drawing/2014/main" id="{8B93E02F-47FD-4E9C-A4A9-38C9A38F2D7C}"/>
              </a:ext>
            </a:extLst>
          </p:cNvPr>
          <p:cNvSpPr/>
          <p:nvPr/>
        </p:nvSpPr>
        <p:spPr>
          <a:xfrm>
            <a:off x="1487346" y="3068842"/>
            <a:ext cx="1491748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Tile Bus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804;p20">
            <a:extLst>
              <a:ext uri="{FF2B5EF4-FFF2-40B4-BE49-F238E27FC236}">
                <a16:creationId xmlns:a16="http://schemas.microsoft.com/office/drawing/2014/main" id="{428A0253-FCA3-51BC-21F4-BC8B6AD00709}"/>
              </a:ext>
            </a:extLst>
          </p:cNvPr>
          <p:cNvCxnSpPr/>
          <p:nvPr/>
        </p:nvCxnSpPr>
        <p:spPr>
          <a:xfrm>
            <a:off x="1828536" y="2878095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805;p20">
            <a:extLst>
              <a:ext uri="{FF2B5EF4-FFF2-40B4-BE49-F238E27FC236}">
                <a16:creationId xmlns:a16="http://schemas.microsoft.com/office/drawing/2014/main" id="{B28E8774-05C7-4954-D674-D2E5D17EFCD3}"/>
              </a:ext>
            </a:extLst>
          </p:cNvPr>
          <p:cNvCxnSpPr/>
          <p:nvPr/>
        </p:nvCxnSpPr>
        <p:spPr>
          <a:xfrm>
            <a:off x="2637904" y="2878095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Google Shape;823;p20">
            <a:extLst>
              <a:ext uri="{FF2B5EF4-FFF2-40B4-BE49-F238E27FC236}">
                <a16:creationId xmlns:a16="http://schemas.microsoft.com/office/drawing/2014/main" id="{6C12C826-FD24-1C77-F2F8-58BDB3CCA77D}"/>
              </a:ext>
            </a:extLst>
          </p:cNvPr>
          <p:cNvSpPr/>
          <p:nvPr/>
        </p:nvSpPr>
        <p:spPr>
          <a:xfrm>
            <a:off x="1379402" y="3573240"/>
            <a:ext cx="5341199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Bus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824;p20">
            <a:extLst>
              <a:ext uri="{FF2B5EF4-FFF2-40B4-BE49-F238E27FC236}">
                <a16:creationId xmlns:a16="http://schemas.microsoft.com/office/drawing/2014/main" id="{FBA10815-2947-C7F2-FA89-4ABD6237045B}"/>
              </a:ext>
            </a:extLst>
          </p:cNvPr>
          <p:cNvSpPr/>
          <p:nvPr/>
        </p:nvSpPr>
        <p:spPr>
          <a:xfrm>
            <a:off x="2979094" y="4005431"/>
            <a:ext cx="2587786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Periphery Bus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825;p20">
            <a:extLst>
              <a:ext uri="{FF2B5EF4-FFF2-40B4-BE49-F238E27FC236}">
                <a16:creationId xmlns:a16="http://schemas.microsoft.com/office/drawing/2014/main" id="{84FB190B-2408-0623-81DA-8604609FC4AB}"/>
              </a:ext>
            </a:extLst>
          </p:cNvPr>
          <p:cNvSpPr/>
          <p:nvPr/>
        </p:nvSpPr>
        <p:spPr>
          <a:xfrm>
            <a:off x="4546600" y="4424259"/>
            <a:ext cx="1020279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Bus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826;p20">
            <a:extLst>
              <a:ext uri="{FF2B5EF4-FFF2-40B4-BE49-F238E27FC236}">
                <a16:creationId xmlns:a16="http://schemas.microsoft.com/office/drawing/2014/main" id="{9CD24E45-C7FB-B52D-5E77-4CA058AAA159}"/>
              </a:ext>
            </a:extLst>
          </p:cNvPr>
          <p:cNvSpPr/>
          <p:nvPr/>
        </p:nvSpPr>
        <p:spPr>
          <a:xfrm>
            <a:off x="5681683" y="4008785"/>
            <a:ext cx="1038918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Bus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827;p20">
            <a:extLst>
              <a:ext uri="{FF2B5EF4-FFF2-40B4-BE49-F238E27FC236}">
                <a16:creationId xmlns:a16="http://schemas.microsoft.com/office/drawing/2014/main" id="{2126CC7B-1FF0-FDAF-7BA3-94A4EA8D923E}"/>
              </a:ext>
            </a:extLst>
          </p:cNvPr>
          <p:cNvSpPr/>
          <p:nvPr/>
        </p:nvSpPr>
        <p:spPr>
          <a:xfrm>
            <a:off x="2976726" y="4835730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828;p20">
            <a:extLst>
              <a:ext uri="{FF2B5EF4-FFF2-40B4-BE49-F238E27FC236}">
                <a16:creationId xmlns:a16="http://schemas.microsoft.com/office/drawing/2014/main" id="{1CF737D4-EA3E-873E-4A85-88F0FAB8EA48}"/>
              </a:ext>
            </a:extLst>
          </p:cNvPr>
          <p:cNvSpPr/>
          <p:nvPr/>
        </p:nvSpPr>
        <p:spPr>
          <a:xfrm>
            <a:off x="3760018" y="4835730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829;p20">
            <a:extLst>
              <a:ext uri="{FF2B5EF4-FFF2-40B4-BE49-F238E27FC236}">
                <a16:creationId xmlns:a16="http://schemas.microsoft.com/office/drawing/2014/main" id="{294CE537-884B-21E2-C08B-2DCACDEB26E8}"/>
              </a:ext>
            </a:extLst>
          </p:cNvPr>
          <p:cNvCxnSpPr>
            <a:endCxn id="19" idx="0"/>
          </p:cNvCxnSpPr>
          <p:nvPr/>
        </p:nvCxnSpPr>
        <p:spPr>
          <a:xfrm>
            <a:off x="3317916" y="4240830"/>
            <a:ext cx="0" cy="59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" name="Google Shape;830;p20">
            <a:extLst>
              <a:ext uri="{FF2B5EF4-FFF2-40B4-BE49-F238E27FC236}">
                <a16:creationId xmlns:a16="http://schemas.microsoft.com/office/drawing/2014/main" id="{96111587-F77D-577B-2473-E4B726990B18}"/>
              </a:ext>
            </a:extLst>
          </p:cNvPr>
          <p:cNvCxnSpPr>
            <a:endCxn id="20" idx="0"/>
          </p:cNvCxnSpPr>
          <p:nvPr/>
        </p:nvCxnSpPr>
        <p:spPr>
          <a:xfrm>
            <a:off x="4101208" y="4240830"/>
            <a:ext cx="0" cy="59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3" name="Google Shape;831;p20">
            <a:extLst>
              <a:ext uri="{FF2B5EF4-FFF2-40B4-BE49-F238E27FC236}">
                <a16:creationId xmlns:a16="http://schemas.microsoft.com/office/drawing/2014/main" id="{180E590F-429D-51DF-AC34-610F73495F4F}"/>
              </a:ext>
            </a:extLst>
          </p:cNvPr>
          <p:cNvSpPr/>
          <p:nvPr/>
        </p:nvSpPr>
        <p:spPr>
          <a:xfrm>
            <a:off x="1436336" y="4749156"/>
            <a:ext cx="682380" cy="50846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Bank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832;p20">
            <a:extLst>
              <a:ext uri="{FF2B5EF4-FFF2-40B4-BE49-F238E27FC236}">
                <a16:creationId xmlns:a16="http://schemas.microsoft.com/office/drawing/2014/main" id="{CA723498-8C30-CA5E-2E1E-A9D75C88F828}"/>
              </a:ext>
            </a:extLst>
          </p:cNvPr>
          <p:cNvSpPr/>
          <p:nvPr/>
        </p:nvSpPr>
        <p:spPr>
          <a:xfrm>
            <a:off x="2193435" y="4749156"/>
            <a:ext cx="682380" cy="50846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Bank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833;p20">
            <a:extLst>
              <a:ext uri="{FF2B5EF4-FFF2-40B4-BE49-F238E27FC236}">
                <a16:creationId xmlns:a16="http://schemas.microsoft.com/office/drawing/2014/main" id="{77F16B15-CFCD-AF17-51A7-9176BBE81312}"/>
              </a:ext>
            </a:extLst>
          </p:cNvPr>
          <p:cNvCxnSpPr/>
          <p:nvPr/>
        </p:nvCxnSpPr>
        <p:spPr>
          <a:xfrm>
            <a:off x="1777526" y="3809546"/>
            <a:ext cx="0" cy="9300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6" name="Google Shape;834;p20">
            <a:extLst>
              <a:ext uri="{FF2B5EF4-FFF2-40B4-BE49-F238E27FC236}">
                <a16:creationId xmlns:a16="http://schemas.microsoft.com/office/drawing/2014/main" id="{D3DCD669-289B-3CFD-351B-82316928BDF4}"/>
              </a:ext>
            </a:extLst>
          </p:cNvPr>
          <p:cNvCxnSpPr/>
          <p:nvPr/>
        </p:nvCxnSpPr>
        <p:spPr>
          <a:xfrm>
            <a:off x="2534625" y="3820827"/>
            <a:ext cx="0" cy="9300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7" name="Google Shape;835;p20">
            <a:extLst>
              <a:ext uri="{FF2B5EF4-FFF2-40B4-BE49-F238E27FC236}">
                <a16:creationId xmlns:a16="http://schemas.microsoft.com/office/drawing/2014/main" id="{5E823A9A-C21F-88A1-830C-E1827C911D09}"/>
              </a:ext>
            </a:extLst>
          </p:cNvPr>
          <p:cNvCxnSpPr/>
          <p:nvPr/>
        </p:nvCxnSpPr>
        <p:spPr>
          <a:xfrm>
            <a:off x="2247062" y="3305148"/>
            <a:ext cx="0" cy="2680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9" name="Google Shape;838;p20">
            <a:extLst>
              <a:ext uri="{FF2B5EF4-FFF2-40B4-BE49-F238E27FC236}">
                <a16:creationId xmlns:a16="http://schemas.microsoft.com/office/drawing/2014/main" id="{ECE0097B-E337-DAE2-9D58-8D98EEF6E2D2}"/>
              </a:ext>
            </a:extLst>
          </p:cNvPr>
          <p:cNvCxnSpPr/>
          <p:nvPr/>
        </p:nvCxnSpPr>
        <p:spPr>
          <a:xfrm>
            <a:off x="4370185" y="3820827"/>
            <a:ext cx="0" cy="1846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" name="Google Shape;839;p20">
            <a:extLst>
              <a:ext uri="{FF2B5EF4-FFF2-40B4-BE49-F238E27FC236}">
                <a16:creationId xmlns:a16="http://schemas.microsoft.com/office/drawing/2014/main" id="{04ABB46C-3A30-DB57-9324-6B8B35137613}"/>
              </a:ext>
            </a:extLst>
          </p:cNvPr>
          <p:cNvCxnSpPr/>
          <p:nvPr/>
        </p:nvCxnSpPr>
        <p:spPr>
          <a:xfrm>
            <a:off x="6183621" y="3809546"/>
            <a:ext cx="0" cy="1846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1" name="Google Shape;840;p20">
            <a:extLst>
              <a:ext uri="{FF2B5EF4-FFF2-40B4-BE49-F238E27FC236}">
                <a16:creationId xmlns:a16="http://schemas.microsoft.com/office/drawing/2014/main" id="{F248ED68-F8AC-6DE5-9663-9A6CC5B1EB01}"/>
              </a:ext>
            </a:extLst>
          </p:cNvPr>
          <p:cNvCxnSpPr/>
          <p:nvPr/>
        </p:nvCxnSpPr>
        <p:spPr>
          <a:xfrm>
            <a:off x="5061810" y="4240696"/>
            <a:ext cx="0" cy="1846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2" name="Google Shape;841;p20">
            <a:extLst>
              <a:ext uri="{FF2B5EF4-FFF2-40B4-BE49-F238E27FC236}">
                <a16:creationId xmlns:a16="http://schemas.microsoft.com/office/drawing/2014/main" id="{B5657363-4329-BA5B-9F49-E377685A1D3D}"/>
              </a:ext>
            </a:extLst>
          </p:cNvPr>
          <p:cNvSpPr/>
          <p:nvPr/>
        </p:nvSpPr>
        <p:spPr>
          <a:xfrm>
            <a:off x="4715172" y="4782281"/>
            <a:ext cx="851707" cy="2427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BootROM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842;p20">
            <a:extLst>
              <a:ext uri="{FF2B5EF4-FFF2-40B4-BE49-F238E27FC236}">
                <a16:creationId xmlns:a16="http://schemas.microsoft.com/office/drawing/2014/main" id="{7CCDA706-5742-6DEC-C975-C1A6957DBDE4}"/>
              </a:ext>
            </a:extLst>
          </p:cNvPr>
          <p:cNvSpPr/>
          <p:nvPr/>
        </p:nvSpPr>
        <p:spPr>
          <a:xfrm>
            <a:off x="4715172" y="5082802"/>
            <a:ext cx="851707" cy="2427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843;p20">
            <a:extLst>
              <a:ext uri="{FF2B5EF4-FFF2-40B4-BE49-F238E27FC236}">
                <a16:creationId xmlns:a16="http://schemas.microsoft.com/office/drawing/2014/main" id="{3A21C808-EE0B-1E16-3893-12F7CBDDF98D}"/>
              </a:ext>
            </a:extLst>
          </p:cNvPr>
          <p:cNvSpPr/>
          <p:nvPr/>
        </p:nvSpPr>
        <p:spPr>
          <a:xfrm>
            <a:off x="4726078" y="5383323"/>
            <a:ext cx="841442" cy="2427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844;p20">
            <a:extLst>
              <a:ext uri="{FF2B5EF4-FFF2-40B4-BE49-F238E27FC236}">
                <a16:creationId xmlns:a16="http://schemas.microsoft.com/office/drawing/2014/main" id="{6D919160-F05D-D84F-090F-39649F86513F}"/>
              </a:ext>
            </a:extLst>
          </p:cNvPr>
          <p:cNvSpPr/>
          <p:nvPr/>
        </p:nvSpPr>
        <p:spPr>
          <a:xfrm>
            <a:off x="4726078" y="5673368"/>
            <a:ext cx="841442" cy="2427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845;p20">
            <a:extLst>
              <a:ext uri="{FF2B5EF4-FFF2-40B4-BE49-F238E27FC236}">
                <a16:creationId xmlns:a16="http://schemas.microsoft.com/office/drawing/2014/main" id="{0F0F0998-CA99-E13A-0959-1F965FC6D79C}"/>
              </a:ext>
            </a:extLst>
          </p:cNvPr>
          <p:cNvCxnSpPr/>
          <p:nvPr/>
        </p:nvCxnSpPr>
        <p:spPr>
          <a:xfrm>
            <a:off x="4609421" y="4908644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" name="Google Shape;846;p20">
            <a:extLst>
              <a:ext uri="{FF2B5EF4-FFF2-40B4-BE49-F238E27FC236}">
                <a16:creationId xmlns:a16="http://schemas.microsoft.com/office/drawing/2014/main" id="{D4CD05D1-AB42-526F-9790-4FD31310BBC5}"/>
              </a:ext>
            </a:extLst>
          </p:cNvPr>
          <p:cNvCxnSpPr/>
          <p:nvPr/>
        </p:nvCxnSpPr>
        <p:spPr>
          <a:xfrm>
            <a:off x="4606813" y="4652486"/>
            <a:ext cx="0" cy="112290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38" name="Google Shape;847;p20">
            <a:extLst>
              <a:ext uri="{FF2B5EF4-FFF2-40B4-BE49-F238E27FC236}">
                <a16:creationId xmlns:a16="http://schemas.microsoft.com/office/drawing/2014/main" id="{E15F7AB4-59AF-39F0-7EAE-DEEE2ED507E8}"/>
              </a:ext>
            </a:extLst>
          </p:cNvPr>
          <p:cNvCxnSpPr/>
          <p:nvPr/>
        </p:nvCxnSpPr>
        <p:spPr>
          <a:xfrm>
            <a:off x="4609421" y="5203919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848;p20">
            <a:extLst>
              <a:ext uri="{FF2B5EF4-FFF2-40B4-BE49-F238E27FC236}">
                <a16:creationId xmlns:a16="http://schemas.microsoft.com/office/drawing/2014/main" id="{58DC9226-DCD5-A1BF-A671-211CE3E16548}"/>
              </a:ext>
            </a:extLst>
          </p:cNvPr>
          <p:cNvCxnSpPr/>
          <p:nvPr/>
        </p:nvCxnSpPr>
        <p:spPr>
          <a:xfrm>
            <a:off x="4609421" y="5503956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" name="Google Shape;849;p20">
            <a:extLst>
              <a:ext uri="{FF2B5EF4-FFF2-40B4-BE49-F238E27FC236}">
                <a16:creationId xmlns:a16="http://schemas.microsoft.com/office/drawing/2014/main" id="{6D56C9D8-39A0-7308-1DBC-3456593B9C83}"/>
              </a:ext>
            </a:extLst>
          </p:cNvPr>
          <p:cNvCxnSpPr/>
          <p:nvPr/>
        </p:nvCxnSpPr>
        <p:spPr>
          <a:xfrm>
            <a:off x="4609421" y="5775388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" name="Google Shape;850;p20">
            <a:extLst>
              <a:ext uri="{FF2B5EF4-FFF2-40B4-BE49-F238E27FC236}">
                <a16:creationId xmlns:a16="http://schemas.microsoft.com/office/drawing/2014/main" id="{F5918989-1D29-5C6E-6805-5B195221A51C}"/>
              </a:ext>
            </a:extLst>
          </p:cNvPr>
          <p:cNvSpPr/>
          <p:nvPr/>
        </p:nvSpPr>
        <p:spPr>
          <a:xfrm>
            <a:off x="6028075" y="4749156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851;p20">
            <a:extLst>
              <a:ext uri="{FF2B5EF4-FFF2-40B4-BE49-F238E27FC236}">
                <a16:creationId xmlns:a16="http://schemas.microsoft.com/office/drawing/2014/main" id="{2447C1A9-9787-053E-10E7-D44C92A54C0B}"/>
              </a:ext>
            </a:extLst>
          </p:cNvPr>
          <p:cNvCxnSpPr>
            <a:stCxn id="35" idx="3"/>
          </p:cNvCxnSpPr>
          <p:nvPr/>
        </p:nvCxnSpPr>
        <p:spPr>
          <a:xfrm rot="10800000" flipH="1">
            <a:off x="5567520" y="4226934"/>
            <a:ext cx="255300" cy="15678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3" name="Google Shape;852;p20">
            <a:extLst>
              <a:ext uri="{FF2B5EF4-FFF2-40B4-BE49-F238E27FC236}">
                <a16:creationId xmlns:a16="http://schemas.microsoft.com/office/drawing/2014/main" id="{1BE06F10-A95C-985E-2019-7784F913FAA3}"/>
              </a:ext>
            </a:extLst>
          </p:cNvPr>
          <p:cNvCxnSpPr/>
          <p:nvPr/>
        </p:nvCxnSpPr>
        <p:spPr>
          <a:xfrm>
            <a:off x="6369265" y="4240696"/>
            <a:ext cx="0" cy="49888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4" name="Google Shape;853;p20">
            <a:extLst>
              <a:ext uri="{FF2B5EF4-FFF2-40B4-BE49-F238E27FC236}">
                <a16:creationId xmlns:a16="http://schemas.microsoft.com/office/drawing/2014/main" id="{F3F2C531-3119-9020-94AE-C1684BF400B4}"/>
              </a:ext>
            </a:extLst>
          </p:cNvPr>
          <p:cNvSpPr/>
          <p:nvPr/>
        </p:nvSpPr>
        <p:spPr>
          <a:xfrm>
            <a:off x="1423852" y="5454170"/>
            <a:ext cx="1451964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Bus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854;p20">
            <a:extLst>
              <a:ext uri="{FF2B5EF4-FFF2-40B4-BE49-F238E27FC236}">
                <a16:creationId xmlns:a16="http://schemas.microsoft.com/office/drawing/2014/main" id="{ED446C3F-EA86-A9FF-C846-E6247497C395}"/>
              </a:ext>
            </a:extLst>
          </p:cNvPr>
          <p:cNvCxnSpPr/>
          <p:nvPr/>
        </p:nvCxnSpPr>
        <p:spPr>
          <a:xfrm>
            <a:off x="1738433" y="5263423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6" name="Google Shape;855;p20">
            <a:extLst>
              <a:ext uri="{FF2B5EF4-FFF2-40B4-BE49-F238E27FC236}">
                <a16:creationId xmlns:a16="http://schemas.microsoft.com/office/drawing/2014/main" id="{6603618F-BD3E-049B-811A-97392DBBA9F9}"/>
              </a:ext>
            </a:extLst>
          </p:cNvPr>
          <p:cNvCxnSpPr/>
          <p:nvPr/>
        </p:nvCxnSpPr>
        <p:spPr>
          <a:xfrm>
            <a:off x="2547801" y="5263423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7" name="Google Shape;856;p20">
            <a:extLst>
              <a:ext uri="{FF2B5EF4-FFF2-40B4-BE49-F238E27FC236}">
                <a16:creationId xmlns:a16="http://schemas.microsoft.com/office/drawing/2014/main" id="{CAE54F53-ED1F-FA50-6D22-161FFF6B7D10}"/>
              </a:ext>
            </a:extLst>
          </p:cNvPr>
          <p:cNvSpPr/>
          <p:nvPr/>
        </p:nvSpPr>
        <p:spPr>
          <a:xfrm>
            <a:off x="2193435" y="5866422"/>
            <a:ext cx="682380" cy="41563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 Chan.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857;p20">
            <a:extLst>
              <a:ext uri="{FF2B5EF4-FFF2-40B4-BE49-F238E27FC236}">
                <a16:creationId xmlns:a16="http://schemas.microsoft.com/office/drawing/2014/main" id="{76B65B27-04B8-C45B-BF6D-E35238EE59F1}"/>
              </a:ext>
            </a:extLst>
          </p:cNvPr>
          <p:cNvSpPr/>
          <p:nvPr/>
        </p:nvSpPr>
        <p:spPr>
          <a:xfrm>
            <a:off x="1423852" y="5866422"/>
            <a:ext cx="682380" cy="41563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 Chan.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858;p20">
            <a:extLst>
              <a:ext uri="{FF2B5EF4-FFF2-40B4-BE49-F238E27FC236}">
                <a16:creationId xmlns:a16="http://schemas.microsoft.com/office/drawing/2014/main" id="{46F4C73F-6D1E-FB9F-6E5F-CF4A4149625C}"/>
              </a:ext>
            </a:extLst>
          </p:cNvPr>
          <p:cNvCxnSpPr/>
          <p:nvPr/>
        </p:nvCxnSpPr>
        <p:spPr>
          <a:xfrm>
            <a:off x="1738433" y="5673368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0" name="Google Shape;859;p20">
            <a:extLst>
              <a:ext uri="{FF2B5EF4-FFF2-40B4-BE49-F238E27FC236}">
                <a16:creationId xmlns:a16="http://schemas.microsoft.com/office/drawing/2014/main" id="{A020D32B-EE34-0509-E449-ACCF212A8526}"/>
              </a:ext>
            </a:extLst>
          </p:cNvPr>
          <p:cNvCxnSpPr/>
          <p:nvPr/>
        </p:nvCxnSpPr>
        <p:spPr>
          <a:xfrm>
            <a:off x="2547801" y="5673368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2" name="Google Shape;837;p20">
            <a:extLst>
              <a:ext uri="{FF2B5EF4-FFF2-40B4-BE49-F238E27FC236}">
                <a16:creationId xmlns:a16="http://schemas.microsoft.com/office/drawing/2014/main" id="{B87222EA-5189-EE01-3640-890F8F7C89C4}"/>
              </a:ext>
            </a:extLst>
          </p:cNvPr>
          <p:cNvCxnSpPr>
            <a:cxnSpLocks/>
          </p:cNvCxnSpPr>
          <p:nvPr/>
        </p:nvCxnSpPr>
        <p:spPr>
          <a:xfrm>
            <a:off x="3995925" y="3416161"/>
            <a:ext cx="0" cy="58927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3" name="Google Shape;798;p20">
            <a:extLst>
              <a:ext uri="{FF2B5EF4-FFF2-40B4-BE49-F238E27FC236}">
                <a16:creationId xmlns:a16="http://schemas.microsoft.com/office/drawing/2014/main" id="{AB78FD52-4EEC-99B7-D4CD-204D6BC176C5}"/>
              </a:ext>
            </a:extLst>
          </p:cNvPr>
          <p:cNvSpPr/>
          <p:nvPr/>
        </p:nvSpPr>
        <p:spPr>
          <a:xfrm>
            <a:off x="3190482" y="1595411"/>
            <a:ext cx="1620485" cy="18160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Dataflow Accelerator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837;p20">
            <a:extLst>
              <a:ext uri="{FF2B5EF4-FFF2-40B4-BE49-F238E27FC236}">
                <a16:creationId xmlns:a16="http://schemas.microsoft.com/office/drawing/2014/main" id="{EDCE47DB-1CBC-E827-9855-9828D9EB1BF4}"/>
              </a:ext>
            </a:extLst>
          </p:cNvPr>
          <p:cNvCxnSpPr>
            <a:cxnSpLocks/>
          </p:cNvCxnSpPr>
          <p:nvPr/>
        </p:nvCxnSpPr>
        <p:spPr>
          <a:xfrm>
            <a:off x="5345097" y="3416161"/>
            <a:ext cx="0" cy="58927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5" name="Google Shape;798;p20">
            <a:extLst>
              <a:ext uri="{FF2B5EF4-FFF2-40B4-BE49-F238E27FC236}">
                <a16:creationId xmlns:a16="http://schemas.microsoft.com/office/drawing/2014/main" id="{FA646066-8A5A-D47E-3F6A-A223B69AFC3B}"/>
              </a:ext>
            </a:extLst>
          </p:cNvPr>
          <p:cNvSpPr/>
          <p:nvPr/>
        </p:nvSpPr>
        <p:spPr>
          <a:xfrm>
            <a:off x="4957097" y="1596814"/>
            <a:ext cx="1620485" cy="181602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Systolic Array Based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7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92;p20">
            <a:extLst>
              <a:ext uri="{FF2B5EF4-FFF2-40B4-BE49-F238E27FC236}">
                <a16:creationId xmlns:a16="http://schemas.microsoft.com/office/drawing/2014/main" id="{CD71DBEE-9F88-6AA0-47FC-84D784C927DD}"/>
              </a:ext>
            </a:extLst>
          </p:cNvPr>
          <p:cNvSpPr/>
          <p:nvPr/>
        </p:nvSpPr>
        <p:spPr>
          <a:xfrm>
            <a:off x="1171169" y="1323208"/>
            <a:ext cx="5946945" cy="518554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SoC Architecture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94;p20">
            <a:extLst>
              <a:ext uri="{FF2B5EF4-FFF2-40B4-BE49-F238E27FC236}">
                <a16:creationId xmlns:a16="http://schemas.microsoft.com/office/drawing/2014/main" id="{395E9433-DDC7-4A3D-F072-22AB9A4932E3}"/>
              </a:ext>
            </a:extLst>
          </p:cNvPr>
          <p:cNvSpPr/>
          <p:nvPr/>
        </p:nvSpPr>
        <p:spPr>
          <a:xfrm>
            <a:off x="1423852" y="1595410"/>
            <a:ext cx="1620500" cy="176688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RocketTile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95;p20">
            <a:extLst>
              <a:ext uri="{FF2B5EF4-FFF2-40B4-BE49-F238E27FC236}">
                <a16:creationId xmlns:a16="http://schemas.microsoft.com/office/drawing/2014/main" id="{0BC1702D-8BC8-E8F6-2011-9E85E3B2945C}"/>
              </a:ext>
            </a:extLst>
          </p:cNvPr>
          <p:cNvSpPr/>
          <p:nvPr/>
        </p:nvSpPr>
        <p:spPr>
          <a:xfrm>
            <a:off x="1487346" y="1843574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Rocket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96;p20">
            <a:extLst>
              <a:ext uri="{FF2B5EF4-FFF2-40B4-BE49-F238E27FC236}">
                <a16:creationId xmlns:a16="http://schemas.microsoft.com/office/drawing/2014/main" id="{68BAAD42-A9A8-2E2C-C149-B8762CD2ED9D}"/>
              </a:ext>
            </a:extLst>
          </p:cNvPr>
          <p:cNvSpPr/>
          <p:nvPr/>
        </p:nvSpPr>
        <p:spPr>
          <a:xfrm>
            <a:off x="2296714" y="1843574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97;p20">
            <a:extLst>
              <a:ext uri="{FF2B5EF4-FFF2-40B4-BE49-F238E27FC236}">
                <a16:creationId xmlns:a16="http://schemas.microsoft.com/office/drawing/2014/main" id="{DAEC7A89-9B0F-76A4-1103-0614B8F4C81B}"/>
              </a:ext>
            </a:extLst>
          </p:cNvPr>
          <p:cNvSpPr/>
          <p:nvPr/>
        </p:nvSpPr>
        <p:spPr>
          <a:xfrm>
            <a:off x="1487346" y="2456208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L1I$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98;p20">
            <a:extLst>
              <a:ext uri="{FF2B5EF4-FFF2-40B4-BE49-F238E27FC236}">
                <a16:creationId xmlns:a16="http://schemas.microsoft.com/office/drawing/2014/main" id="{63E2A386-0C28-90EB-7C60-25E5F2ACDE53}"/>
              </a:ext>
            </a:extLst>
          </p:cNvPr>
          <p:cNvSpPr/>
          <p:nvPr/>
        </p:nvSpPr>
        <p:spPr>
          <a:xfrm>
            <a:off x="2296714" y="2456208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L1D$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799;p20">
            <a:extLst>
              <a:ext uri="{FF2B5EF4-FFF2-40B4-BE49-F238E27FC236}">
                <a16:creationId xmlns:a16="http://schemas.microsoft.com/office/drawing/2014/main" id="{EAFDBC31-B119-F9EB-618E-28C79AC576B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69726" y="2054518"/>
            <a:ext cx="12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" name="Google Shape;800;p20">
            <a:extLst>
              <a:ext uri="{FF2B5EF4-FFF2-40B4-BE49-F238E27FC236}">
                <a16:creationId xmlns:a16="http://schemas.microsoft.com/office/drawing/2014/main" id="{99312533-43CD-D20F-8F4A-B5FA9FBB3C3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28536" y="2265461"/>
            <a:ext cx="0" cy="1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" name="Google Shape;801;p20">
            <a:extLst>
              <a:ext uri="{FF2B5EF4-FFF2-40B4-BE49-F238E27FC236}">
                <a16:creationId xmlns:a16="http://schemas.microsoft.com/office/drawing/2014/main" id="{4E147DEB-7BD1-E01B-E237-457BA1D2917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637904" y="2265461"/>
            <a:ext cx="0" cy="1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802;p20">
            <a:extLst>
              <a:ext uri="{FF2B5EF4-FFF2-40B4-BE49-F238E27FC236}">
                <a16:creationId xmlns:a16="http://schemas.microsoft.com/office/drawing/2014/main" id="{CEBD5F2A-AD05-E823-A723-D8E61AA97E9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828536" y="2265461"/>
            <a:ext cx="809400" cy="1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Google Shape;803;p20">
            <a:extLst>
              <a:ext uri="{FF2B5EF4-FFF2-40B4-BE49-F238E27FC236}">
                <a16:creationId xmlns:a16="http://schemas.microsoft.com/office/drawing/2014/main" id="{8B93E02F-47FD-4E9C-A4A9-38C9A38F2D7C}"/>
              </a:ext>
            </a:extLst>
          </p:cNvPr>
          <p:cNvSpPr/>
          <p:nvPr/>
        </p:nvSpPr>
        <p:spPr>
          <a:xfrm>
            <a:off x="1487346" y="3068842"/>
            <a:ext cx="1491748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Tile Bus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804;p20">
            <a:extLst>
              <a:ext uri="{FF2B5EF4-FFF2-40B4-BE49-F238E27FC236}">
                <a16:creationId xmlns:a16="http://schemas.microsoft.com/office/drawing/2014/main" id="{428A0253-FCA3-51BC-21F4-BC8B6AD00709}"/>
              </a:ext>
            </a:extLst>
          </p:cNvPr>
          <p:cNvCxnSpPr/>
          <p:nvPr/>
        </p:nvCxnSpPr>
        <p:spPr>
          <a:xfrm>
            <a:off x="1828536" y="2878095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805;p20">
            <a:extLst>
              <a:ext uri="{FF2B5EF4-FFF2-40B4-BE49-F238E27FC236}">
                <a16:creationId xmlns:a16="http://schemas.microsoft.com/office/drawing/2014/main" id="{B28E8774-05C7-4954-D674-D2E5D17EFCD3}"/>
              </a:ext>
            </a:extLst>
          </p:cNvPr>
          <p:cNvCxnSpPr/>
          <p:nvPr/>
        </p:nvCxnSpPr>
        <p:spPr>
          <a:xfrm>
            <a:off x="2637904" y="2878095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Google Shape;823;p20">
            <a:extLst>
              <a:ext uri="{FF2B5EF4-FFF2-40B4-BE49-F238E27FC236}">
                <a16:creationId xmlns:a16="http://schemas.microsoft.com/office/drawing/2014/main" id="{6C12C826-FD24-1C77-F2F8-58BDB3CCA77D}"/>
              </a:ext>
            </a:extLst>
          </p:cNvPr>
          <p:cNvSpPr/>
          <p:nvPr/>
        </p:nvSpPr>
        <p:spPr>
          <a:xfrm>
            <a:off x="1379402" y="3573240"/>
            <a:ext cx="5341199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Bus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824;p20">
            <a:extLst>
              <a:ext uri="{FF2B5EF4-FFF2-40B4-BE49-F238E27FC236}">
                <a16:creationId xmlns:a16="http://schemas.microsoft.com/office/drawing/2014/main" id="{FBA10815-2947-C7F2-FA89-4ABD6237045B}"/>
              </a:ext>
            </a:extLst>
          </p:cNvPr>
          <p:cNvSpPr/>
          <p:nvPr/>
        </p:nvSpPr>
        <p:spPr>
          <a:xfrm>
            <a:off x="2979094" y="4005431"/>
            <a:ext cx="2587786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Periphery Bus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825;p20">
            <a:extLst>
              <a:ext uri="{FF2B5EF4-FFF2-40B4-BE49-F238E27FC236}">
                <a16:creationId xmlns:a16="http://schemas.microsoft.com/office/drawing/2014/main" id="{84FB190B-2408-0623-81DA-8604609FC4AB}"/>
              </a:ext>
            </a:extLst>
          </p:cNvPr>
          <p:cNvSpPr/>
          <p:nvPr/>
        </p:nvSpPr>
        <p:spPr>
          <a:xfrm>
            <a:off x="4546600" y="4424259"/>
            <a:ext cx="1020279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Bus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826;p20">
            <a:extLst>
              <a:ext uri="{FF2B5EF4-FFF2-40B4-BE49-F238E27FC236}">
                <a16:creationId xmlns:a16="http://schemas.microsoft.com/office/drawing/2014/main" id="{9CD24E45-C7FB-B52D-5E77-4CA058AAA159}"/>
              </a:ext>
            </a:extLst>
          </p:cNvPr>
          <p:cNvSpPr/>
          <p:nvPr/>
        </p:nvSpPr>
        <p:spPr>
          <a:xfrm>
            <a:off x="5681683" y="4008785"/>
            <a:ext cx="1038918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Bus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827;p20">
            <a:extLst>
              <a:ext uri="{FF2B5EF4-FFF2-40B4-BE49-F238E27FC236}">
                <a16:creationId xmlns:a16="http://schemas.microsoft.com/office/drawing/2014/main" id="{2126CC7B-1FF0-FDAF-7BA3-94A4EA8D923E}"/>
              </a:ext>
            </a:extLst>
          </p:cNvPr>
          <p:cNvSpPr/>
          <p:nvPr/>
        </p:nvSpPr>
        <p:spPr>
          <a:xfrm>
            <a:off x="2976726" y="4835730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828;p20">
            <a:extLst>
              <a:ext uri="{FF2B5EF4-FFF2-40B4-BE49-F238E27FC236}">
                <a16:creationId xmlns:a16="http://schemas.microsoft.com/office/drawing/2014/main" id="{1CF737D4-EA3E-873E-4A85-88F0FAB8EA48}"/>
              </a:ext>
            </a:extLst>
          </p:cNvPr>
          <p:cNvSpPr/>
          <p:nvPr/>
        </p:nvSpPr>
        <p:spPr>
          <a:xfrm>
            <a:off x="3760018" y="4835730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829;p20">
            <a:extLst>
              <a:ext uri="{FF2B5EF4-FFF2-40B4-BE49-F238E27FC236}">
                <a16:creationId xmlns:a16="http://schemas.microsoft.com/office/drawing/2014/main" id="{294CE537-884B-21E2-C08B-2DCACDEB26E8}"/>
              </a:ext>
            </a:extLst>
          </p:cNvPr>
          <p:cNvCxnSpPr>
            <a:endCxn id="19" idx="0"/>
          </p:cNvCxnSpPr>
          <p:nvPr/>
        </p:nvCxnSpPr>
        <p:spPr>
          <a:xfrm>
            <a:off x="3317916" y="4240830"/>
            <a:ext cx="0" cy="59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" name="Google Shape;830;p20">
            <a:extLst>
              <a:ext uri="{FF2B5EF4-FFF2-40B4-BE49-F238E27FC236}">
                <a16:creationId xmlns:a16="http://schemas.microsoft.com/office/drawing/2014/main" id="{96111587-F77D-577B-2473-E4B726990B18}"/>
              </a:ext>
            </a:extLst>
          </p:cNvPr>
          <p:cNvCxnSpPr>
            <a:endCxn id="20" idx="0"/>
          </p:cNvCxnSpPr>
          <p:nvPr/>
        </p:nvCxnSpPr>
        <p:spPr>
          <a:xfrm>
            <a:off x="4101208" y="4240830"/>
            <a:ext cx="0" cy="59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3" name="Google Shape;831;p20">
            <a:extLst>
              <a:ext uri="{FF2B5EF4-FFF2-40B4-BE49-F238E27FC236}">
                <a16:creationId xmlns:a16="http://schemas.microsoft.com/office/drawing/2014/main" id="{180E590F-429D-51DF-AC34-610F73495F4F}"/>
              </a:ext>
            </a:extLst>
          </p:cNvPr>
          <p:cNvSpPr/>
          <p:nvPr/>
        </p:nvSpPr>
        <p:spPr>
          <a:xfrm>
            <a:off x="1436336" y="4749156"/>
            <a:ext cx="682380" cy="50846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Bank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832;p20">
            <a:extLst>
              <a:ext uri="{FF2B5EF4-FFF2-40B4-BE49-F238E27FC236}">
                <a16:creationId xmlns:a16="http://schemas.microsoft.com/office/drawing/2014/main" id="{CA723498-8C30-CA5E-2E1E-A9D75C88F828}"/>
              </a:ext>
            </a:extLst>
          </p:cNvPr>
          <p:cNvSpPr/>
          <p:nvPr/>
        </p:nvSpPr>
        <p:spPr>
          <a:xfrm>
            <a:off x="2193435" y="4749156"/>
            <a:ext cx="682380" cy="50846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 Bank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833;p20">
            <a:extLst>
              <a:ext uri="{FF2B5EF4-FFF2-40B4-BE49-F238E27FC236}">
                <a16:creationId xmlns:a16="http://schemas.microsoft.com/office/drawing/2014/main" id="{77F16B15-CFCD-AF17-51A7-9176BBE81312}"/>
              </a:ext>
            </a:extLst>
          </p:cNvPr>
          <p:cNvCxnSpPr/>
          <p:nvPr/>
        </p:nvCxnSpPr>
        <p:spPr>
          <a:xfrm>
            <a:off x="1777526" y="3809546"/>
            <a:ext cx="0" cy="9300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6" name="Google Shape;834;p20">
            <a:extLst>
              <a:ext uri="{FF2B5EF4-FFF2-40B4-BE49-F238E27FC236}">
                <a16:creationId xmlns:a16="http://schemas.microsoft.com/office/drawing/2014/main" id="{D3DCD669-289B-3CFD-351B-82316928BDF4}"/>
              </a:ext>
            </a:extLst>
          </p:cNvPr>
          <p:cNvCxnSpPr/>
          <p:nvPr/>
        </p:nvCxnSpPr>
        <p:spPr>
          <a:xfrm>
            <a:off x="2534625" y="3820827"/>
            <a:ext cx="0" cy="9300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7" name="Google Shape;835;p20">
            <a:extLst>
              <a:ext uri="{FF2B5EF4-FFF2-40B4-BE49-F238E27FC236}">
                <a16:creationId xmlns:a16="http://schemas.microsoft.com/office/drawing/2014/main" id="{5E823A9A-C21F-88A1-830C-E1827C911D09}"/>
              </a:ext>
            </a:extLst>
          </p:cNvPr>
          <p:cNvCxnSpPr/>
          <p:nvPr/>
        </p:nvCxnSpPr>
        <p:spPr>
          <a:xfrm>
            <a:off x="2247062" y="3305148"/>
            <a:ext cx="0" cy="2680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9" name="Google Shape;838;p20">
            <a:extLst>
              <a:ext uri="{FF2B5EF4-FFF2-40B4-BE49-F238E27FC236}">
                <a16:creationId xmlns:a16="http://schemas.microsoft.com/office/drawing/2014/main" id="{ECE0097B-E337-DAE2-9D58-8D98EEF6E2D2}"/>
              </a:ext>
            </a:extLst>
          </p:cNvPr>
          <p:cNvCxnSpPr/>
          <p:nvPr/>
        </p:nvCxnSpPr>
        <p:spPr>
          <a:xfrm>
            <a:off x="4370185" y="3820827"/>
            <a:ext cx="0" cy="1846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0" name="Google Shape;839;p20">
            <a:extLst>
              <a:ext uri="{FF2B5EF4-FFF2-40B4-BE49-F238E27FC236}">
                <a16:creationId xmlns:a16="http://schemas.microsoft.com/office/drawing/2014/main" id="{04ABB46C-3A30-DB57-9324-6B8B35137613}"/>
              </a:ext>
            </a:extLst>
          </p:cNvPr>
          <p:cNvCxnSpPr/>
          <p:nvPr/>
        </p:nvCxnSpPr>
        <p:spPr>
          <a:xfrm>
            <a:off x="6183621" y="3809546"/>
            <a:ext cx="0" cy="1846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1" name="Google Shape;840;p20">
            <a:extLst>
              <a:ext uri="{FF2B5EF4-FFF2-40B4-BE49-F238E27FC236}">
                <a16:creationId xmlns:a16="http://schemas.microsoft.com/office/drawing/2014/main" id="{F248ED68-F8AC-6DE5-9663-9A6CC5B1EB01}"/>
              </a:ext>
            </a:extLst>
          </p:cNvPr>
          <p:cNvCxnSpPr/>
          <p:nvPr/>
        </p:nvCxnSpPr>
        <p:spPr>
          <a:xfrm>
            <a:off x="5061810" y="4240696"/>
            <a:ext cx="0" cy="1846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2" name="Google Shape;841;p20">
            <a:extLst>
              <a:ext uri="{FF2B5EF4-FFF2-40B4-BE49-F238E27FC236}">
                <a16:creationId xmlns:a16="http://schemas.microsoft.com/office/drawing/2014/main" id="{B5657363-4329-BA5B-9F49-E377685A1D3D}"/>
              </a:ext>
            </a:extLst>
          </p:cNvPr>
          <p:cNvSpPr/>
          <p:nvPr/>
        </p:nvSpPr>
        <p:spPr>
          <a:xfrm>
            <a:off x="4715172" y="4782281"/>
            <a:ext cx="851707" cy="2427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BootROM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842;p20">
            <a:extLst>
              <a:ext uri="{FF2B5EF4-FFF2-40B4-BE49-F238E27FC236}">
                <a16:creationId xmlns:a16="http://schemas.microsoft.com/office/drawing/2014/main" id="{7CCDA706-5742-6DEC-C975-C1A6957DBDE4}"/>
              </a:ext>
            </a:extLst>
          </p:cNvPr>
          <p:cNvSpPr/>
          <p:nvPr/>
        </p:nvSpPr>
        <p:spPr>
          <a:xfrm>
            <a:off x="4715172" y="5082802"/>
            <a:ext cx="851707" cy="2427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843;p20">
            <a:extLst>
              <a:ext uri="{FF2B5EF4-FFF2-40B4-BE49-F238E27FC236}">
                <a16:creationId xmlns:a16="http://schemas.microsoft.com/office/drawing/2014/main" id="{3A21C808-EE0B-1E16-3893-12F7CBDDF98D}"/>
              </a:ext>
            </a:extLst>
          </p:cNvPr>
          <p:cNvSpPr/>
          <p:nvPr/>
        </p:nvSpPr>
        <p:spPr>
          <a:xfrm>
            <a:off x="4726078" y="5383323"/>
            <a:ext cx="841442" cy="2427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844;p20">
            <a:extLst>
              <a:ext uri="{FF2B5EF4-FFF2-40B4-BE49-F238E27FC236}">
                <a16:creationId xmlns:a16="http://schemas.microsoft.com/office/drawing/2014/main" id="{6D919160-F05D-D84F-090F-39649F86513F}"/>
              </a:ext>
            </a:extLst>
          </p:cNvPr>
          <p:cNvSpPr/>
          <p:nvPr/>
        </p:nvSpPr>
        <p:spPr>
          <a:xfrm>
            <a:off x="4726078" y="5673368"/>
            <a:ext cx="841442" cy="2427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845;p20">
            <a:extLst>
              <a:ext uri="{FF2B5EF4-FFF2-40B4-BE49-F238E27FC236}">
                <a16:creationId xmlns:a16="http://schemas.microsoft.com/office/drawing/2014/main" id="{0F0F0998-CA99-E13A-0959-1F965FC6D79C}"/>
              </a:ext>
            </a:extLst>
          </p:cNvPr>
          <p:cNvCxnSpPr/>
          <p:nvPr/>
        </p:nvCxnSpPr>
        <p:spPr>
          <a:xfrm>
            <a:off x="4609421" y="4908644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" name="Google Shape;846;p20">
            <a:extLst>
              <a:ext uri="{FF2B5EF4-FFF2-40B4-BE49-F238E27FC236}">
                <a16:creationId xmlns:a16="http://schemas.microsoft.com/office/drawing/2014/main" id="{D4CD05D1-AB42-526F-9790-4FD31310BBC5}"/>
              </a:ext>
            </a:extLst>
          </p:cNvPr>
          <p:cNvCxnSpPr/>
          <p:nvPr/>
        </p:nvCxnSpPr>
        <p:spPr>
          <a:xfrm>
            <a:off x="4606813" y="4652486"/>
            <a:ext cx="0" cy="112290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38" name="Google Shape;847;p20">
            <a:extLst>
              <a:ext uri="{FF2B5EF4-FFF2-40B4-BE49-F238E27FC236}">
                <a16:creationId xmlns:a16="http://schemas.microsoft.com/office/drawing/2014/main" id="{E15F7AB4-59AF-39F0-7EAE-DEEE2ED507E8}"/>
              </a:ext>
            </a:extLst>
          </p:cNvPr>
          <p:cNvCxnSpPr/>
          <p:nvPr/>
        </p:nvCxnSpPr>
        <p:spPr>
          <a:xfrm>
            <a:off x="4609421" y="5203919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848;p20">
            <a:extLst>
              <a:ext uri="{FF2B5EF4-FFF2-40B4-BE49-F238E27FC236}">
                <a16:creationId xmlns:a16="http://schemas.microsoft.com/office/drawing/2014/main" id="{58DC9226-DCD5-A1BF-A671-211CE3E16548}"/>
              </a:ext>
            </a:extLst>
          </p:cNvPr>
          <p:cNvCxnSpPr/>
          <p:nvPr/>
        </p:nvCxnSpPr>
        <p:spPr>
          <a:xfrm>
            <a:off x="4609421" y="5503956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" name="Google Shape;849;p20">
            <a:extLst>
              <a:ext uri="{FF2B5EF4-FFF2-40B4-BE49-F238E27FC236}">
                <a16:creationId xmlns:a16="http://schemas.microsoft.com/office/drawing/2014/main" id="{6D56C9D8-39A0-7308-1DBC-3456593B9C83}"/>
              </a:ext>
            </a:extLst>
          </p:cNvPr>
          <p:cNvCxnSpPr/>
          <p:nvPr/>
        </p:nvCxnSpPr>
        <p:spPr>
          <a:xfrm>
            <a:off x="4609421" y="5775388"/>
            <a:ext cx="107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" name="Google Shape;850;p20">
            <a:extLst>
              <a:ext uri="{FF2B5EF4-FFF2-40B4-BE49-F238E27FC236}">
                <a16:creationId xmlns:a16="http://schemas.microsoft.com/office/drawing/2014/main" id="{F5918989-1D29-5C6E-6805-5B195221A51C}"/>
              </a:ext>
            </a:extLst>
          </p:cNvPr>
          <p:cNvSpPr/>
          <p:nvPr/>
        </p:nvSpPr>
        <p:spPr>
          <a:xfrm>
            <a:off x="6028075" y="4749156"/>
            <a:ext cx="682380" cy="4218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851;p20">
            <a:extLst>
              <a:ext uri="{FF2B5EF4-FFF2-40B4-BE49-F238E27FC236}">
                <a16:creationId xmlns:a16="http://schemas.microsoft.com/office/drawing/2014/main" id="{2447C1A9-9787-053E-10E7-D44C92A54C0B}"/>
              </a:ext>
            </a:extLst>
          </p:cNvPr>
          <p:cNvCxnSpPr>
            <a:stCxn id="35" idx="3"/>
          </p:cNvCxnSpPr>
          <p:nvPr/>
        </p:nvCxnSpPr>
        <p:spPr>
          <a:xfrm rot="10800000" flipH="1">
            <a:off x="5567520" y="4226934"/>
            <a:ext cx="255300" cy="15678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3" name="Google Shape;852;p20">
            <a:extLst>
              <a:ext uri="{FF2B5EF4-FFF2-40B4-BE49-F238E27FC236}">
                <a16:creationId xmlns:a16="http://schemas.microsoft.com/office/drawing/2014/main" id="{1BE06F10-A95C-985E-2019-7784F913FAA3}"/>
              </a:ext>
            </a:extLst>
          </p:cNvPr>
          <p:cNvCxnSpPr/>
          <p:nvPr/>
        </p:nvCxnSpPr>
        <p:spPr>
          <a:xfrm>
            <a:off x="6369265" y="4240696"/>
            <a:ext cx="0" cy="49888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4" name="Google Shape;853;p20">
            <a:extLst>
              <a:ext uri="{FF2B5EF4-FFF2-40B4-BE49-F238E27FC236}">
                <a16:creationId xmlns:a16="http://schemas.microsoft.com/office/drawing/2014/main" id="{F3F2C531-3119-9020-94AE-C1684BF400B4}"/>
              </a:ext>
            </a:extLst>
          </p:cNvPr>
          <p:cNvSpPr/>
          <p:nvPr/>
        </p:nvSpPr>
        <p:spPr>
          <a:xfrm>
            <a:off x="1423852" y="5454170"/>
            <a:ext cx="1451964" cy="2363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Bus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854;p20">
            <a:extLst>
              <a:ext uri="{FF2B5EF4-FFF2-40B4-BE49-F238E27FC236}">
                <a16:creationId xmlns:a16="http://schemas.microsoft.com/office/drawing/2014/main" id="{ED446C3F-EA86-A9FF-C846-E6247497C395}"/>
              </a:ext>
            </a:extLst>
          </p:cNvPr>
          <p:cNvCxnSpPr/>
          <p:nvPr/>
        </p:nvCxnSpPr>
        <p:spPr>
          <a:xfrm>
            <a:off x="1738433" y="5263423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6" name="Google Shape;855;p20">
            <a:extLst>
              <a:ext uri="{FF2B5EF4-FFF2-40B4-BE49-F238E27FC236}">
                <a16:creationId xmlns:a16="http://schemas.microsoft.com/office/drawing/2014/main" id="{6603618F-BD3E-049B-811A-97392DBBA9F9}"/>
              </a:ext>
            </a:extLst>
          </p:cNvPr>
          <p:cNvCxnSpPr/>
          <p:nvPr/>
        </p:nvCxnSpPr>
        <p:spPr>
          <a:xfrm>
            <a:off x="2547801" y="5263423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7" name="Google Shape;856;p20">
            <a:extLst>
              <a:ext uri="{FF2B5EF4-FFF2-40B4-BE49-F238E27FC236}">
                <a16:creationId xmlns:a16="http://schemas.microsoft.com/office/drawing/2014/main" id="{CAE54F53-ED1F-FA50-6D22-161FFF6B7D10}"/>
              </a:ext>
            </a:extLst>
          </p:cNvPr>
          <p:cNvSpPr/>
          <p:nvPr/>
        </p:nvSpPr>
        <p:spPr>
          <a:xfrm>
            <a:off x="2193435" y="5866422"/>
            <a:ext cx="682380" cy="41563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 Chan.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857;p20">
            <a:extLst>
              <a:ext uri="{FF2B5EF4-FFF2-40B4-BE49-F238E27FC236}">
                <a16:creationId xmlns:a16="http://schemas.microsoft.com/office/drawing/2014/main" id="{76B65B27-04B8-C45B-BF6D-E35238EE59F1}"/>
              </a:ext>
            </a:extLst>
          </p:cNvPr>
          <p:cNvSpPr/>
          <p:nvPr/>
        </p:nvSpPr>
        <p:spPr>
          <a:xfrm>
            <a:off x="1423852" y="5866422"/>
            <a:ext cx="682380" cy="41563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 Chan.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858;p20">
            <a:extLst>
              <a:ext uri="{FF2B5EF4-FFF2-40B4-BE49-F238E27FC236}">
                <a16:creationId xmlns:a16="http://schemas.microsoft.com/office/drawing/2014/main" id="{46F4C73F-6D1E-FB9F-6E5F-CF4A4149625C}"/>
              </a:ext>
            </a:extLst>
          </p:cNvPr>
          <p:cNvCxnSpPr/>
          <p:nvPr/>
        </p:nvCxnSpPr>
        <p:spPr>
          <a:xfrm>
            <a:off x="1738433" y="5673368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0" name="Google Shape;859;p20">
            <a:extLst>
              <a:ext uri="{FF2B5EF4-FFF2-40B4-BE49-F238E27FC236}">
                <a16:creationId xmlns:a16="http://schemas.microsoft.com/office/drawing/2014/main" id="{A020D32B-EE34-0509-E449-ACCF212A8526}"/>
              </a:ext>
            </a:extLst>
          </p:cNvPr>
          <p:cNvCxnSpPr/>
          <p:nvPr/>
        </p:nvCxnSpPr>
        <p:spPr>
          <a:xfrm>
            <a:off x="2547801" y="5673368"/>
            <a:ext cx="0" cy="190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52" name="Google Shape;837;p20">
            <a:extLst>
              <a:ext uri="{FF2B5EF4-FFF2-40B4-BE49-F238E27FC236}">
                <a16:creationId xmlns:a16="http://schemas.microsoft.com/office/drawing/2014/main" id="{B87222EA-5189-EE01-3640-890F8F7C89C4}"/>
              </a:ext>
            </a:extLst>
          </p:cNvPr>
          <p:cNvCxnSpPr>
            <a:cxnSpLocks/>
          </p:cNvCxnSpPr>
          <p:nvPr/>
        </p:nvCxnSpPr>
        <p:spPr>
          <a:xfrm>
            <a:off x="3995925" y="3416161"/>
            <a:ext cx="0" cy="58927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3" name="Google Shape;798;p20">
            <a:extLst>
              <a:ext uri="{FF2B5EF4-FFF2-40B4-BE49-F238E27FC236}">
                <a16:creationId xmlns:a16="http://schemas.microsoft.com/office/drawing/2014/main" id="{AB78FD52-4EEC-99B7-D4CD-204D6BC176C5}"/>
              </a:ext>
            </a:extLst>
          </p:cNvPr>
          <p:cNvSpPr/>
          <p:nvPr/>
        </p:nvSpPr>
        <p:spPr>
          <a:xfrm>
            <a:off x="3190482" y="1595411"/>
            <a:ext cx="1620485" cy="1816028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Dataflow Accelerator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837;p20">
            <a:extLst>
              <a:ext uri="{FF2B5EF4-FFF2-40B4-BE49-F238E27FC236}">
                <a16:creationId xmlns:a16="http://schemas.microsoft.com/office/drawing/2014/main" id="{EDCE47DB-1CBC-E827-9855-9828D9EB1BF4}"/>
              </a:ext>
            </a:extLst>
          </p:cNvPr>
          <p:cNvCxnSpPr>
            <a:cxnSpLocks/>
          </p:cNvCxnSpPr>
          <p:nvPr/>
        </p:nvCxnSpPr>
        <p:spPr>
          <a:xfrm>
            <a:off x="5345097" y="3416161"/>
            <a:ext cx="0" cy="58927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5" name="Google Shape;798;p20">
            <a:extLst>
              <a:ext uri="{FF2B5EF4-FFF2-40B4-BE49-F238E27FC236}">
                <a16:creationId xmlns:a16="http://schemas.microsoft.com/office/drawing/2014/main" id="{FA646066-8A5A-D47E-3F6A-A223B69AFC3B}"/>
              </a:ext>
            </a:extLst>
          </p:cNvPr>
          <p:cNvSpPr/>
          <p:nvPr/>
        </p:nvSpPr>
        <p:spPr>
          <a:xfrm>
            <a:off x="4957097" y="1596814"/>
            <a:ext cx="1620485" cy="18160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Systolic Array Based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4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4855A1-ED0E-B73D-E014-5457E2CBBDF6}"/>
              </a:ext>
            </a:extLst>
          </p:cNvPr>
          <p:cNvGrpSpPr/>
          <p:nvPr/>
        </p:nvGrpSpPr>
        <p:grpSpPr>
          <a:xfrm>
            <a:off x="3659015" y="2305818"/>
            <a:ext cx="3042727" cy="2246363"/>
            <a:chOff x="3659015" y="2305818"/>
            <a:chExt cx="3042727" cy="2246363"/>
          </a:xfrm>
        </p:grpSpPr>
        <p:sp>
          <p:nvSpPr>
            <p:cNvPr id="3" name="Google Shape;822;p20">
              <a:extLst>
                <a:ext uri="{FF2B5EF4-FFF2-40B4-BE49-F238E27FC236}">
                  <a16:creationId xmlns:a16="http://schemas.microsoft.com/office/drawing/2014/main" id="{2CC8F19A-D420-EE86-241A-4C7A52EDDFA7}"/>
                </a:ext>
              </a:extLst>
            </p:cNvPr>
            <p:cNvSpPr/>
            <p:nvPr/>
          </p:nvSpPr>
          <p:spPr>
            <a:xfrm>
              <a:off x="3659015" y="2305818"/>
              <a:ext cx="3042727" cy="224636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CalyxSumMMIOWrapper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77564-78C4-2EEC-71D9-5BA63D434590}"/>
                </a:ext>
              </a:extLst>
            </p:cNvPr>
            <p:cNvGrpSpPr/>
            <p:nvPr/>
          </p:nvGrpSpPr>
          <p:grpSpPr>
            <a:xfrm>
              <a:off x="3934779" y="2752463"/>
              <a:ext cx="2491198" cy="1657491"/>
              <a:chOff x="3921177" y="2752463"/>
              <a:chExt cx="2491198" cy="1657491"/>
            </a:xfrm>
          </p:grpSpPr>
          <p:sp>
            <p:nvSpPr>
              <p:cNvPr id="2" name="Google Shape;822;p20">
                <a:extLst>
                  <a:ext uri="{FF2B5EF4-FFF2-40B4-BE49-F238E27FC236}">
                    <a16:creationId xmlns:a16="http://schemas.microsoft.com/office/drawing/2014/main" id="{70CEE9CB-4D16-6A01-DE65-F8B98901C9B3}"/>
                  </a:ext>
                </a:extLst>
              </p:cNvPr>
              <p:cNvSpPr/>
              <p:nvPr/>
            </p:nvSpPr>
            <p:spPr>
              <a:xfrm>
                <a:off x="3921177" y="2752463"/>
                <a:ext cx="2491198" cy="16574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</a:t>
                </a: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BlackBox</a:t>
                </a:r>
                <a:endPara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822;p20">
                <a:extLst>
                  <a:ext uri="{FF2B5EF4-FFF2-40B4-BE49-F238E27FC236}">
                    <a16:creationId xmlns:a16="http://schemas.microsoft.com/office/drawing/2014/main" id="{BAC1494F-C06E-2ACF-71D6-37AC71E110E2}"/>
                  </a:ext>
                </a:extLst>
              </p:cNvPr>
              <p:cNvSpPr/>
              <p:nvPr/>
            </p:nvSpPr>
            <p:spPr>
              <a:xfrm>
                <a:off x="4144088" y="3146385"/>
                <a:ext cx="2045375" cy="1166059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SystemVerilog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755</Words>
  <Application>Microsoft Macintosh PowerPoint</Application>
  <PresentationFormat>Widescreen</PresentationFormat>
  <Paragraphs>436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165</cp:revision>
  <dcterms:created xsi:type="dcterms:W3CDTF">2024-04-18T06:16:51Z</dcterms:created>
  <dcterms:modified xsi:type="dcterms:W3CDTF">2024-04-24T23:33:57Z</dcterms:modified>
</cp:coreProperties>
</file>