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0" r:id="rId4"/>
    <p:sldId id="279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67" r:id="rId16"/>
    <p:sldId id="258" r:id="rId17"/>
    <p:sldId id="259" r:id="rId18"/>
    <p:sldId id="268" r:id="rId19"/>
    <p:sldId id="261" r:id="rId20"/>
    <p:sldId id="262" r:id="rId21"/>
    <p:sldId id="266" r:id="rId22"/>
    <p:sldId id="263" r:id="rId23"/>
    <p:sldId id="264" r:id="rId24"/>
    <p:sldId id="265" r:id="rId25"/>
    <p:sldId id="270" r:id="rId26"/>
    <p:sldId id="274" r:id="rId27"/>
    <p:sldId id="276" r:id="rId28"/>
    <p:sldId id="277" r:id="rId29"/>
    <p:sldId id="275" r:id="rId30"/>
    <p:sldId id="278" r:id="rId31"/>
    <p:sldId id="271" r:id="rId32"/>
    <p:sldId id="272" r:id="rId33"/>
    <p:sldId id="273" r:id="rId34"/>
    <p:sldId id="26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7"/>
    <p:restoredTop sz="88764"/>
  </p:normalViewPr>
  <p:slideViewPr>
    <p:cSldViewPr snapToGrid="0" showGuides="1">
      <p:cViewPr varScale="1">
        <p:scale>
          <a:sx n="134" d="100"/>
          <a:sy n="134" d="100"/>
        </p:scale>
        <p:origin x="1808" y="184"/>
      </p:cViewPr>
      <p:guideLst>
        <p:guide orient="horz" pos="264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78837D-ED48-1E68-FF39-666738467244}"/>
              </a:ext>
            </a:extLst>
          </p:cNvPr>
          <p:cNvSpPr/>
          <p:nvPr/>
        </p:nvSpPr>
        <p:spPr>
          <a:xfrm>
            <a:off x="1771650" y="847725"/>
            <a:ext cx="8343900" cy="39052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FireSim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used* in published work from authors at over 20 academic and industrial institutions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*actually used, not only cited</a:t>
            </a:r>
          </a:p>
        </p:txBody>
      </p:sp>
    </p:spTree>
    <p:extLst>
      <p:ext uri="{BB962C8B-B14F-4D97-AF65-F5344CB8AC3E}">
        <p14:creationId xmlns:p14="http://schemas.microsoft.com/office/powerpoint/2010/main" val="185072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2FD6CA-F698-AD9C-FB08-D593799B364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3821967" y="1488872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3821967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4807257" y="1496814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4807256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3803404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4788693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4339465" y="2006370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4125111" y="2095159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4339465" y="2103101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5110400" y="2103101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4106548" y="3163596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4125111" y="3163596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396797-120D-E132-B8E0-E114C426DC44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AF686E-1BF9-EEFD-36AD-2D03B6C248F8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846792-57BD-EB78-8490-18E9F56798E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6A2B1-70C0-3819-7AE3-A530CF1F58FD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E73B6B-F296-444A-2908-4E31A15631A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0FA2B0-89F1-FB6C-9F65-E69315A070C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6A9E64-C7B7-3C87-2643-A63630B8977C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AC7F7E-D97B-5A9E-36A8-08AA155FE73D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30A99-649D-5CDA-B547-DEE01767F929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F7046-08C2-F777-48AB-460FF5D1112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519D82-0CD1-AA1A-5646-6CC4C58F8668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FFCD84-871D-6949-6ED9-48D9916B52B1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FE66D8-42E3-EC37-127D-604AD15FC9DF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FE13D-6DB9-B7F4-D79E-6A5AA3AC1185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EDF1904-AA35-1AF3-91D2-F6796CB0C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AE8CA-8589-8C87-F30A-CF263FC40F87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42D77-DCFD-3D0C-18A4-3B06919537F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55BFD0-A042-363A-0C20-C74E79D1049D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5AD8A8-4176-EE1E-90C3-2210AF3D3D12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049068-1C5F-0B81-74A9-4D1A6EB4894A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314179-B66E-5C63-0BBE-F45876D0E07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D3F09-FCB9-7ADA-8FD2-C44FF3EA5070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6EA2-167C-CFBF-3E3F-919038DECF1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0AC5F3-CF6B-BBD8-3D59-E71CFBE511C4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080B31-0166-743D-3269-B4E0823C5DFE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2D789-2752-7B93-35F7-64FF48D6E451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40D7F5-239A-48CE-6EE1-CDA8A0343BF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D9A892-2265-5B67-D5F6-62AB69E28DC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78832-FFA3-C623-543C-92683DA1931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4400</TotalTime>
  <Words>880</Words>
  <Application>Microsoft Macintosh PowerPoint</Application>
  <PresentationFormat>Widescreen</PresentationFormat>
  <Paragraphs>496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202</cp:revision>
  <dcterms:created xsi:type="dcterms:W3CDTF">2024-04-18T06:16:51Z</dcterms:created>
  <dcterms:modified xsi:type="dcterms:W3CDTF">2024-04-26T05:12:08Z</dcterms:modified>
</cp:coreProperties>
</file>