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0" r:id="rId4"/>
    <p:sldId id="279" r:id="rId5"/>
    <p:sldId id="285" r:id="rId6"/>
    <p:sldId id="286" r:id="rId7"/>
    <p:sldId id="287" r:id="rId8"/>
    <p:sldId id="288" r:id="rId9"/>
    <p:sldId id="289" r:id="rId10"/>
    <p:sldId id="280" r:id="rId11"/>
    <p:sldId id="281" r:id="rId12"/>
    <p:sldId id="282" r:id="rId13"/>
    <p:sldId id="283" r:id="rId14"/>
    <p:sldId id="284" r:id="rId15"/>
    <p:sldId id="267" r:id="rId16"/>
    <p:sldId id="258" r:id="rId17"/>
    <p:sldId id="259" r:id="rId18"/>
    <p:sldId id="268" r:id="rId19"/>
    <p:sldId id="291" r:id="rId20"/>
    <p:sldId id="261" r:id="rId21"/>
    <p:sldId id="262" r:id="rId22"/>
    <p:sldId id="266" r:id="rId23"/>
    <p:sldId id="263" r:id="rId24"/>
    <p:sldId id="264" r:id="rId25"/>
    <p:sldId id="265" r:id="rId26"/>
    <p:sldId id="270" r:id="rId27"/>
    <p:sldId id="274" r:id="rId28"/>
    <p:sldId id="276" r:id="rId29"/>
    <p:sldId id="277" r:id="rId30"/>
    <p:sldId id="275" r:id="rId31"/>
    <p:sldId id="278" r:id="rId32"/>
    <p:sldId id="271" r:id="rId33"/>
    <p:sldId id="272" r:id="rId34"/>
    <p:sldId id="273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7"/>
    <p:restoredTop sz="88764"/>
  </p:normalViewPr>
  <p:slideViewPr>
    <p:cSldViewPr snapToGrid="0" showGuides="1">
      <p:cViewPr varScale="1">
        <p:scale>
          <a:sx n="134" d="100"/>
          <a:sy n="134" d="100"/>
        </p:scale>
        <p:origin x="1808" y="184"/>
      </p:cViewPr>
      <p:guideLst>
        <p:guide orient="horz" pos="264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F52427F-83D7-B217-503B-1CB13A3CE7E5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1171169" y="1323208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1171169" y="1323208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5" name="Google Shape;114;p5">
              <a:extLst>
                <a:ext uri="{FF2B5EF4-FFF2-40B4-BE49-F238E27FC236}">
                  <a16:creationId xmlns:a16="http://schemas.microsoft.com/office/drawing/2014/main" id="{217C8C89-B37E-1571-B227-01B69E5793EA}"/>
                </a:ext>
              </a:extLst>
            </p:cNvPr>
            <p:cNvGrpSpPr/>
            <p:nvPr/>
          </p:nvGrpSpPr>
          <p:grpSpPr>
            <a:xfrm>
              <a:off x="3171340" y="1595410"/>
              <a:ext cx="2395539" cy="1766888"/>
              <a:chOff x="19049" y="1333501"/>
              <a:chExt cx="2395539" cy="1766888"/>
            </a:xfrm>
            <a:solidFill>
              <a:schemeClr val="bg1"/>
            </a:solidFill>
          </p:grpSpPr>
          <p:sp>
            <p:nvSpPr>
              <p:cNvPr id="44" name="Google Shape;115;p5">
                <a:extLst>
                  <a:ext uri="{FF2B5EF4-FFF2-40B4-BE49-F238E27FC236}">
                    <a16:creationId xmlns:a16="http://schemas.microsoft.com/office/drawing/2014/main" id="{4A564813-4136-D3A1-188B-2279E11CB9B7}"/>
                  </a:ext>
                </a:extLst>
              </p:cNvPr>
              <p:cNvSpPr/>
              <p:nvPr/>
            </p:nvSpPr>
            <p:spPr>
              <a:xfrm>
                <a:off x="19049" y="1333501"/>
                <a:ext cx="2395539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6;p5">
                <a:extLst>
                  <a:ext uri="{FF2B5EF4-FFF2-40B4-BE49-F238E27FC236}">
                    <a16:creationId xmlns:a16="http://schemas.microsoft.com/office/drawing/2014/main" id="{93958216-732C-8002-3785-12FDBBF6B54D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7;p5">
                <a:extLst>
                  <a:ext uri="{FF2B5EF4-FFF2-40B4-BE49-F238E27FC236}">
                    <a16:creationId xmlns:a16="http://schemas.microsoft.com/office/drawing/2014/main" id="{4C07A0EF-9B7E-904B-E1D0-4F754992DB9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18;p5">
                <a:extLst>
                  <a:ext uri="{FF2B5EF4-FFF2-40B4-BE49-F238E27FC236}">
                    <a16:creationId xmlns:a16="http://schemas.microsoft.com/office/drawing/2014/main" id="{A44ADFFB-DD66-1FD3-CAB7-ECFB4BFFCA1B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19;p5">
                <a:extLst>
                  <a:ext uri="{FF2B5EF4-FFF2-40B4-BE49-F238E27FC236}">
                    <a16:creationId xmlns:a16="http://schemas.microsoft.com/office/drawing/2014/main" id="{05A97B17-5DE2-E03A-487E-7E6F14FB3C14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120;p5">
                <a:extLst>
                  <a:ext uri="{FF2B5EF4-FFF2-40B4-BE49-F238E27FC236}">
                    <a16:creationId xmlns:a16="http://schemas.microsoft.com/office/drawing/2014/main" id="{B17629EB-6687-2FAC-1F14-1CE0F83D8275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0" name="Google Shape;121;p5">
                <a:extLst>
                  <a:ext uri="{FF2B5EF4-FFF2-40B4-BE49-F238E27FC236}">
                    <a16:creationId xmlns:a16="http://schemas.microsoft.com/office/drawing/2014/main" id="{560ED1C2-D542-A924-9AB5-9C430007B972}"/>
                  </a:ext>
                </a:extLst>
              </p:cNvPr>
              <p:cNvCxnSpPr>
                <a:stCxn id="45" idx="2"/>
                <a:endCxn id="4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1" name="Google Shape;122;p5">
                <a:extLst>
                  <a:ext uri="{FF2B5EF4-FFF2-40B4-BE49-F238E27FC236}">
                    <a16:creationId xmlns:a16="http://schemas.microsoft.com/office/drawing/2014/main" id="{66E8EA38-469A-3DF0-2FF5-8D6C31B72E6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2" name="Google Shape;123;p5">
                <a:extLst>
                  <a:ext uri="{FF2B5EF4-FFF2-40B4-BE49-F238E27FC236}">
                    <a16:creationId xmlns:a16="http://schemas.microsoft.com/office/drawing/2014/main" id="{77AC25F9-7B56-FE7A-BD1A-9A2F27B08D31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3" name="Google Shape;124;p5">
                <a:extLst>
                  <a:ext uri="{FF2B5EF4-FFF2-40B4-BE49-F238E27FC236}">
                    <a16:creationId xmlns:a16="http://schemas.microsoft.com/office/drawing/2014/main" id="{39E89B1A-6806-F23E-8E2F-27AF0A3DD045}"/>
                  </a:ext>
                </a:extLst>
              </p:cNvPr>
              <p:cNvSpPr/>
              <p:nvPr/>
            </p:nvSpPr>
            <p:spPr>
              <a:xfrm>
                <a:off x="72809" y="2806933"/>
                <a:ext cx="2276521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125;p5">
                <a:extLst>
                  <a:ext uri="{FF2B5EF4-FFF2-40B4-BE49-F238E27FC236}">
                    <a16:creationId xmlns:a16="http://schemas.microsoft.com/office/drawing/2014/main" id="{EFDCA226-32C7-A0FD-D3D3-9DF126543394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5" name="Google Shape;126;p5">
                <a:extLst>
                  <a:ext uri="{FF2B5EF4-FFF2-40B4-BE49-F238E27FC236}">
                    <a16:creationId xmlns:a16="http://schemas.microsoft.com/office/drawing/2014/main" id="{7CAAAEDD-C90F-9455-7A07-2E4469283A08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6" name="Google Shape;127;p5">
                <a:extLst>
                  <a:ext uri="{FF2B5EF4-FFF2-40B4-BE49-F238E27FC236}">
                    <a16:creationId xmlns:a16="http://schemas.microsoft.com/office/drawing/2014/main" id="{2E50BF9A-50BC-88B8-F191-10793536D733}"/>
                  </a:ext>
                </a:extLst>
              </p:cNvPr>
              <p:cNvSpPr/>
              <p:nvPr/>
            </p:nvSpPr>
            <p:spPr>
              <a:xfrm rot="5400000">
                <a:off x="-103262" y="1757735"/>
                <a:ext cx="1034521" cy="682380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Accelerator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" name="Google Shape;128;p5">
                <a:extLst>
                  <a:ext uri="{FF2B5EF4-FFF2-40B4-BE49-F238E27FC236}">
                    <a16:creationId xmlns:a16="http://schemas.microsoft.com/office/drawing/2014/main" id="{5F83236F-1351-439E-F5A4-2B7F02CD5E8E}"/>
                  </a:ext>
                </a:extLst>
              </p:cNvPr>
              <p:cNvCxnSpPr/>
              <p:nvPr/>
            </p:nvCxnSpPr>
            <p:spPr>
              <a:xfrm>
                <a:off x="403097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129;p5">
                <a:extLst>
                  <a:ext uri="{FF2B5EF4-FFF2-40B4-BE49-F238E27FC236}">
                    <a16:creationId xmlns:a16="http://schemas.microsoft.com/office/drawing/2014/main" id="{EE0251EF-2300-93F8-5667-8FFB3A486698}"/>
                  </a:ext>
                </a:extLst>
              </p:cNvPr>
              <p:cNvCxnSpPr/>
              <p:nvPr/>
            </p:nvCxnSpPr>
            <p:spPr>
              <a:xfrm>
                <a:off x="762645" y="1792609"/>
                <a:ext cx="94937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5669272" y="2568132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4343875" y="3294954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6166325" y="3362298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A1431E0-2415-C743-0766-04E591E71B1A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101;p5">
              <a:extLst>
                <a:ext uri="{FF2B5EF4-FFF2-40B4-BE49-F238E27FC236}">
                  <a16:creationId xmlns:a16="http://schemas.microsoft.com/office/drawing/2014/main" id="{F92A8AE8-F012-72A9-DAA0-CCAECEEE955A}"/>
                </a:ext>
              </a:extLst>
            </p:cNvPr>
            <p:cNvGrpSpPr/>
            <p:nvPr/>
          </p:nvGrpSpPr>
          <p:grpSpPr>
            <a:xfrm>
              <a:off x="5946550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129" name="Google Shape;102;p5">
                <a:extLst>
                  <a:ext uri="{FF2B5EF4-FFF2-40B4-BE49-F238E27FC236}">
                    <a16:creationId xmlns:a16="http://schemas.microsoft.com/office/drawing/2014/main" id="{85025B6B-5CC3-FF16-F75E-91D10DCCEF37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03;p5">
                <a:extLst>
                  <a:ext uri="{FF2B5EF4-FFF2-40B4-BE49-F238E27FC236}">
                    <a16:creationId xmlns:a16="http://schemas.microsoft.com/office/drawing/2014/main" id="{E3182049-16B2-C73A-BA47-162954F3E389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04;p5">
                <a:extLst>
                  <a:ext uri="{FF2B5EF4-FFF2-40B4-BE49-F238E27FC236}">
                    <a16:creationId xmlns:a16="http://schemas.microsoft.com/office/drawing/2014/main" id="{D32EEBDA-C1A1-0FCD-0C35-9A45F5EE1DAC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05;p5">
                <a:extLst>
                  <a:ext uri="{FF2B5EF4-FFF2-40B4-BE49-F238E27FC236}">
                    <a16:creationId xmlns:a16="http://schemas.microsoft.com/office/drawing/2014/main" id="{834AF700-3191-56F8-2611-BA11AA0FA79D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06;p5">
                <a:extLst>
                  <a:ext uri="{FF2B5EF4-FFF2-40B4-BE49-F238E27FC236}">
                    <a16:creationId xmlns:a16="http://schemas.microsoft.com/office/drawing/2014/main" id="{90222517-62BA-EF58-668C-AC055360EBAA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07;p5">
                <a:extLst>
                  <a:ext uri="{FF2B5EF4-FFF2-40B4-BE49-F238E27FC236}">
                    <a16:creationId xmlns:a16="http://schemas.microsoft.com/office/drawing/2014/main" id="{0D7CA193-36BA-343F-F799-CBA069512362}"/>
                  </a:ext>
                </a:extLst>
              </p:cNvPr>
              <p:cNvCxnSpPr>
                <a:stCxn id="130" idx="3"/>
                <a:endCxn id="13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5" name="Google Shape;108;p5">
                <a:extLst>
                  <a:ext uri="{FF2B5EF4-FFF2-40B4-BE49-F238E27FC236}">
                    <a16:creationId xmlns:a16="http://schemas.microsoft.com/office/drawing/2014/main" id="{306324FB-E622-3889-7F75-C0CF201CE43B}"/>
                  </a:ext>
                </a:extLst>
              </p:cNvPr>
              <p:cNvCxnSpPr>
                <a:stCxn id="130" idx="2"/>
                <a:endCxn id="13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6" name="Google Shape;109;p5">
                <a:extLst>
                  <a:ext uri="{FF2B5EF4-FFF2-40B4-BE49-F238E27FC236}">
                    <a16:creationId xmlns:a16="http://schemas.microsoft.com/office/drawing/2014/main" id="{6DEF4B9F-2C47-D8B3-6E51-0A51779E91EC}"/>
                  </a:ext>
                </a:extLst>
              </p:cNvPr>
              <p:cNvCxnSpPr>
                <a:stCxn id="131" idx="2"/>
                <a:endCxn id="13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7" name="Google Shape;110;p5">
                <a:extLst>
                  <a:ext uri="{FF2B5EF4-FFF2-40B4-BE49-F238E27FC236}">
                    <a16:creationId xmlns:a16="http://schemas.microsoft.com/office/drawing/2014/main" id="{E22A112E-6417-0A62-C35C-C2BEBA8913FB}"/>
                  </a:ext>
                </a:extLst>
              </p:cNvPr>
              <p:cNvCxnSpPr>
                <a:stCxn id="130" idx="2"/>
                <a:endCxn id="13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8" name="Google Shape;111;p5">
                <a:extLst>
                  <a:ext uri="{FF2B5EF4-FFF2-40B4-BE49-F238E27FC236}">
                    <a16:creationId xmlns:a16="http://schemas.microsoft.com/office/drawing/2014/main" id="{D9CE46F3-EF18-648F-F7B7-655992111932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12;p5">
                <a:extLst>
                  <a:ext uri="{FF2B5EF4-FFF2-40B4-BE49-F238E27FC236}">
                    <a16:creationId xmlns:a16="http://schemas.microsoft.com/office/drawing/2014/main" id="{0B22777E-AFE4-85EE-90B5-94B6E14A4AE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0" name="Google Shape;113;p5">
                <a:extLst>
                  <a:ext uri="{FF2B5EF4-FFF2-40B4-BE49-F238E27FC236}">
                    <a16:creationId xmlns:a16="http://schemas.microsoft.com/office/drawing/2014/main" id="{829808D1-5C77-4B0E-D4C3-51416DC9B82D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84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78837D-ED48-1E68-FF39-666738467244}"/>
              </a:ext>
            </a:extLst>
          </p:cNvPr>
          <p:cNvSpPr/>
          <p:nvPr/>
        </p:nvSpPr>
        <p:spPr>
          <a:xfrm>
            <a:off x="1771650" y="847725"/>
            <a:ext cx="8343900" cy="39052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FireSim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used* in published work from authors at over 20 academic and industrial institutions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*actually used, not only cited</a:t>
            </a:r>
          </a:p>
        </p:txBody>
      </p:sp>
    </p:spTree>
    <p:extLst>
      <p:ext uri="{BB962C8B-B14F-4D97-AF65-F5344CB8AC3E}">
        <p14:creationId xmlns:p14="http://schemas.microsoft.com/office/powerpoint/2010/main" val="185072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52FD6CA-F698-AD9C-FB08-D593799B364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3821967" y="1488872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3821967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4807257" y="1496814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4807256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3803404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4788693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4339465" y="2006370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4125111" y="2095159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4339465" y="2103101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5110400" y="2103101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4106548" y="3163596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4125111" y="3163596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396797-120D-E132-B8E0-E114C426DC44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AF686E-1BF9-EEFD-36AD-2D03B6C248F8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846792-57BD-EB78-8490-18E9F56798E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26A2B1-70C0-3819-7AE3-A530CF1F58FD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E73B6B-F296-444A-2908-4E31A15631A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0FA2B0-89F1-FB6C-9F65-E69315A070C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6A9E64-C7B7-3C87-2643-A63630B8977C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AC7F7E-D97B-5A9E-36A8-08AA155FE73D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30A99-649D-5CDA-B547-DEE01767F929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F7046-08C2-F777-48AB-460FF5D1112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519D82-0CD1-AA1A-5646-6CC4C58F8668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FFCD84-871D-6949-6ED9-48D9916B52B1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FE66D8-42E3-EC37-127D-604AD15FC9DF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FE13D-6DB9-B7F4-D79E-6A5AA3AC1185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EDF1904-AA35-1AF3-91D2-F6796CB0C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7AE8CA-8589-8C87-F30A-CF263FC40F87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42D77-DCFD-3D0C-18A4-3B06919537F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55BFD0-A042-363A-0C20-C74E79D1049D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5AD8A8-4176-EE1E-90C3-2210AF3D3D12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049068-1C5F-0B81-74A9-4D1A6EB4894A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314179-B66E-5C63-0BBE-F45876D0E07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D3F09-FCB9-7ADA-8FD2-C44FF3EA5070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6EA2-167C-CFBF-3E3F-919038DECF1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0AC5F3-CF6B-BBD8-3D59-E71CFBE511C4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080B31-0166-743D-3269-B4E0823C5DFE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62D789-2752-7B93-35F7-64FF48D6E451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440D7F5-239A-48CE-6EE1-CDA8A0343BF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D9A892-2265-5B67-D5F6-62AB69E28DC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78832-FFA3-C623-543C-92683DA1931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</TotalTime>
  <Words>988</Words>
  <Application>Microsoft Macintosh PowerPoint</Application>
  <PresentationFormat>Widescreen</PresentationFormat>
  <Paragraphs>564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206</cp:revision>
  <dcterms:created xsi:type="dcterms:W3CDTF">2024-04-18T06:16:51Z</dcterms:created>
  <dcterms:modified xsi:type="dcterms:W3CDTF">2024-04-26T20:31:25Z</dcterms:modified>
</cp:coreProperties>
</file>