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0" r:id="rId4"/>
    <p:sldId id="279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92" r:id="rId16"/>
    <p:sldId id="267" r:id="rId17"/>
    <p:sldId id="258" r:id="rId18"/>
    <p:sldId id="259" r:id="rId19"/>
    <p:sldId id="268" r:id="rId20"/>
    <p:sldId id="291" r:id="rId21"/>
    <p:sldId id="293" r:id="rId22"/>
    <p:sldId id="294" r:id="rId23"/>
    <p:sldId id="261" r:id="rId24"/>
    <p:sldId id="262" r:id="rId25"/>
    <p:sldId id="266" r:id="rId26"/>
    <p:sldId id="263" r:id="rId27"/>
    <p:sldId id="264" r:id="rId28"/>
    <p:sldId id="265" r:id="rId29"/>
    <p:sldId id="270" r:id="rId30"/>
    <p:sldId id="274" r:id="rId31"/>
    <p:sldId id="276" r:id="rId32"/>
    <p:sldId id="277" r:id="rId33"/>
    <p:sldId id="275" r:id="rId34"/>
    <p:sldId id="278" r:id="rId35"/>
    <p:sldId id="271" r:id="rId36"/>
    <p:sldId id="272" r:id="rId37"/>
    <p:sldId id="273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88764"/>
  </p:normalViewPr>
  <p:slideViewPr>
    <p:cSldViewPr snapToGrid="0" showGuides="1">
      <p:cViewPr varScale="1">
        <p:scale>
          <a:sx n="134" d="100"/>
          <a:sy n="134" d="100"/>
        </p:scale>
        <p:origin x="1088" y="184"/>
      </p:cViewPr>
      <p:guideLst>
        <p:guide orient="horz" pos="264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23.png"/><Relationship Id="rId21" Type="http://schemas.openxmlformats.org/officeDocument/2006/relationships/image" Target="../media/image21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23.png"/><Relationship Id="rId16" Type="http://schemas.openxmlformats.org/officeDocument/2006/relationships/image" Target="../media/image5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23.png"/><Relationship Id="rId16" Type="http://schemas.openxmlformats.org/officeDocument/2006/relationships/image" Target="../media/image5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15.svg"/><Relationship Id="rId9" Type="http://schemas.openxmlformats.org/officeDocument/2006/relationships/image" Target="../media/image24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15.svg"/><Relationship Id="rId10" Type="http://schemas.openxmlformats.org/officeDocument/2006/relationships/image" Target="../media/image24.jp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15.svg"/><Relationship Id="rId9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6AE26F-5868-4D1E-657A-559FC0447E6B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3" name="Google Shape;792;p20">
              <a:extLst>
                <a:ext uri="{FF2B5EF4-FFF2-40B4-BE49-F238E27FC236}">
                  <a16:creationId xmlns:a16="http://schemas.microsoft.com/office/drawing/2014/main" id="{29EA7501-174B-092C-34EE-E51D0880C8E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4;p20">
              <a:extLst>
                <a:ext uri="{FF2B5EF4-FFF2-40B4-BE49-F238E27FC236}">
                  <a16:creationId xmlns:a16="http://schemas.microsoft.com/office/drawing/2014/main" id="{FB1349B0-6D1F-87DC-9379-ED1E7D7C63C9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5;p20">
              <a:extLst>
                <a:ext uri="{FF2B5EF4-FFF2-40B4-BE49-F238E27FC236}">
                  <a16:creationId xmlns:a16="http://schemas.microsoft.com/office/drawing/2014/main" id="{AED8D7C2-3D16-6634-3F0B-A6B1AA49248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6;p20">
              <a:extLst>
                <a:ext uri="{FF2B5EF4-FFF2-40B4-BE49-F238E27FC236}">
                  <a16:creationId xmlns:a16="http://schemas.microsoft.com/office/drawing/2014/main" id="{3EECCE90-F8EF-9EA3-9C8A-6D044B6ACF43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7;p20">
              <a:extLst>
                <a:ext uri="{FF2B5EF4-FFF2-40B4-BE49-F238E27FC236}">
                  <a16:creationId xmlns:a16="http://schemas.microsoft.com/office/drawing/2014/main" id="{6610E000-C04A-E05B-5B1A-60A2565E2F49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98;p20">
              <a:extLst>
                <a:ext uri="{FF2B5EF4-FFF2-40B4-BE49-F238E27FC236}">
                  <a16:creationId xmlns:a16="http://schemas.microsoft.com/office/drawing/2014/main" id="{9D850DE4-75B5-50FA-BC50-724206686F65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799;p20">
              <a:extLst>
                <a:ext uri="{FF2B5EF4-FFF2-40B4-BE49-F238E27FC236}">
                  <a16:creationId xmlns:a16="http://schemas.microsoft.com/office/drawing/2014/main" id="{530E1B22-1B61-F8ED-359B-918B3ED634F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0;p20">
              <a:extLst>
                <a:ext uri="{FF2B5EF4-FFF2-40B4-BE49-F238E27FC236}">
                  <a16:creationId xmlns:a16="http://schemas.microsoft.com/office/drawing/2014/main" id="{5F317C87-2B84-2376-E82B-B7EAA82AA715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1;p20">
              <a:extLst>
                <a:ext uri="{FF2B5EF4-FFF2-40B4-BE49-F238E27FC236}">
                  <a16:creationId xmlns:a16="http://schemas.microsoft.com/office/drawing/2014/main" id="{B3960C75-5099-A941-1782-F599098E8CF3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802;p20">
              <a:extLst>
                <a:ext uri="{FF2B5EF4-FFF2-40B4-BE49-F238E27FC236}">
                  <a16:creationId xmlns:a16="http://schemas.microsoft.com/office/drawing/2014/main" id="{A91E8516-8E71-F6F4-557A-4218A393E1EA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" name="Google Shape;803;p20">
              <a:extLst>
                <a:ext uri="{FF2B5EF4-FFF2-40B4-BE49-F238E27FC236}">
                  <a16:creationId xmlns:a16="http://schemas.microsoft.com/office/drawing/2014/main" id="{8ACEAD58-0D35-E346-5B7B-EFBA3E0412F3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804;p20">
              <a:extLst>
                <a:ext uri="{FF2B5EF4-FFF2-40B4-BE49-F238E27FC236}">
                  <a16:creationId xmlns:a16="http://schemas.microsoft.com/office/drawing/2014/main" id="{33EFF061-4590-B521-17BB-699D0ED8F9BE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Google Shape;805;p20">
              <a:extLst>
                <a:ext uri="{FF2B5EF4-FFF2-40B4-BE49-F238E27FC236}">
                  <a16:creationId xmlns:a16="http://schemas.microsoft.com/office/drawing/2014/main" id="{FD8B4E07-A19D-44C3-43FB-6BCC0B8B1C2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" name="Google Shape;823;p20">
              <a:extLst>
                <a:ext uri="{FF2B5EF4-FFF2-40B4-BE49-F238E27FC236}">
                  <a16:creationId xmlns:a16="http://schemas.microsoft.com/office/drawing/2014/main" id="{F5EA8AC9-E7C5-CCBD-115F-D691CCC578D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4;p20">
              <a:extLst>
                <a:ext uri="{FF2B5EF4-FFF2-40B4-BE49-F238E27FC236}">
                  <a16:creationId xmlns:a16="http://schemas.microsoft.com/office/drawing/2014/main" id="{4B93039E-BC09-0564-077D-4483A882B665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5;p20">
              <a:extLst>
                <a:ext uri="{FF2B5EF4-FFF2-40B4-BE49-F238E27FC236}">
                  <a16:creationId xmlns:a16="http://schemas.microsoft.com/office/drawing/2014/main" id="{AAFF8205-DACB-0825-E773-04E5EE601B1C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6;p20">
              <a:extLst>
                <a:ext uri="{FF2B5EF4-FFF2-40B4-BE49-F238E27FC236}">
                  <a16:creationId xmlns:a16="http://schemas.microsoft.com/office/drawing/2014/main" id="{80B638C4-7F5E-13D6-08A3-B006E4DC7135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7;p20">
              <a:extLst>
                <a:ext uri="{FF2B5EF4-FFF2-40B4-BE49-F238E27FC236}">
                  <a16:creationId xmlns:a16="http://schemas.microsoft.com/office/drawing/2014/main" id="{81CF0799-97EC-20C8-E353-B58286C60F9A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28;p20">
              <a:extLst>
                <a:ext uri="{FF2B5EF4-FFF2-40B4-BE49-F238E27FC236}">
                  <a16:creationId xmlns:a16="http://schemas.microsoft.com/office/drawing/2014/main" id="{EE44EC7B-C79D-CEA9-E0E2-F3BB879E8FC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829;p20">
              <a:extLst>
                <a:ext uri="{FF2B5EF4-FFF2-40B4-BE49-F238E27FC236}">
                  <a16:creationId xmlns:a16="http://schemas.microsoft.com/office/drawing/2014/main" id="{29A6A1E6-B544-392F-3893-D7E625EF6E7A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0;p20">
              <a:extLst>
                <a:ext uri="{FF2B5EF4-FFF2-40B4-BE49-F238E27FC236}">
                  <a16:creationId xmlns:a16="http://schemas.microsoft.com/office/drawing/2014/main" id="{42A425DC-9895-C3BC-D7DB-603FCE6C3FA0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" name="Google Shape;831;p20">
              <a:extLst>
                <a:ext uri="{FF2B5EF4-FFF2-40B4-BE49-F238E27FC236}">
                  <a16:creationId xmlns:a16="http://schemas.microsoft.com/office/drawing/2014/main" id="{EB3A54DE-A939-91DB-46E3-A5BE9F49405E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32;p20">
              <a:extLst>
                <a:ext uri="{FF2B5EF4-FFF2-40B4-BE49-F238E27FC236}">
                  <a16:creationId xmlns:a16="http://schemas.microsoft.com/office/drawing/2014/main" id="{5D35B707-1C27-CD2F-EE73-8F3206E179C2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833;p20">
              <a:extLst>
                <a:ext uri="{FF2B5EF4-FFF2-40B4-BE49-F238E27FC236}">
                  <a16:creationId xmlns:a16="http://schemas.microsoft.com/office/drawing/2014/main" id="{585DCD32-5B14-3F2F-64D0-F6DEB313318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4;p20">
              <a:extLst>
                <a:ext uri="{FF2B5EF4-FFF2-40B4-BE49-F238E27FC236}">
                  <a16:creationId xmlns:a16="http://schemas.microsoft.com/office/drawing/2014/main" id="{BCA94F4E-D886-4154-7075-A4378917460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8" name="Google Shape;835;p20">
              <a:extLst>
                <a:ext uri="{FF2B5EF4-FFF2-40B4-BE49-F238E27FC236}">
                  <a16:creationId xmlns:a16="http://schemas.microsoft.com/office/drawing/2014/main" id="{68360C25-834D-B92A-C60C-87C51D8DFE34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048D3CF7-1F5C-1050-1961-387D9D8CC7F0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9A0969ED-F5D5-7F2A-15B7-C49AEE31A6D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CE0CE167-5248-3E60-273D-D555B92D1F6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3674A680-9963-2AA9-B0BF-6BD24DC7B21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545BD8F-4E24-E5D9-911F-1515CC12A7A5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C9F33BC-471B-B723-763F-4DAED1D25617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1BC92C0F-E84D-CD06-5EAF-BC1D2A36125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37921381-5CB0-CFAB-34D4-FA0C35E1B839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F156DCE-01D0-5D51-42F5-B9D69BF768E4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B3732AB6-FF9A-3A6C-40B7-FAE1697925E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345C0837-BC99-6A8B-9258-396F441DF73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BDF72067-CB1F-D9B0-4688-B087EF5177AB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C1B4C404-A1D7-0DE3-6F55-25487C23BDC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5B2BFBF6-FC34-BDB3-B9DA-3D1014132082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E3FA813B-5B74-4063-7BD2-323528185F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5975462E-6D39-100E-166C-643249B1967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DB20A6B2-69A1-15F8-A293-E724AE9AB2C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12E05F62-4025-767A-BCDD-D5EB7EF1D0A6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F32C9ED0-9106-7008-A1A7-25216D03B51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622056C8-81EC-B83C-9E87-FC66A7FBF99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53E95377-D5EF-0E19-8446-E378D11A7C3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BC5268A9-1A91-B393-F381-62FC4C3A335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1" name="Google Shape;837;p20">
              <a:extLst>
                <a:ext uri="{FF2B5EF4-FFF2-40B4-BE49-F238E27FC236}">
                  <a16:creationId xmlns:a16="http://schemas.microsoft.com/office/drawing/2014/main" id="{F0B23B81-01E4-2166-FD1B-BA7C0F076D93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2" name="Google Shape;798;p20">
              <a:extLst>
                <a:ext uri="{FF2B5EF4-FFF2-40B4-BE49-F238E27FC236}">
                  <a16:creationId xmlns:a16="http://schemas.microsoft.com/office/drawing/2014/main" id="{782012C8-26F2-6521-19F3-60E219BCD8E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A8B6AB82-0F21-E1F8-9AE3-82797D8D031B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26B0ACE2-11B5-B8EC-9672-3F89A77DB19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85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F52427F-83D7-B217-503B-1CB13A3CE7E5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1171169" y="1323208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1171169" y="1323208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5" name="Google Shape;114;p5">
              <a:extLst>
                <a:ext uri="{FF2B5EF4-FFF2-40B4-BE49-F238E27FC236}">
                  <a16:creationId xmlns:a16="http://schemas.microsoft.com/office/drawing/2014/main" id="{217C8C89-B37E-1571-B227-01B69E5793EA}"/>
                </a:ext>
              </a:extLst>
            </p:cNvPr>
            <p:cNvGrpSpPr/>
            <p:nvPr/>
          </p:nvGrpSpPr>
          <p:grpSpPr>
            <a:xfrm>
              <a:off x="3171340" y="1595410"/>
              <a:ext cx="2395539" cy="1766888"/>
              <a:chOff x="19049" y="1333501"/>
              <a:chExt cx="2395539" cy="1766888"/>
            </a:xfrm>
            <a:solidFill>
              <a:schemeClr val="bg1"/>
            </a:solidFill>
          </p:grpSpPr>
          <p:sp>
            <p:nvSpPr>
              <p:cNvPr id="44" name="Google Shape;115;p5">
                <a:extLst>
                  <a:ext uri="{FF2B5EF4-FFF2-40B4-BE49-F238E27FC236}">
                    <a16:creationId xmlns:a16="http://schemas.microsoft.com/office/drawing/2014/main" id="{4A564813-4136-D3A1-188B-2279E11CB9B7}"/>
                  </a:ext>
                </a:extLst>
              </p:cNvPr>
              <p:cNvSpPr/>
              <p:nvPr/>
            </p:nvSpPr>
            <p:spPr>
              <a:xfrm>
                <a:off x="19049" y="1333501"/>
                <a:ext cx="2395539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;p5">
                <a:extLst>
                  <a:ext uri="{FF2B5EF4-FFF2-40B4-BE49-F238E27FC236}">
                    <a16:creationId xmlns:a16="http://schemas.microsoft.com/office/drawing/2014/main" id="{93958216-732C-8002-3785-12FDBBF6B54D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7;p5">
                <a:extLst>
                  <a:ext uri="{FF2B5EF4-FFF2-40B4-BE49-F238E27FC236}">
                    <a16:creationId xmlns:a16="http://schemas.microsoft.com/office/drawing/2014/main" id="{4C07A0EF-9B7E-904B-E1D0-4F754992DB9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18;p5">
                <a:extLst>
                  <a:ext uri="{FF2B5EF4-FFF2-40B4-BE49-F238E27FC236}">
                    <a16:creationId xmlns:a16="http://schemas.microsoft.com/office/drawing/2014/main" id="{A44ADFFB-DD66-1FD3-CAB7-ECFB4BFFCA1B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9;p5">
                <a:extLst>
                  <a:ext uri="{FF2B5EF4-FFF2-40B4-BE49-F238E27FC236}">
                    <a16:creationId xmlns:a16="http://schemas.microsoft.com/office/drawing/2014/main" id="{05A97B17-5DE2-E03A-487E-7E6F14FB3C14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120;p5">
                <a:extLst>
                  <a:ext uri="{FF2B5EF4-FFF2-40B4-BE49-F238E27FC236}">
                    <a16:creationId xmlns:a16="http://schemas.microsoft.com/office/drawing/2014/main" id="{B17629EB-6687-2FAC-1F14-1CE0F83D8275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121;p5">
                <a:extLst>
                  <a:ext uri="{FF2B5EF4-FFF2-40B4-BE49-F238E27FC236}">
                    <a16:creationId xmlns:a16="http://schemas.microsoft.com/office/drawing/2014/main" id="{560ED1C2-D542-A924-9AB5-9C430007B972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1" name="Google Shape;122;p5">
                <a:extLst>
                  <a:ext uri="{FF2B5EF4-FFF2-40B4-BE49-F238E27FC236}">
                    <a16:creationId xmlns:a16="http://schemas.microsoft.com/office/drawing/2014/main" id="{66E8EA38-469A-3DF0-2FF5-8D6C31B72E6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123;p5">
                <a:extLst>
                  <a:ext uri="{FF2B5EF4-FFF2-40B4-BE49-F238E27FC236}">
                    <a16:creationId xmlns:a16="http://schemas.microsoft.com/office/drawing/2014/main" id="{77AC25F9-7B56-FE7A-BD1A-9A2F27B08D31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3" name="Google Shape;124;p5">
                <a:extLst>
                  <a:ext uri="{FF2B5EF4-FFF2-40B4-BE49-F238E27FC236}">
                    <a16:creationId xmlns:a16="http://schemas.microsoft.com/office/drawing/2014/main" id="{39E89B1A-6806-F23E-8E2F-27AF0A3DD045}"/>
                  </a:ext>
                </a:extLst>
              </p:cNvPr>
              <p:cNvSpPr/>
              <p:nvPr/>
            </p:nvSpPr>
            <p:spPr>
              <a:xfrm>
                <a:off x="72809" y="2806933"/>
                <a:ext cx="2276521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125;p5">
                <a:extLst>
                  <a:ext uri="{FF2B5EF4-FFF2-40B4-BE49-F238E27FC236}">
                    <a16:creationId xmlns:a16="http://schemas.microsoft.com/office/drawing/2014/main" id="{EFDCA226-32C7-A0FD-D3D3-9DF126543394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5" name="Google Shape;126;p5">
                <a:extLst>
                  <a:ext uri="{FF2B5EF4-FFF2-40B4-BE49-F238E27FC236}">
                    <a16:creationId xmlns:a16="http://schemas.microsoft.com/office/drawing/2014/main" id="{7CAAAEDD-C90F-9455-7A07-2E4469283A08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6" name="Google Shape;127;p5">
                <a:extLst>
                  <a:ext uri="{FF2B5EF4-FFF2-40B4-BE49-F238E27FC236}">
                    <a16:creationId xmlns:a16="http://schemas.microsoft.com/office/drawing/2014/main" id="{2E50BF9A-50BC-88B8-F191-10793536D733}"/>
                  </a:ext>
                </a:extLst>
              </p:cNvPr>
              <p:cNvSpPr/>
              <p:nvPr/>
            </p:nvSpPr>
            <p:spPr>
              <a:xfrm rot="5400000">
                <a:off x="-103262" y="1757735"/>
                <a:ext cx="1034521" cy="682380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Accelerator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128;p5">
                <a:extLst>
                  <a:ext uri="{FF2B5EF4-FFF2-40B4-BE49-F238E27FC236}">
                    <a16:creationId xmlns:a16="http://schemas.microsoft.com/office/drawing/2014/main" id="{5F83236F-1351-439E-F5A4-2B7F02CD5E8E}"/>
                  </a:ext>
                </a:extLst>
              </p:cNvPr>
              <p:cNvCxnSpPr/>
              <p:nvPr/>
            </p:nvCxnSpPr>
            <p:spPr>
              <a:xfrm>
                <a:off x="403097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129;p5">
                <a:extLst>
                  <a:ext uri="{FF2B5EF4-FFF2-40B4-BE49-F238E27FC236}">
                    <a16:creationId xmlns:a16="http://schemas.microsoft.com/office/drawing/2014/main" id="{EE0251EF-2300-93F8-5667-8FFB3A486698}"/>
                  </a:ext>
                </a:extLst>
              </p:cNvPr>
              <p:cNvCxnSpPr/>
              <p:nvPr/>
            </p:nvCxnSpPr>
            <p:spPr>
              <a:xfrm>
                <a:off x="762645" y="1792609"/>
                <a:ext cx="94937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5669272" y="2568132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4343875" y="3294954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6166325" y="3362298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A1431E0-2415-C743-0766-04E591E71B1A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101;p5">
              <a:extLst>
                <a:ext uri="{FF2B5EF4-FFF2-40B4-BE49-F238E27FC236}">
                  <a16:creationId xmlns:a16="http://schemas.microsoft.com/office/drawing/2014/main" id="{F92A8AE8-F012-72A9-DAA0-CCAECEEE955A}"/>
                </a:ext>
              </a:extLst>
            </p:cNvPr>
            <p:cNvGrpSpPr/>
            <p:nvPr/>
          </p:nvGrpSpPr>
          <p:grpSpPr>
            <a:xfrm>
              <a:off x="5946550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129" name="Google Shape;102;p5">
                <a:extLst>
                  <a:ext uri="{FF2B5EF4-FFF2-40B4-BE49-F238E27FC236}">
                    <a16:creationId xmlns:a16="http://schemas.microsoft.com/office/drawing/2014/main" id="{85025B6B-5CC3-FF16-F75E-91D10DCCEF37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03;p5">
                <a:extLst>
                  <a:ext uri="{FF2B5EF4-FFF2-40B4-BE49-F238E27FC236}">
                    <a16:creationId xmlns:a16="http://schemas.microsoft.com/office/drawing/2014/main" id="{E3182049-16B2-C73A-BA47-162954F3E389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04;p5">
                <a:extLst>
                  <a:ext uri="{FF2B5EF4-FFF2-40B4-BE49-F238E27FC236}">
                    <a16:creationId xmlns:a16="http://schemas.microsoft.com/office/drawing/2014/main" id="{D32EEBDA-C1A1-0FCD-0C35-9A45F5EE1DAC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05;p5">
                <a:extLst>
                  <a:ext uri="{FF2B5EF4-FFF2-40B4-BE49-F238E27FC236}">
                    <a16:creationId xmlns:a16="http://schemas.microsoft.com/office/drawing/2014/main" id="{834AF700-3191-56F8-2611-BA11AA0FA79D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06;p5">
                <a:extLst>
                  <a:ext uri="{FF2B5EF4-FFF2-40B4-BE49-F238E27FC236}">
                    <a16:creationId xmlns:a16="http://schemas.microsoft.com/office/drawing/2014/main" id="{90222517-62BA-EF58-668C-AC055360EBAA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07;p5">
                <a:extLst>
                  <a:ext uri="{FF2B5EF4-FFF2-40B4-BE49-F238E27FC236}">
                    <a16:creationId xmlns:a16="http://schemas.microsoft.com/office/drawing/2014/main" id="{0D7CA193-36BA-343F-F799-CBA069512362}"/>
                  </a:ext>
                </a:extLst>
              </p:cNvPr>
              <p:cNvCxnSpPr>
                <a:stCxn id="130" idx="3"/>
                <a:endCxn id="13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5" name="Google Shape;108;p5">
                <a:extLst>
                  <a:ext uri="{FF2B5EF4-FFF2-40B4-BE49-F238E27FC236}">
                    <a16:creationId xmlns:a16="http://schemas.microsoft.com/office/drawing/2014/main" id="{306324FB-E622-3889-7F75-C0CF201CE43B}"/>
                  </a:ext>
                </a:extLst>
              </p:cNvPr>
              <p:cNvCxnSpPr>
                <a:stCxn id="130" idx="2"/>
                <a:endCxn id="13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6" name="Google Shape;109;p5">
                <a:extLst>
                  <a:ext uri="{FF2B5EF4-FFF2-40B4-BE49-F238E27FC236}">
                    <a16:creationId xmlns:a16="http://schemas.microsoft.com/office/drawing/2014/main" id="{6DEF4B9F-2C47-D8B3-6E51-0A51779E91EC}"/>
                  </a:ext>
                </a:extLst>
              </p:cNvPr>
              <p:cNvCxnSpPr>
                <a:stCxn id="131" idx="2"/>
                <a:endCxn id="13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10;p5">
                <a:extLst>
                  <a:ext uri="{FF2B5EF4-FFF2-40B4-BE49-F238E27FC236}">
                    <a16:creationId xmlns:a16="http://schemas.microsoft.com/office/drawing/2014/main" id="{E22A112E-6417-0A62-C35C-C2BEBA8913FB}"/>
                  </a:ext>
                </a:extLst>
              </p:cNvPr>
              <p:cNvCxnSpPr>
                <a:stCxn id="130" idx="2"/>
                <a:endCxn id="13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8" name="Google Shape;111;p5">
                <a:extLst>
                  <a:ext uri="{FF2B5EF4-FFF2-40B4-BE49-F238E27FC236}">
                    <a16:creationId xmlns:a16="http://schemas.microsoft.com/office/drawing/2014/main" id="{D9CE46F3-EF18-648F-F7B7-655992111932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12;p5">
                <a:extLst>
                  <a:ext uri="{FF2B5EF4-FFF2-40B4-BE49-F238E27FC236}">
                    <a16:creationId xmlns:a16="http://schemas.microsoft.com/office/drawing/2014/main" id="{0B22777E-AFE4-85EE-90B5-94B6E14A4AE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13;p5">
                <a:extLst>
                  <a:ext uri="{FF2B5EF4-FFF2-40B4-BE49-F238E27FC236}">
                    <a16:creationId xmlns:a16="http://schemas.microsoft.com/office/drawing/2014/main" id="{829808D1-5C77-4B0E-D4C3-51416DC9B82D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84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F52427F-83D7-B217-503B-1CB13A3CE7E5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1171169" y="1323208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1171169" y="1323208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5" name="Google Shape;114;p5">
              <a:extLst>
                <a:ext uri="{FF2B5EF4-FFF2-40B4-BE49-F238E27FC236}">
                  <a16:creationId xmlns:a16="http://schemas.microsoft.com/office/drawing/2014/main" id="{217C8C89-B37E-1571-B227-01B69E5793EA}"/>
                </a:ext>
              </a:extLst>
            </p:cNvPr>
            <p:cNvGrpSpPr/>
            <p:nvPr/>
          </p:nvGrpSpPr>
          <p:grpSpPr>
            <a:xfrm>
              <a:off x="3171340" y="1595410"/>
              <a:ext cx="2395539" cy="1766888"/>
              <a:chOff x="19049" y="1333501"/>
              <a:chExt cx="2395539" cy="1766888"/>
            </a:xfrm>
            <a:solidFill>
              <a:schemeClr val="bg1"/>
            </a:solidFill>
          </p:grpSpPr>
          <p:sp>
            <p:nvSpPr>
              <p:cNvPr id="44" name="Google Shape;115;p5">
                <a:extLst>
                  <a:ext uri="{FF2B5EF4-FFF2-40B4-BE49-F238E27FC236}">
                    <a16:creationId xmlns:a16="http://schemas.microsoft.com/office/drawing/2014/main" id="{4A564813-4136-D3A1-188B-2279E11CB9B7}"/>
                  </a:ext>
                </a:extLst>
              </p:cNvPr>
              <p:cNvSpPr/>
              <p:nvPr/>
            </p:nvSpPr>
            <p:spPr>
              <a:xfrm>
                <a:off x="19049" y="1333501"/>
                <a:ext cx="2395539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;p5">
                <a:extLst>
                  <a:ext uri="{FF2B5EF4-FFF2-40B4-BE49-F238E27FC236}">
                    <a16:creationId xmlns:a16="http://schemas.microsoft.com/office/drawing/2014/main" id="{93958216-732C-8002-3785-12FDBBF6B54D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7;p5">
                <a:extLst>
                  <a:ext uri="{FF2B5EF4-FFF2-40B4-BE49-F238E27FC236}">
                    <a16:creationId xmlns:a16="http://schemas.microsoft.com/office/drawing/2014/main" id="{4C07A0EF-9B7E-904B-E1D0-4F754992DB9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18;p5">
                <a:extLst>
                  <a:ext uri="{FF2B5EF4-FFF2-40B4-BE49-F238E27FC236}">
                    <a16:creationId xmlns:a16="http://schemas.microsoft.com/office/drawing/2014/main" id="{A44ADFFB-DD66-1FD3-CAB7-ECFB4BFFCA1B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9;p5">
                <a:extLst>
                  <a:ext uri="{FF2B5EF4-FFF2-40B4-BE49-F238E27FC236}">
                    <a16:creationId xmlns:a16="http://schemas.microsoft.com/office/drawing/2014/main" id="{05A97B17-5DE2-E03A-487E-7E6F14FB3C14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120;p5">
                <a:extLst>
                  <a:ext uri="{FF2B5EF4-FFF2-40B4-BE49-F238E27FC236}">
                    <a16:creationId xmlns:a16="http://schemas.microsoft.com/office/drawing/2014/main" id="{B17629EB-6687-2FAC-1F14-1CE0F83D8275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121;p5">
                <a:extLst>
                  <a:ext uri="{FF2B5EF4-FFF2-40B4-BE49-F238E27FC236}">
                    <a16:creationId xmlns:a16="http://schemas.microsoft.com/office/drawing/2014/main" id="{560ED1C2-D542-A924-9AB5-9C430007B972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1" name="Google Shape;122;p5">
                <a:extLst>
                  <a:ext uri="{FF2B5EF4-FFF2-40B4-BE49-F238E27FC236}">
                    <a16:creationId xmlns:a16="http://schemas.microsoft.com/office/drawing/2014/main" id="{66E8EA38-469A-3DF0-2FF5-8D6C31B72E6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123;p5">
                <a:extLst>
                  <a:ext uri="{FF2B5EF4-FFF2-40B4-BE49-F238E27FC236}">
                    <a16:creationId xmlns:a16="http://schemas.microsoft.com/office/drawing/2014/main" id="{77AC25F9-7B56-FE7A-BD1A-9A2F27B08D31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3" name="Google Shape;124;p5">
                <a:extLst>
                  <a:ext uri="{FF2B5EF4-FFF2-40B4-BE49-F238E27FC236}">
                    <a16:creationId xmlns:a16="http://schemas.microsoft.com/office/drawing/2014/main" id="{39E89B1A-6806-F23E-8E2F-27AF0A3DD045}"/>
                  </a:ext>
                </a:extLst>
              </p:cNvPr>
              <p:cNvSpPr/>
              <p:nvPr/>
            </p:nvSpPr>
            <p:spPr>
              <a:xfrm>
                <a:off x="72809" y="2806933"/>
                <a:ext cx="2276521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125;p5">
                <a:extLst>
                  <a:ext uri="{FF2B5EF4-FFF2-40B4-BE49-F238E27FC236}">
                    <a16:creationId xmlns:a16="http://schemas.microsoft.com/office/drawing/2014/main" id="{EFDCA226-32C7-A0FD-D3D3-9DF126543394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5" name="Google Shape;126;p5">
                <a:extLst>
                  <a:ext uri="{FF2B5EF4-FFF2-40B4-BE49-F238E27FC236}">
                    <a16:creationId xmlns:a16="http://schemas.microsoft.com/office/drawing/2014/main" id="{7CAAAEDD-C90F-9455-7A07-2E4469283A08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6" name="Google Shape;127;p5">
                <a:extLst>
                  <a:ext uri="{FF2B5EF4-FFF2-40B4-BE49-F238E27FC236}">
                    <a16:creationId xmlns:a16="http://schemas.microsoft.com/office/drawing/2014/main" id="{2E50BF9A-50BC-88B8-F191-10793536D733}"/>
                  </a:ext>
                </a:extLst>
              </p:cNvPr>
              <p:cNvSpPr/>
              <p:nvPr/>
            </p:nvSpPr>
            <p:spPr>
              <a:xfrm rot="5400000">
                <a:off x="-103262" y="1757735"/>
                <a:ext cx="1034521" cy="682380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Accelerator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128;p5">
                <a:extLst>
                  <a:ext uri="{FF2B5EF4-FFF2-40B4-BE49-F238E27FC236}">
                    <a16:creationId xmlns:a16="http://schemas.microsoft.com/office/drawing/2014/main" id="{5F83236F-1351-439E-F5A4-2B7F02CD5E8E}"/>
                  </a:ext>
                </a:extLst>
              </p:cNvPr>
              <p:cNvCxnSpPr/>
              <p:nvPr/>
            </p:nvCxnSpPr>
            <p:spPr>
              <a:xfrm>
                <a:off x="403097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129;p5">
                <a:extLst>
                  <a:ext uri="{FF2B5EF4-FFF2-40B4-BE49-F238E27FC236}">
                    <a16:creationId xmlns:a16="http://schemas.microsoft.com/office/drawing/2014/main" id="{EE0251EF-2300-93F8-5667-8FFB3A486698}"/>
                  </a:ext>
                </a:extLst>
              </p:cNvPr>
              <p:cNvCxnSpPr/>
              <p:nvPr/>
            </p:nvCxnSpPr>
            <p:spPr>
              <a:xfrm>
                <a:off x="762645" y="1792609"/>
                <a:ext cx="94937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5669272" y="2568132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4343875" y="3294954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6166325" y="3362298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27ECC4-1E4E-B7E6-8ACC-D42D14BE362B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02;p5">
              <a:extLst>
                <a:ext uri="{FF2B5EF4-FFF2-40B4-BE49-F238E27FC236}">
                  <a16:creationId xmlns:a16="http://schemas.microsoft.com/office/drawing/2014/main" id="{85025B6B-5CC3-FF16-F75E-91D10DCCEF37}"/>
                </a:ext>
              </a:extLst>
            </p:cNvPr>
            <p:cNvSpPr/>
            <p:nvPr/>
          </p:nvSpPr>
          <p:spPr>
            <a:xfrm>
              <a:off x="5946550" y="1500279"/>
              <a:ext cx="1620500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03;p5">
              <a:extLst>
                <a:ext uri="{FF2B5EF4-FFF2-40B4-BE49-F238E27FC236}">
                  <a16:creationId xmlns:a16="http://schemas.microsoft.com/office/drawing/2014/main" id="{E3182049-16B2-C73A-BA47-162954F3E389}"/>
                </a:ext>
              </a:extLst>
            </p:cNvPr>
            <p:cNvSpPr/>
            <p:nvPr/>
          </p:nvSpPr>
          <p:spPr>
            <a:xfrm>
              <a:off x="6010044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04;p5">
              <a:extLst>
                <a:ext uri="{FF2B5EF4-FFF2-40B4-BE49-F238E27FC236}">
                  <a16:creationId xmlns:a16="http://schemas.microsoft.com/office/drawing/2014/main" id="{D32EEBDA-C1A1-0FCD-0C35-9A45F5EE1DAC}"/>
                </a:ext>
              </a:extLst>
            </p:cNvPr>
            <p:cNvSpPr/>
            <p:nvPr/>
          </p:nvSpPr>
          <p:spPr>
            <a:xfrm>
              <a:off x="6819412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05;p5">
              <a:extLst>
                <a:ext uri="{FF2B5EF4-FFF2-40B4-BE49-F238E27FC236}">
                  <a16:creationId xmlns:a16="http://schemas.microsoft.com/office/drawing/2014/main" id="{834AF700-3191-56F8-2611-BA11AA0FA79D}"/>
                </a:ext>
              </a:extLst>
            </p:cNvPr>
            <p:cNvSpPr/>
            <p:nvPr/>
          </p:nvSpPr>
          <p:spPr>
            <a:xfrm>
              <a:off x="6010044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06;p5">
              <a:extLst>
                <a:ext uri="{FF2B5EF4-FFF2-40B4-BE49-F238E27FC236}">
                  <a16:creationId xmlns:a16="http://schemas.microsoft.com/office/drawing/2014/main" id="{90222517-62BA-EF58-668C-AC055360EBAA}"/>
                </a:ext>
              </a:extLst>
            </p:cNvPr>
            <p:cNvSpPr/>
            <p:nvPr/>
          </p:nvSpPr>
          <p:spPr>
            <a:xfrm>
              <a:off x="6819412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07;p5">
              <a:extLst>
                <a:ext uri="{FF2B5EF4-FFF2-40B4-BE49-F238E27FC236}">
                  <a16:creationId xmlns:a16="http://schemas.microsoft.com/office/drawing/2014/main" id="{0D7CA193-36BA-343F-F799-CBA069512362}"/>
                </a:ext>
              </a:extLst>
            </p:cNvPr>
            <p:cNvCxnSpPr>
              <a:stCxn id="130" idx="3"/>
              <a:endCxn id="131" idx="1"/>
            </p:cNvCxnSpPr>
            <p:nvPr/>
          </p:nvCxnSpPr>
          <p:spPr>
            <a:xfrm>
              <a:off x="6692424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" name="Google Shape;108;p5">
              <a:extLst>
                <a:ext uri="{FF2B5EF4-FFF2-40B4-BE49-F238E27FC236}">
                  <a16:creationId xmlns:a16="http://schemas.microsoft.com/office/drawing/2014/main" id="{306324FB-E622-3889-7F75-C0CF201CE43B}"/>
                </a:ext>
              </a:extLst>
            </p:cNvPr>
            <p:cNvCxnSpPr>
              <a:stCxn id="130" idx="2"/>
              <a:endCxn id="132" idx="0"/>
            </p:cNvCxnSpPr>
            <p:nvPr/>
          </p:nvCxnSpPr>
          <p:spPr>
            <a:xfrm>
              <a:off x="6351234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09;p5">
              <a:extLst>
                <a:ext uri="{FF2B5EF4-FFF2-40B4-BE49-F238E27FC236}">
                  <a16:creationId xmlns:a16="http://schemas.microsoft.com/office/drawing/2014/main" id="{6DEF4B9F-2C47-D8B3-6E51-0A51779E91EC}"/>
                </a:ext>
              </a:extLst>
            </p:cNvPr>
            <p:cNvCxnSpPr>
              <a:stCxn id="131" idx="2"/>
              <a:endCxn id="133" idx="0"/>
            </p:cNvCxnSpPr>
            <p:nvPr/>
          </p:nvCxnSpPr>
          <p:spPr>
            <a:xfrm>
              <a:off x="7160602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10;p5">
              <a:extLst>
                <a:ext uri="{FF2B5EF4-FFF2-40B4-BE49-F238E27FC236}">
                  <a16:creationId xmlns:a16="http://schemas.microsoft.com/office/drawing/2014/main" id="{E22A112E-6417-0A62-C35C-C2BEBA8913FB}"/>
                </a:ext>
              </a:extLst>
            </p:cNvPr>
            <p:cNvCxnSpPr>
              <a:stCxn id="130" idx="2"/>
              <a:endCxn id="133" idx="0"/>
            </p:cNvCxnSpPr>
            <p:nvPr/>
          </p:nvCxnSpPr>
          <p:spPr>
            <a:xfrm>
              <a:off x="6351234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11;p5">
              <a:extLst>
                <a:ext uri="{FF2B5EF4-FFF2-40B4-BE49-F238E27FC236}">
                  <a16:creationId xmlns:a16="http://schemas.microsoft.com/office/drawing/2014/main" id="{D9CE46F3-EF18-648F-F7B7-655992111932}"/>
                </a:ext>
              </a:extLst>
            </p:cNvPr>
            <p:cNvSpPr/>
            <p:nvPr/>
          </p:nvSpPr>
          <p:spPr>
            <a:xfrm>
              <a:off x="6010044" y="2973711"/>
              <a:ext cx="1491748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12;p5">
              <a:extLst>
                <a:ext uri="{FF2B5EF4-FFF2-40B4-BE49-F238E27FC236}">
                  <a16:creationId xmlns:a16="http://schemas.microsoft.com/office/drawing/2014/main" id="{0B22777E-AFE4-85EE-90B5-94B6E14A4AED}"/>
                </a:ext>
              </a:extLst>
            </p:cNvPr>
            <p:cNvCxnSpPr/>
            <p:nvPr/>
          </p:nvCxnSpPr>
          <p:spPr>
            <a:xfrm>
              <a:off x="6351234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0" name="Google Shape;113;p5">
              <a:extLst>
                <a:ext uri="{FF2B5EF4-FFF2-40B4-BE49-F238E27FC236}">
                  <a16:creationId xmlns:a16="http://schemas.microsoft.com/office/drawing/2014/main" id="{829808D1-5C77-4B0E-D4C3-51416DC9B82D}"/>
                </a:ext>
              </a:extLst>
            </p:cNvPr>
            <p:cNvCxnSpPr/>
            <p:nvPr/>
          </p:nvCxnSpPr>
          <p:spPr>
            <a:xfrm>
              <a:off x="7160602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3368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0BE996-5875-880F-69C0-BA1738B86C14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-877428" y="1228077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-877428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-624745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44" name="Google Shape;115;p5">
              <a:extLst>
                <a:ext uri="{FF2B5EF4-FFF2-40B4-BE49-F238E27FC236}">
                  <a16:creationId xmlns:a16="http://schemas.microsoft.com/office/drawing/2014/main" id="{4A564813-4136-D3A1-188B-2279E11CB9B7}"/>
                </a:ext>
              </a:extLst>
            </p:cNvPr>
            <p:cNvSpPr/>
            <p:nvPr/>
          </p:nvSpPr>
          <p:spPr>
            <a:xfrm>
              <a:off x="1122743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16;p5">
              <a:extLst>
                <a:ext uri="{FF2B5EF4-FFF2-40B4-BE49-F238E27FC236}">
                  <a16:creationId xmlns:a16="http://schemas.microsoft.com/office/drawing/2014/main" id="{93958216-732C-8002-3785-12FDBBF6B54D}"/>
                </a:ext>
              </a:extLst>
            </p:cNvPr>
            <p:cNvSpPr/>
            <p:nvPr/>
          </p:nvSpPr>
          <p:spPr>
            <a:xfrm>
              <a:off x="1961276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17;p5">
              <a:extLst>
                <a:ext uri="{FF2B5EF4-FFF2-40B4-BE49-F238E27FC236}">
                  <a16:creationId xmlns:a16="http://schemas.microsoft.com/office/drawing/2014/main" id="{4C07A0EF-9B7E-904B-E1D0-4F754992DB91}"/>
                </a:ext>
              </a:extLst>
            </p:cNvPr>
            <p:cNvSpPr/>
            <p:nvPr/>
          </p:nvSpPr>
          <p:spPr>
            <a:xfrm>
              <a:off x="2770644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18;p5">
              <a:extLst>
                <a:ext uri="{FF2B5EF4-FFF2-40B4-BE49-F238E27FC236}">
                  <a16:creationId xmlns:a16="http://schemas.microsoft.com/office/drawing/2014/main" id="{A44ADFFB-DD66-1FD3-CAB7-ECFB4BFFCA1B}"/>
                </a:ext>
              </a:extLst>
            </p:cNvPr>
            <p:cNvSpPr/>
            <p:nvPr/>
          </p:nvSpPr>
          <p:spPr>
            <a:xfrm>
              <a:off x="1961276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19;p5">
              <a:extLst>
                <a:ext uri="{FF2B5EF4-FFF2-40B4-BE49-F238E27FC236}">
                  <a16:creationId xmlns:a16="http://schemas.microsoft.com/office/drawing/2014/main" id="{05A97B17-5DE2-E03A-487E-7E6F14FB3C14}"/>
                </a:ext>
              </a:extLst>
            </p:cNvPr>
            <p:cNvSpPr/>
            <p:nvPr/>
          </p:nvSpPr>
          <p:spPr>
            <a:xfrm>
              <a:off x="2770644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120;p5">
              <a:extLst>
                <a:ext uri="{FF2B5EF4-FFF2-40B4-BE49-F238E27FC236}">
                  <a16:creationId xmlns:a16="http://schemas.microsoft.com/office/drawing/2014/main" id="{B17629EB-6687-2FAC-1F14-1CE0F83D8275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2643656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" name="Google Shape;121;p5">
              <a:extLst>
                <a:ext uri="{FF2B5EF4-FFF2-40B4-BE49-F238E27FC236}">
                  <a16:creationId xmlns:a16="http://schemas.microsoft.com/office/drawing/2014/main" id="{560ED1C2-D542-A924-9AB5-9C430007B972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>
              <a:off x="2302466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122;p5">
              <a:extLst>
                <a:ext uri="{FF2B5EF4-FFF2-40B4-BE49-F238E27FC236}">
                  <a16:creationId xmlns:a16="http://schemas.microsoft.com/office/drawing/2014/main" id="{66E8EA38-469A-3DF0-2FF5-8D6C31B72E61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3111834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123;p5">
              <a:extLst>
                <a:ext uri="{FF2B5EF4-FFF2-40B4-BE49-F238E27FC236}">
                  <a16:creationId xmlns:a16="http://schemas.microsoft.com/office/drawing/2014/main" id="{77AC25F9-7B56-FE7A-BD1A-9A2F27B08D31}"/>
                </a:ext>
              </a:extLst>
            </p:cNvPr>
            <p:cNvCxnSpPr>
              <a:stCxn id="45" idx="2"/>
              <a:endCxn id="48" idx="0"/>
            </p:cNvCxnSpPr>
            <p:nvPr/>
          </p:nvCxnSpPr>
          <p:spPr>
            <a:xfrm>
              <a:off x="2302466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3" name="Google Shape;124;p5">
              <a:extLst>
                <a:ext uri="{FF2B5EF4-FFF2-40B4-BE49-F238E27FC236}">
                  <a16:creationId xmlns:a16="http://schemas.microsoft.com/office/drawing/2014/main" id="{39E89B1A-6806-F23E-8E2F-27AF0A3DD045}"/>
                </a:ext>
              </a:extLst>
            </p:cNvPr>
            <p:cNvSpPr/>
            <p:nvPr/>
          </p:nvSpPr>
          <p:spPr>
            <a:xfrm>
              <a:off x="1176503" y="2973711"/>
              <a:ext cx="2276521" cy="2363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125;p5">
              <a:extLst>
                <a:ext uri="{FF2B5EF4-FFF2-40B4-BE49-F238E27FC236}">
                  <a16:creationId xmlns:a16="http://schemas.microsoft.com/office/drawing/2014/main" id="{EFDCA226-32C7-A0FD-D3D3-9DF126543394}"/>
                </a:ext>
              </a:extLst>
            </p:cNvPr>
            <p:cNvCxnSpPr/>
            <p:nvPr/>
          </p:nvCxnSpPr>
          <p:spPr>
            <a:xfrm>
              <a:off x="230246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5" name="Google Shape;126;p5">
              <a:extLst>
                <a:ext uri="{FF2B5EF4-FFF2-40B4-BE49-F238E27FC236}">
                  <a16:creationId xmlns:a16="http://schemas.microsoft.com/office/drawing/2014/main" id="{7CAAAEDD-C90F-9455-7A07-2E4469283A08}"/>
                </a:ext>
              </a:extLst>
            </p:cNvPr>
            <p:cNvCxnSpPr/>
            <p:nvPr/>
          </p:nvCxnSpPr>
          <p:spPr>
            <a:xfrm>
              <a:off x="3111834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6" name="Google Shape;127;p5">
              <a:extLst>
                <a:ext uri="{FF2B5EF4-FFF2-40B4-BE49-F238E27FC236}">
                  <a16:creationId xmlns:a16="http://schemas.microsoft.com/office/drawing/2014/main" id="{2E50BF9A-50BC-88B8-F191-10793536D733}"/>
                </a:ext>
              </a:extLst>
            </p:cNvPr>
            <p:cNvSpPr/>
            <p:nvPr/>
          </p:nvSpPr>
          <p:spPr>
            <a:xfrm rot="5400000">
              <a:off x="1000432" y="1924513"/>
              <a:ext cx="1034521" cy="682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128;p5">
              <a:extLst>
                <a:ext uri="{FF2B5EF4-FFF2-40B4-BE49-F238E27FC236}">
                  <a16:creationId xmlns:a16="http://schemas.microsoft.com/office/drawing/2014/main" id="{5F83236F-1351-439E-F5A4-2B7F02CD5E8E}"/>
                </a:ext>
              </a:extLst>
            </p:cNvPr>
            <p:cNvCxnSpPr/>
            <p:nvPr/>
          </p:nvCxnSpPr>
          <p:spPr>
            <a:xfrm>
              <a:off x="150679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129;p5">
              <a:extLst>
                <a:ext uri="{FF2B5EF4-FFF2-40B4-BE49-F238E27FC236}">
                  <a16:creationId xmlns:a16="http://schemas.microsoft.com/office/drawing/2014/main" id="{EE0251EF-2300-93F8-5667-8FFB3A486698}"/>
                </a:ext>
              </a:extLst>
            </p:cNvPr>
            <p:cNvCxnSpPr/>
            <p:nvPr/>
          </p:nvCxnSpPr>
          <p:spPr>
            <a:xfrm>
              <a:off x="1866339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3620675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-669195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930497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2498003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3633086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928129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1711421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1269319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2052611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-612261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144838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-271071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486028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198465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2295278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4117728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2321588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4135024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3013213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2666575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2666575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2677481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2677481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2560824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2558216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2560824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2560824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2560824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3979478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3518923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4320668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-624745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-310164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499204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144838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-624745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-310164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499204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F3AD247-C7D9-E014-DDF8-4DCBEC714269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101;p5">
              <a:extLst>
                <a:ext uri="{FF2B5EF4-FFF2-40B4-BE49-F238E27FC236}">
                  <a16:creationId xmlns:a16="http://schemas.microsoft.com/office/drawing/2014/main" id="{F92A8AE8-F012-72A9-DAA0-CCAECEEE955A}"/>
                </a:ext>
              </a:extLst>
            </p:cNvPr>
            <p:cNvGrpSpPr/>
            <p:nvPr/>
          </p:nvGrpSpPr>
          <p:grpSpPr>
            <a:xfrm>
              <a:off x="5946550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129" name="Google Shape;102;p5">
                <a:extLst>
                  <a:ext uri="{FF2B5EF4-FFF2-40B4-BE49-F238E27FC236}">
                    <a16:creationId xmlns:a16="http://schemas.microsoft.com/office/drawing/2014/main" id="{85025B6B-5CC3-FF16-F75E-91D10DCCEF37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03;p5">
                <a:extLst>
                  <a:ext uri="{FF2B5EF4-FFF2-40B4-BE49-F238E27FC236}">
                    <a16:creationId xmlns:a16="http://schemas.microsoft.com/office/drawing/2014/main" id="{E3182049-16B2-C73A-BA47-162954F3E389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04;p5">
                <a:extLst>
                  <a:ext uri="{FF2B5EF4-FFF2-40B4-BE49-F238E27FC236}">
                    <a16:creationId xmlns:a16="http://schemas.microsoft.com/office/drawing/2014/main" id="{D32EEBDA-C1A1-0FCD-0C35-9A45F5EE1DAC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05;p5">
                <a:extLst>
                  <a:ext uri="{FF2B5EF4-FFF2-40B4-BE49-F238E27FC236}">
                    <a16:creationId xmlns:a16="http://schemas.microsoft.com/office/drawing/2014/main" id="{834AF700-3191-56F8-2611-BA11AA0FA79D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06;p5">
                <a:extLst>
                  <a:ext uri="{FF2B5EF4-FFF2-40B4-BE49-F238E27FC236}">
                    <a16:creationId xmlns:a16="http://schemas.microsoft.com/office/drawing/2014/main" id="{90222517-62BA-EF58-668C-AC055360EBAA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07;p5">
                <a:extLst>
                  <a:ext uri="{FF2B5EF4-FFF2-40B4-BE49-F238E27FC236}">
                    <a16:creationId xmlns:a16="http://schemas.microsoft.com/office/drawing/2014/main" id="{0D7CA193-36BA-343F-F799-CBA069512362}"/>
                  </a:ext>
                </a:extLst>
              </p:cNvPr>
              <p:cNvCxnSpPr>
                <a:stCxn id="130" idx="3"/>
                <a:endCxn id="13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5" name="Google Shape;108;p5">
                <a:extLst>
                  <a:ext uri="{FF2B5EF4-FFF2-40B4-BE49-F238E27FC236}">
                    <a16:creationId xmlns:a16="http://schemas.microsoft.com/office/drawing/2014/main" id="{306324FB-E622-3889-7F75-C0CF201CE43B}"/>
                  </a:ext>
                </a:extLst>
              </p:cNvPr>
              <p:cNvCxnSpPr>
                <a:stCxn id="130" idx="2"/>
                <a:endCxn id="13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6" name="Google Shape;109;p5">
                <a:extLst>
                  <a:ext uri="{FF2B5EF4-FFF2-40B4-BE49-F238E27FC236}">
                    <a16:creationId xmlns:a16="http://schemas.microsoft.com/office/drawing/2014/main" id="{6DEF4B9F-2C47-D8B3-6E51-0A51779E91EC}"/>
                  </a:ext>
                </a:extLst>
              </p:cNvPr>
              <p:cNvCxnSpPr>
                <a:stCxn id="131" idx="2"/>
                <a:endCxn id="13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10;p5">
                <a:extLst>
                  <a:ext uri="{FF2B5EF4-FFF2-40B4-BE49-F238E27FC236}">
                    <a16:creationId xmlns:a16="http://schemas.microsoft.com/office/drawing/2014/main" id="{E22A112E-6417-0A62-C35C-C2BEBA8913FB}"/>
                  </a:ext>
                </a:extLst>
              </p:cNvPr>
              <p:cNvCxnSpPr>
                <a:stCxn id="130" idx="2"/>
                <a:endCxn id="13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8" name="Google Shape;111;p5">
                <a:extLst>
                  <a:ext uri="{FF2B5EF4-FFF2-40B4-BE49-F238E27FC236}">
                    <a16:creationId xmlns:a16="http://schemas.microsoft.com/office/drawing/2014/main" id="{D9CE46F3-EF18-648F-F7B7-655992111932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12;p5">
                <a:extLst>
                  <a:ext uri="{FF2B5EF4-FFF2-40B4-BE49-F238E27FC236}">
                    <a16:creationId xmlns:a16="http://schemas.microsoft.com/office/drawing/2014/main" id="{0B22777E-AFE4-85EE-90B5-94B6E14A4AE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13;p5">
                <a:extLst>
                  <a:ext uri="{FF2B5EF4-FFF2-40B4-BE49-F238E27FC236}">
                    <a16:creationId xmlns:a16="http://schemas.microsoft.com/office/drawing/2014/main" id="{829808D1-5C77-4B0E-D4C3-51416DC9B82D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1493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731CB07-B504-7B96-9864-D1E409A6E537}"/>
              </a:ext>
            </a:extLst>
          </p:cNvPr>
          <p:cNvGrpSpPr/>
          <p:nvPr/>
        </p:nvGrpSpPr>
        <p:grpSpPr>
          <a:xfrm>
            <a:off x="2650888" y="483791"/>
            <a:ext cx="8782309" cy="5266856"/>
            <a:chOff x="2650888" y="483791"/>
            <a:chExt cx="8782309" cy="52668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F3B416-F842-B960-4C44-DA49186A4264}"/>
                </a:ext>
              </a:extLst>
            </p:cNvPr>
            <p:cNvGrpSpPr/>
            <p:nvPr/>
          </p:nvGrpSpPr>
          <p:grpSpPr>
            <a:xfrm>
              <a:off x="8096965" y="4482791"/>
              <a:ext cx="1426519" cy="1261641"/>
              <a:chOff x="6250809" y="4313617"/>
              <a:chExt cx="1426519" cy="12616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402234-5C97-D754-0B83-2BFE49C9D1B9}"/>
                  </a:ext>
                </a:extLst>
              </p:cNvPr>
              <p:cNvSpPr/>
              <p:nvPr/>
            </p:nvSpPr>
            <p:spPr>
              <a:xfrm>
                <a:off x="6250809" y="4313617"/>
                <a:ext cx="1426519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VLSI Flow</a:t>
                </a:r>
              </a:p>
            </p:txBody>
          </p:sp>
          <p:pic>
            <p:nvPicPr>
              <p:cNvPr id="53" name="Picture 52" descr="A black and red text&#10;&#10;Description automatically generated">
                <a:extLst>
                  <a:ext uri="{FF2B5EF4-FFF2-40B4-BE49-F238E27FC236}">
                    <a16:creationId xmlns:a16="http://schemas.microsoft.com/office/drawing/2014/main" id="{73203A15-B916-D42C-EA3F-8BD38F497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7208" y="4752812"/>
                <a:ext cx="673720" cy="417517"/>
              </a:xfrm>
              <a:prstGeom prst="rect">
                <a:avLst/>
              </a:prstGeom>
            </p:spPr>
          </p:pic>
          <p:pic>
            <p:nvPicPr>
              <p:cNvPr id="57" name="Picture 56" descr="A purple letter with white background&#10;&#10;Description automatically generated">
                <a:extLst>
                  <a:ext uri="{FF2B5EF4-FFF2-40B4-BE49-F238E27FC236}">
                    <a16:creationId xmlns:a16="http://schemas.microsoft.com/office/drawing/2014/main" id="{8AF79081-0597-E816-404B-FDC4A979E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0685" y="5297323"/>
                <a:ext cx="826766" cy="178389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63FAB0A-0622-268F-5402-1C6FBE54C5F8}"/>
                </a:ext>
              </a:extLst>
            </p:cNvPr>
            <p:cNvGrpSpPr/>
            <p:nvPr/>
          </p:nvGrpSpPr>
          <p:grpSpPr>
            <a:xfrm>
              <a:off x="3896128" y="4482791"/>
              <a:ext cx="1426520" cy="1261641"/>
              <a:chOff x="3861867" y="4202051"/>
              <a:chExt cx="1426520" cy="12616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48D471-37BD-D328-4088-EC77FC903DC2}"/>
                  </a:ext>
                </a:extLst>
              </p:cNvPr>
              <p:cNvSpPr/>
              <p:nvPr/>
            </p:nvSpPr>
            <p:spPr>
              <a:xfrm>
                <a:off x="3861867" y="4202051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0BF77C9-DCFC-25CF-F991-EC9BAE65A9C4}"/>
                  </a:ext>
                </a:extLst>
              </p:cNvPr>
              <p:cNvGrpSpPr/>
              <p:nvPr/>
            </p:nvGrpSpPr>
            <p:grpSpPr>
              <a:xfrm>
                <a:off x="3987116" y="4641245"/>
                <a:ext cx="1176023" cy="724674"/>
                <a:chOff x="4152738" y="4448168"/>
                <a:chExt cx="1176023" cy="724674"/>
              </a:xfrm>
            </p:grpSpPr>
            <p:pic>
              <p:nvPicPr>
                <p:cNvPr id="60" name="Picture 59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C5819089-6954-7025-ACE7-EC68704BC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2738" y="4587200"/>
                  <a:ext cx="571662" cy="446611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logo with a person with wings&#10;&#10;Description automatically generated">
                  <a:extLst>
                    <a:ext uri="{FF2B5EF4-FFF2-40B4-BE49-F238E27FC236}">
                      <a16:creationId xmlns:a16="http://schemas.microsoft.com/office/drawing/2014/main" id="{6AB22A9F-0868-36E8-19D7-D0F980A09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4400" y="4448168"/>
                  <a:ext cx="604361" cy="72467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428128" y="1745432"/>
              <a:ext cx="3281678" cy="66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5139132" y="1745432"/>
              <a:ext cx="1570674" cy="66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6709806" y="1745432"/>
              <a:ext cx="180335" cy="66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cxnSpLocks/>
              <a:stCxn id="19" idx="2"/>
              <a:endCxn id="9" idx="0"/>
            </p:cNvCxnSpPr>
            <p:nvPr/>
          </p:nvCxnSpPr>
          <p:spPr>
            <a:xfrm flipH="1">
              <a:off x="6709806" y="1745432"/>
              <a:ext cx="1923289" cy="66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6709806" y="1745432"/>
              <a:ext cx="3632662" cy="66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90A483-2128-0893-6911-58972EFFAF32}"/>
                </a:ext>
              </a:extLst>
            </p:cNvPr>
            <p:cNvGrpSpPr/>
            <p:nvPr/>
          </p:nvGrpSpPr>
          <p:grpSpPr>
            <a:xfrm>
              <a:off x="9565228" y="483791"/>
              <a:ext cx="1554480" cy="1261641"/>
              <a:chOff x="9453716" y="521788"/>
              <a:chExt cx="1426520" cy="126164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57CCFD-598A-4531-A426-35874CAE0FDF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6087577-F58C-2BE9-EFD1-BA281413A551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5" name="Picture 14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4FE5B225-BDF3-9F88-3E3E-B35D4D20AA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85F68261-84A2-684E-E8A8-73751850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60A30FC-1C3B-F0A3-BF7C-DCEA6D067D8B}"/>
                </a:ext>
              </a:extLst>
            </p:cNvPr>
            <p:cNvGrpSpPr/>
            <p:nvPr/>
          </p:nvGrpSpPr>
          <p:grpSpPr>
            <a:xfrm>
              <a:off x="6112901" y="483791"/>
              <a:ext cx="1554480" cy="1261641"/>
              <a:chOff x="5866135" y="511215"/>
              <a:chExt cx="1426519" cy="12616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41F500-1B76-10A2-F851-73D26FEA759A}"/>
                  </a:ext>
                </a:extLst>
              </p:cNvPr>
              <p:cNvSpPr/>
              <p:nvPr/>
            </p:nvSpPr>
            <p:spPr>
              <a:xfrm>
                <a:off x="5866135" y="511215"/>
                <a:ext cx="1426519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Ctrl Flow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630008E-53AC-DC4D-B11E-93B13FCF5DA3}"/>
                  </a:ext>
                </a:extLst>
              </p:cNvPr>
              <p:cNvGrpSpPr/>
              <p:nvPr/>
            </p:nvGrpSpPr>
            <p:grpSpPr>
              <a:xfrm>
                <a:off x="6167509" y="913678"/>
                <a:ext cx="823771" cy="724363"/>
                <a:chOff x="6096000" y="913678"/>
                <a:chExt cx="823771" cy="724363"/>
              </a:xfrm>
            </p:grpSpPr>
            <p:pic>
              <p:nvPicPr>
                <p:cNvPr id="14" name="Graphic 13">
                  <a:extLst>
                    <a:ext uri="{FF2B5EF4-FFF2-40B4-BE49-F238E27FC236}">
                      <a16:creationId xmlns:a16="http://schemas.microsoft.com/office/drawing/2014/main" id="{FE9C27BF-057D-A3E9-FE52-C5B838401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1308180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17" name="Graphic 16">
                  <a:extLst>
                    <a:ext uri="{FF2B5EF4-FFF2-40B4-BE49-F238E27FC236}">
                      <a16:creationId xmlns:a16="http://schemas.microsoft.com/office/drawing/2014/main" id="{1113893C-1171-B021-15D5-A7BBBAB23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951" y="913678"/>
                  <a:ext cx="621869" cy="3298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89AC6F1-04CD-59FD-B5C6-11CB7CD85FE9}"/>
                </a:ext>
              </a:extLst>
            </p:cNvPr>
            <p:cNvGrpSpPr/>
            <p:nvPr/>
          </p:nvGrpSpPr>
          <p:grpSpPr>
            <a:xfrm>
              <a:off x="2650888" y="483791"/>
              <a:ext cx="1554480" cy="1261641"/>
              <a:chOff x="2539376" y="511215"/>
              <a:chExt cx="1426520" cy="126164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CB9EC2-CFDB-6EB4-9A30-3B26A5574159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5C09561-931C-6F66-05DA-B89CF1BA17CF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C90D8215-DA89-1B40-96D8-88F3FD2C8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51BD1844-FFCB-540D-72F5-E4F10C5FCD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783A0-8E20-3B2B-EDB0-ED1F97382022}"/>
                </a:ext>
              </a:extLst>
            </p:cNvPr>
            <p:cNvGrpSpPr/>
            <p:nvPr/>
          </p:nvGrpSpPr>
          <p:grpSpPr>
            <a:xfrm>
              <a:off x="7855855" y="483791"/>
              <a:ext cx="1554480" cy="1261641"/>
              <a:chOff x="7551685" y="521788"/>
              <a:chExt cx="1426520" cy="126164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FC4C96-0AF3-6055-4D86-8BBDA9ACB15B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22" name="Picture 21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C2B9D0D3-EA19-AE6F-B178-52FF618C8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33" name="Picture 32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C635BD0E-34D5-C8BD-EA20-BEC13064E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CB96FE-92D1-4926-09B1-2457A70FC4DC}"/>
                </a:ext>
              </a:extLst>
            </p:cNvPr>
            <p:cNvGrpSpPr/>
            <p:nvPr/>
          </p:nvGrpSpPr>
          <p:grpSpPr>
            <a:xfrm>
              <a:off x="4361892" y="483791"/>
              <a:ext cx="1554480" cy="1261641"/>
              <a:chOff x="4314268" y="482747"/>
              <a:chExt cx="1426519" cy="12616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71A03E-9371-DE12-9F19-646FC0F54CF2}"/>
                  </a:ext>
                </a:extLst>
              </p:cNvPr>
              <p:cNvSpPr/>
              <p:nvPr/>
            </p:nvSpPr>
            <p:spPr>
              <a:xfrm>
                <a:off x="4314268" y="482747"/>
                <a:ext cx="1426519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Flow</a:t>
                </a: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9B710D03-5DEC-66AB-3B7C-41D40F943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784551" y="976589"/>
                <a:ext cx="412849" cy="358257"/>
              </a:xfrm>
              <a:prstGeom prst="rect">
                <a:avLst/>
              </a:prstGeom>
            </p:spPr>
          </p:pic>
          <p:pic>
            <p:nvPicPr>
              <p:cNvPr id="86" name="Picture 85" descr="A computer screen shot of a computer&#10;&#10;Description automatically generated">
                <a:extLst>
                  <a:ext uri="{FF2B5EF4-FFF2-40B4-BE49-F238E27FC236}">
                    <a16:creationId xmlns:a16="http://schemas.microsoft.com/office/drawing/2014/main" id="{1BB466CC-6033-6216-A706-5488ABFA9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7938" y="1437786"/>
                <a:ext cx="839179" cy="186317"/>
              </a:xfrm>
              <a:prstGeom prst="rect">
                <a:avLst/>
              </a:prstGeom>
            </p:spPr>
          </p:pic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05676" y="2720071"/>
              <a:ext cx="5593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660559"/>
              <a:ext cx="4912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DA528B-6D66-5C91-DDBF-2CE96F36E351}"/>
                </a:ext>
              </a:extLst>
            </p:cNvPr>
            <p:cNvSpPr/>
            <p:nvPr/>
          </p:nvSpPr>
          <p:spPr>
            <a:xfrm>
              <a:off x="5937304" y="4489006"/>
              <a:ext cx="1545005" cy="12616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pic>
          <p:nvPicPr>
            <p:cNvPr id="6" name="Picture 5" descr="A green and yellow logo&#10;&#10;Description automatically generated">
              <a:extLst>
                <a:ext uri="{FF2B5EF4-FFF2-40B4-BE49-F238E27FC236}">
                  <a16:creationId xmlns:a16="http://schemas.microsoft.com/office/drawing/2014/main" id="{0BC22C35-7E07-16A6-52F2-22B848E5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469663" y="4986946"/>
              <a:ext cx="622629" cy="622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78837D-ED48-1E68-FF39-666738467244}"/>
              </a:ext>
            </a:extLst>
          </p:cNvPr>
          <p:cNvSpPr/>
          <p:nvPr/>
        </p:nvSpPr>
        <p:spPr>
          <a:xfrm>
            <a:off x="1771650" y="847725"/>
            <a:ext cx="8343900" cy="39052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FireSim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used* in published work from authors at over 20 academic and industrial institutions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*actually used, not only cited</a:t>
            </a:r>
          </a:p>
        </p:txBody>
      </p:sp>
    </p:spTree>
    <p:extLst>
      <p:ext uri="{BB962C8B-B14F-4D97-AF65-F5344CB8AC3E}">
        <p14:creationId xmlns:p14="http://schemas.microsoft.com/office/powerpoint/2010/main" val="185072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09201DB-B061-9DA1-B8BA-0916B761F52E}"/>
              </a:ext>
            </a:extLst>
          </p:cNvPr>
          <p:cNvGrpSpPr/>
          <p:nvPr/>
        </p:nvGrpSpPr>
        <p:grpSpPr>
          <a:xfrm>
            <a:off x="1503440" y="1218243"/>
            <a:ext cx="8340861" cy="4182158"/>
            <a:chOff x="1503440" y="1218243"/>
            <a:chExt cx="8340861" cy="418215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9A87FE5-154A-6E7E-5BA7-1F8184598594}"/>
                </a:ext>
              </a:extLst>
            </p:cNvPr>
            <p:cNvGrpSpPr/>
            <p:nvPr/>
          </p:nvGrpSpPr>
          <p:grpSpPr>
            <a:xfrm>
              <a:off x="4770956" y="4132898"/>
              <a:ext cx="1545005" cy="1261641"/>
              <a:chOff x="3965895" y="4313618"/>
              <a:chExt cx="1545005" cy="12616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307055-DF71-333D-7981-0B3EFCDB71F0}"/>
                  </a:ext>
                </a:extLst>
              </p:cNvPr>
              <p:cNvSpPr/>
              <p:nvPr/>
            </p:nvSpPr>
            <p:spPr>
              <a:xfrm>
                <a:off x="3965895" y="4313618"/>
                <a:ext cx="1545005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 Flow</a:t>
                </a:r>
              </a:p>
            </p:txBody>
          </p:sp>
          <p:pic>
            <p:nvPicPr>
              <p:cNvPr id="46" name="Picture 45" descr="A green and yellow logo&#10;&#10;Description automatically generated">
                <a:extLst>
                  <a:ext uri="{FF2B5EF4-FFF2-40B4-BE49-F238E27FC236}">
                    <a16:creationId xmlns:a16="http://schemas.microsoft.com/office/drawing/2014/main" id="{0959BD79-9973-1481-49BE-37F502AFA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54" y="4811558"/>
                <a:ext cx="622629" cy="622629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F3B416-F842-B960-4C44-DA49186A4264}"/>
                </a:ext>
              </a:extLst>
            </p:cNvPr>
            <p:cNvGrpSpPr/>
            <p:nvPr/>
          </p:nvGrpSpPr>
          <p:grpSpPr>
            <a:xfrm>
              <a:off x="6930617" y="4132898"/>
              <a:ext cx="1426519" cy="1261641"/>
              <a:chOff x="6250809" y="4313617"/>
              <a:chExt cx="1426519" cy="12616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402234-5C97-D754-0B83-2BFE49C9D1B9}"/>
                  </a:ext>
                </a:extLst>
              </p:cNvPr>
              <p:cNvSpPr/>
              <p:nvPr/>
            </p:nvSpPr>
            <p:spPr>
              <a:xfrm>
                <a:off x="6250809" y="4313617"/>
                <a:ext cx="1426519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VLSI Flow</a:t>
                </a:r>
              </a:p>
            </p:txBody>
          </p:sp>
          <p:pic>
            <p:nvPicPr>
              <p:cNvPr id="53" name="Picture 52" descr="A black and red text&#10;&#10;Description automatically generated">
                <a:extLst>
                  <a:ext uri="{FF2B5EF4-FFF2-40B4-BE49-F238E27FC236}">
                    <a16:creationId xmlns:a16="http://schemas.microsoft.com/office/drawing/2014/main" id="{73203A15-B916-D42C-EA3F-8BD38F497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208" y="4752812"/>
                <a:ext cx="673720" cy="417517"/>
              </a:xfrm>
              <a:prstGeom prst="rect">
                <a:avLst/>
              </a:prstGeom>
            </p:spPr>
          </p:pic>
          <p:pic>
            <p:nvPicPr>
              <p:cNvPr id="57" name="Picture 56" descr="A purple letter with white background&#10;&#10;Description automatically generated">
                <a:extLst>
                  <a:ext uri="{FF2B5EF4-FFF2-40B4-BE49-F238E27FC236}">
                    <a16:creationId xmlns:a16="http://schemas.microsoft.com/office/drawing/2014/main" id="{8AF79081-0597-E816-404B-FDC4A979E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0685" y="5297323"/>
                <a:ext cx="826766" cy="178389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63FAB0A-0622-268F-5402-1C6FBE54C5F8}"/>
                </a:ext>
              </a:extLst>
            </p:cNvPr>
            <p:cNvGrpSpPr/>
            <p:nvPr/>
          </p:nvGrpSpPr>
          <p:grpSpPr>
            <a:xfrm>
              <a:off x="2729780" y="4132898"/>
              <a:ext cx="1426520" cy="1261641"/>
              <a:chOff x="3861867" y="4202051"/>
              <a:chExt cx="1426520" cy="12616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48D471-37BD-D328-4088-EC77FC903DC2}"/>
                  </a:ext>
                </a:extLst>
              </p:cNvPr>
              <p:cNvSpPr/>
              <p:nvPr/>
            </p:nvSpPr>
            <p:spPr>
              <a:xfrm>
                <a:off x="3861867" y="4202051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0BF77C9-DCFC-25CF-F991-EC9BAE65A9C4}"/>
                  </a:ext>
                </a:extLst>
              </p:cNvPr>
              <p:cNvGrpSpPr/>
              <p:nvPr/>
            </p:nvGrpSpPr>
            <p:grpSpPr>
              <a:xfrm>
                <a:off x="3987116" y="4641245"/>
                <a:ext cx="1176023" cy="724674"/>
                <a:chOff x="4152738" y="4448168"/>
                <a:chExt cx="1176023" cy="724674"/>
              </a:xfrm>
            </p:grpSpPr>
            <p:pic>
              <p:nvPicPr>
                <p:cNvPr id="60" name="Picture 59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C5819089-6954-7025-ACE7-EC68704BC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52738" y="4587200"/>
                  <a:ext cx="571662" cy="446611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logo with a person with wings&#10;&#10;Description automatically generated">
                  <a:extLst>
                    <a:ext uri="{FF2B5EF4-FFF2-40B4-BE49-F238E27FC236}">
                      <a16:creationId xmlns:a16="http://schemas.microsoft.com/office/drawing/2014/main" id="{6AB22A9F-0868-36E8-19D7-D0F980A09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4400" y="4448168"/>
                  <a:ext cx="604361" cy="7246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5F4122-265C-07E0-8F24-CFC4EE9971C8}"/>
                </a:ext>
              </a:extLst>
            </p:cNvPr>
            <p:cNvGrpSpPr/>
            <p:nvPr/>
          </p:nvGrpSpPr>
          <p:grpSpPr>
            <a:xfrm>
              <a:off x="8289821" y="1224952"/>
              <a:ext cx="1554480" cy="1261641"/>
              <a:chOff x="8417781" y="1218243"/>
              <a:chExt cx="1554480" cy="126164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57CCFD-598A-4531-A426-35874CAE0FDF}"/>
                  </a:ext>
                </a:extLst>
              </p:cNvPr>
              <p:cNvSpPr/>
              <p:nvPr/>
            </p:nvSpPr>
            <p:spPr>
              <a:xfrm>
                <a:off x="8417781" y="1218243"/>
                <a:ext cx="155448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6087577-F58C-2BE9-EFD1-BA281413A551}"/>
                  </a:ext>
                </a:extLst>
              </p:cNvPr>
              <p:cNvGrpSpPr/>
              <p:nvPr/>
            </p:nvGrpSpPr>
            <p:grpSpPr>
              <a:xfrm>
                <a:off x="8783135" y="1738591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5" name="Picture 14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4FE5B225-BDF3-9F88-3E3E-B35D4D20AA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85F68261-84A2-684E-E8A8-73751850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6A8929-FFAA-634F-3D41-E0A75EFEAD8D}"/>
                </a:ext>
              </a:extLst>
            </p:cNvPr>
            <p:cNvGrpSpPr/>
            <p:nvPr/>
          </p:nvGrpSpPr>
          <p:grpSpPr>
            <a:xfrm>
              <a:off x="4877824" y="1218243"/>
              <a:ext cx="1554480" cy="1261641"/>
              <a:chOff x="4830199" y="1218243"/>
              <a:chExt cx="1554480" cy="12616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41F500-1B76-10A2-F851-73D26FEA759A}"/>
                  </a:ext>
                </a:extLst>
              </p:cNvPr>
              <p:cNvSpPr/>
              <p:nvPr/>
            </p:nvSpPr>
            <p:spPr>
              <a:xfrm>
                <a:off x="4830199" y="1218243"/>
                <a:ext cx="155448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Ctrl Flow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630008E-53AC-DC4D-B11E-93B13FCF5DA3}"/>
                  </a:ext>
                </a:extLst>
              </p:cNvPr>
              <p:cNvGrpSpPr/>
              <p:nvPr/>
            </p:nvGrpSpPr>
            <p:grpSpPr>
              <a:xfrm>
                <a:off x="5195554" y="1668331"/>
                <a:ext cx="823771" cy="724363"/>
                <a:chOff x="6096000" y="913678"/>
                <a:chExt cx="823771" cy="724363"/>
              </a:xfrm>
            </p:grpSpPr>
            <p:pic>
              <p:nvPicPr>
                <p:cNvPr id="14" name="Graphic 13">
                  <a:extLst>
                    <a:ext uri="{FF2B5EF4-FFF2-40B4-BE49-F238E27FC236}">
                      <a16:creationId xmlns:a16="http://schemas.microsoft.com/office/drawing/2014/main" id="{FE9C27BF-057D-A3E9-FE52-C5B838401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1308180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17" name="Graphic 16">
                  <a:extLst>
                    <a:ext uri="{FF2B5EF4-FFF2-40B4-BE49-F238E27FC236}">
                      <a16:creationId xmlns:a16="http://schemas.microsoft.com/office/drawing/2014/main" id="{1113893C-1171-B021-15D5-A7BBBAB23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951" y="913678"/>
                  <a:ext cx="621869" cy="3298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C9D62-BBAC-133C-D18C-1F6F784E7D93}"/>
                </a:ext>
              </a:extLst>
            </p:cNvPr>
            <p:cNvGrpSpPr/>
            <p:nvPr/>
          </p:nvGrpSpPr>
          <p:grpSpPr>
            <a:xfrm>
              <a:off x="1503440" y="1218243"/>
              <a:ext cx="1554480" cy="1261641"/>
              <a:chOff x="1503440" y="1218243"/>
              <a:chExt cx="1554480" cy="126164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CB9EC2-CFDB-6EB4-9A30-3B26A5574159}"/>
                  </a:ext>
                </a:extLst>
              </p:cNvPr>
              <p:cNvSpPr/>
              <p:nvPr/>
            </p:nvSpPr>
            <p:spPr>
              <a:xfrm>
                <a:off x="1503440" y="1218243"/>
                <a:ext cx="155448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5C09561-931C-6F66-05DA-B89CF1BA17CF}"/>
                  </a:ext>
                </a:extLst>
              </p:cNvPr>
              <p:cNvGrpSpPr/>
              <p:nvPr/>
            </p:nvGrpSpPr>
            <p:grpSpPr>
              <a:xfrm>
                <a:off x="1711823" y="1801111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C90D8215-DA89-1B40-96D8-88F3FD2C8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51BD1844-FFCB-540D-72F5-E4F10C5FCD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36B2A3-A8DE-A38D-7400-5975CE5D807F}"/>
                </a:ext>
              </a:extLst>
            </p:cNvPr>
            <p:cNvGrpSpPr/>
            <p:nvPr/>
          </p:nvGrpSpPr>
          <p:grpSpPr>
            <a:xfrm>
              <a:off x="6582425" y="1218243"/>
              <a:ext cx="1554480" cy="1261641"/>
              <a:chOff x="6515750" y="1218243"/>
              <a:chExt cx="1554480" cy="126164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FC4C96-0AF3-6055-4D86-8BBDA9ACB15B}"/>
                  </a:ext>
                </a:extLst>
              </p:cNvPr>
              <p:cNvSpPr/>
              <p:nvPr/>
            </p:nvSpPr>
            <p:spPr>
              <a:xfrm>
                <a:off x="6515750" y="1218243"/>
                <a:ext cx="155448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1ED2A3-651A-3ACC-0D40-951852FBA733}"/>
                  </a:ext>
                </a:extLst>
              </p:cNvPr>
              <p:cNvGrpSpPr/>
              <p:nvPr/>
            </p:nvGrpSpPr>
            <p:grpSpPr>
              <a:xfrm>
                <a:off x="6679906" y="1815309"/>
                <a:ext cx="1226168" cy="620653"/>
                <a:chOff x="6615926" y="1815309"/>
                <a:chExt cx="1226168" cy="620653"/>
              </a:xfrm>
            </p:grpSpPr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15926" y="1876064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02396" y="1815309"/>
                  <a:ext cx="539698" cy="6206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FA6C7F-13A4-10E4-9FD4-3C4B52F58FD4}"/>
                </a:ext>
              </a:extLst>
            </p:cNvPr>
            <p:cNvGrpSpPr/>
            <p:nvPr/>
          </p:nvGrpSpPr>
          <p:grpSpPr>
            <a:xfrm>
              <a:off x="3195395" y="1218243"/>
              <a:ext cx="1554480" cy="1261641"/>
              <a:chOff x="3166820" y="1218243"/>
              <a:chExt cx="1554480" cy="12616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71A03E-9371-DE12-9F19-646FC0F54CF2}"/>
                  </a:ext>
                </a:extLst>
              </p:cNvPr>
              <p:cNvSpPr/>
              <p:nvPr/>
            </p:nvSpPr>
            <p:spPr>
              <a:xfrm>
                <a:off x="3166820" y="1218243"/>
                <a:ext cx="155448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Flow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AB5741B-2FB2-208D-5C25-6193DF392F47}"/>
                  </a:ext>
                </a:extLst>
              </p:cNvPr>
              <p:cNvGrpSpPr/>
              <p:nvPr/>
            </p:nvGrpSpPr>
            <p:grpSpPr>
              <a:xfrm>
                <a:off x="3524471" y="1753945"/>
                <a:ext cx="839179" cy="681854"/>
                <a:chOff x="3498591" y="1753945"/>
                <a:chExt cx="839179" cy="681854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4730" y="1753945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98591" y="2249482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290265" y="2987926"/>
              <a:ext cx="4912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86593"/>
              <a:ext cx="400197" cy="1653014"/>
            </a:xfrm>
            <a:prstGeom prst="rightBrace">
              <a:avLst>
                <a:gd name="adj1" fmla="val 1309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2FD6CA-F698-AD9C-FB08-D593799B364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3821967" y="1488872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3821967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4807257" y="1496814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4807256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3803404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4788693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4339465" y="2006370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4125111" y="2095159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4339465" y="2103101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5110400" y="2103101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4106548" y="3163596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4125111" y="3163596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396797-120D-E132-B8E0-E114C426DC44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AF686E-1BF9-EEFD-36AD-2D03B6C248F8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846792-57BD-EB78-8490-18E9F56798E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6A2B1-70C0-3819-7AE3-A530CF1F58FD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E73B6B-F296-444A-2908-4E31A15631A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0FA2B0-89F1-FB6C-9F65-E69315A070C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6A9E64-C7B7-3C87-2643-A63630B8977C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AC7F7E-D97B-5A9E-36A8-08AA155FE73D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30A99-649D-5CDA-B547-DEE01767F929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F7046-08C2-F777-48AB-460FF5D1112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519D82-0CD1-AA1A-5646-6CC4C58F8668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FFCD84-871D-6949-6ED9-48D9916B52B1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FE66D8-42E3-EC37-127D-604AD15FC9DF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FE13D-6DB9-B7F4-D79E-6A5AA3AC1185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EDF1904-AA35-1AF3-91D2-F6796CB0C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AE8CA-8589-8C87-F30A-CF263FC40F87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42D77-DCFD-3D0C-18A4-3B06919537F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55BFD0-A042-363A-0C20-C74E79D1049D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5AD8A8-4176-EE1E-90C3-2210AF3D3D12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049068-1C5F-0B81-74A9-4D1A6EB4894A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314179-B66E-5C63-0BBE-F45876D0E07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D3F09-FCB9-7ADA-8FD2-C44FF3EA5070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6EA2-167C-CFBF-3E3F-919038DECF1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0AC5F3-CF6B-BBD8-3D59-E71CFBE511C4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080B31-0166-743D-3269-B4E0823C5DFE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2D789-2752-7B93-35F7-64FF48D6E451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40D7F5-239A-48CE-6EE1-CDA8A0343BF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D9A892-2265-5B67-D5F6-62AB69E28DC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78832-FFA3-C623-543C-92683DA1931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1250</Words>
  <Application>Microsoft Macintosh PowerPoint</Application>
  <PresentationFormat>Widescreen</PresentationFormat>
  <Paragraphs>727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223</cp:revision>
  <dcterms:created xsi:type="dcterms:W3CDTF">2024-04-18T06:16:51Z</dcterms:created>
  <dcterms:modified xsi:type="dcterms:W3CDTF">2024-04-27T06:43:13Z</dcterms:modified>
</cp:coreProperties>
</file>