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8" r:id="rId7"/>
    <p:sldId id="261" r:id="rId8"/>
    <p:sldId id="262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/>
    <p:restoredTop sz="74045"/>
  </p:normalViewPr>
  <p:slideViewPr>
    <p:cSldViewPr snapToGrid="0" showGuides="1">
      <p:cViewPr varScale="1">
        <p:scale>
          <a:sx n="110" d="100"/>
          <a:sy n="110" d="100"/>
        </p:scale>
        <p:origin x="2536" y="168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1BC3F0-1FF1-E48A-D540-3A055ED77FB0}"/>
              </a:ext>
            </a:extLst>
          </p:cNvPr>
          <p:cNvGrpSpPr/>
          <p:nvPr/>
        </p:nvGrpSpPr>
        <p:grpSpPr>
          <a:xfrm>
            <a:off x="231382" y="2738886"/>
            <a:ext cx="3957559" cy="3838314"/>
            <a:chOff x="231382" y="2738886"/>
            <a:chExt cx="3957559" cy="38383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700BEE-38A4-D8CB-960E-116607879D59}"/>
                </a:ext>
              </a:extLst>
            </p:cNvPr>
            <p:cNvSpPr/>
            <p:nvPr/>
          </p:nvSpPr>
          <p:spPr>
            <a:xfrm>
              <a:off x="231382" y="2738886"/>
              <a:ext cx="3957559" cy="383831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14FE94-3595-D38B-21FC-BFF9921C0D48}"/>
                </a:ext>
              </a:extLst>
            </p:cNvPr>
            <p:cNvSpPr/>
            <p:nvPr/>
          </p:nvSpPr>
          <p:spPr>
            <a:xfrm>
              <a:off x="468633" y="3467100"/>
              <a:ext cx="3483057" cy="29599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E2FFB7-F45B-A57B-16C2-75B233856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139" y="3541944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314</Words>
  <Application>Microsoft Macintosh PowerPoint</Application>
  <PresentationFormat>Widescreen</PresentationFormat>
  <Paragraphs>168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77</cp:revision>
  <dcterms:created xsi:type="dcterms:W3CDTF">2024-04-18T06:16:51Z</dcterms:created>
  <dcterms:modified xsi:type="dcterms:W3CDTF">2024-04-23T03:59:54Z</dcterms:modified>
</cp:coreProperties>
</file>