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7" r:id="rId4"/>
    <p:sldId id="258" r:id="rId5"/>
    <p:sldId id="259" r:id="rId6"/>
    <p:sldId id="268" r:id="rId7"/>
    <p:sldId id="261" r:id="rId8"/>
    <p:sldId id="262" r:id="rId9"/>
    <p:sldId id="266" r:id="rId10"/>
    <p:sldId id="263" r:id="rId11"/>
    <p:sldId id="264" r:id="rId12"/>
    <p:sldId id="265" r:id="rId13"/>
    <p:sldId id="270" r:id="rId14"/>
    <p:sldId id="274" r:id="rId15"/>
    <p:sldId id="275" r:id="rId16"/>
    <p:sldId id="271" r:id="rId17"/>
    <p:sldId id="272" r:id="rId18"/>
    <p:sldId id="273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0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70"/>
    <p:restoredTop sz="88764"/>
  </p:normalViewPr>
  <p:slideViewPr>
    <p:cSldViewPr snapToGrid="0" showGuides="1">
      <p:cViewPr>
        <p:scale>
          <a:sx n="128" d="100"/>
          <a:sy n="128" d="100"/>
        </p:scale>
        <p:origin x="768" y="304"/>
      </p:cViewPr>
      <p:guideLst>
        <p:guide orient="horz" pos="3960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B2604-332E-024C-A8A0-E1E76D375D5A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CF6ED-770C-9943-AF81-D14B542A9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73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8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3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9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6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075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02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CF6ED-770C-9943-AF81-D14B542A96E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2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2B5B-5078-B9B7-73F2-5A51DEC0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A4B14-207A-541E-859B-E2E041DE80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49BC6-787C-03BC-9F92-4A74B91D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54E8-F71D-1D1B-E4BE-0A30AC47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C6F81-C853-4C64-3F4A-ADCF0ACB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A979-70BF-DC6D-8812-567DF793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ABE898-3120-BF57-F339-C29BCA518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FE40-561D-A014-D4BD-6FCB6BAA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52C1-0D21-6BE1-14D7-0B2C618B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9BD06-4A92-6284-1B9E-2ED6F97E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3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8CBA7-BCD1-2421-A286-4C338FBA4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1F72C-3A0A-383C-F3B1-61E1BE66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6FF0-B4F2-39C4-87B9-6D7F54D1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E1EAA-D326-EDFF-127C-33FF9E73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45605-2DBD-B93A-C676-B9BF55789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39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1552F-5947-30D7-9F09-D3B1C69CA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63A4F-3025-EA13-3FA0-DF35E0228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FAD5-49CE-33CA-E4F7-C9739D39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16A21-F628-E0ED-BEA1-CA4BDE0C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D2D35-5D7B-B4D6-575B-F33E4308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0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BE2C0-B024-3880-974D-7911F449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760FF-3303-CF77-D813-1240DFE36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B0DDB-1D9A-AA15-19D8-1C5E7EBF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3D4DE-6264-69F6-EC2A-D8775E3D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97A6-CFD8-EE6E-5437-7CF7AF915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7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58FAF-3A68-A304-DCF3-8B50FDC8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FBD6-17FA-A531-A6D4-995DF75AE1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3C09-B510-B744-5F95-47EA8DEB9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FF3D7-B16C-1436-B8BB-7BB77961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DE642-0D4E-DF12-6F40-7B83568E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2388-E36A-9A32-8FDC-18D09641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9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83CD-E263-5E58-BA33-FF6A8161D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34C6-25D8-CD1E-F257-F7B800768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104EF4-F38C-5CB1-BF00-F1C4AA482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B1FB7E-4052-2604-1690-3DCAF6A0C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0E73E-40A4-C70D-C587-C80A067AF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08FE9-BA87-15E2-255C-59E3C166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F5A00C-4CB8-5122-602D-2993E8C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90788-3707-B5CC-7D71-393FA980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657D-5B02-E01F-7EA7-689D07B9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11D06-D0CA-523B-237A-120C0519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C6F65-269E-68B6-9244-5FFFD7DE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0EFA0-502B-10D2-55DD-E782B75B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92021-1583-5EFA-6691-7E4199BB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B8F31-99CF-D427-8C12-EADFC2BF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E99AC-1898-B0CD-BDE2-D3778AC5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5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2FF87-4FBD-7A42-C5FF-77DF374B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5032-EA17-078B-972C-5DCF4A9C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AC9A4-E52A-A49D-8106-798D03D0D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D0C45-7AF7-FC70-90FE-ACDB43C4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EB715-3E07-AE18-F910-7AD4B04F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0E04-2AEC-4101-FD2E-EA031167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2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8074-6DD5-C562-1C40-68F8B430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14CB74-03D1-C7E2-35F5-0C0D61942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338E-53B7-1EE1-1912-0C240D6A7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8F8A6-D13E-F0AE-D945-41F40EE6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D276E-4D07-BB51-558E-D0AC266B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7CA66-5459-B781-91F3-455F4E01D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3FCB8-B1DA-BB64-E1A8-68D26DB3A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E0913-885F-2D81-430C-729028DA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1151E-EA14-8EF7-CF3C-D433A7202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1B0AD-E03A-D148-9D22-3494858AE16F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FE402-774E-61F3-6AC1-F727CBE57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35BB-392B-9691-9A3E-41C69A1C5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6FDBA-02F2-E64E-A464-B1E1699DD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2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21" Type="http://schemas.openxmlformats.org/officeDocument/2006/relationships/image" Target="../media/image22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pn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0.pn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9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5.png"/><Relationship Id="rId5" Type="http://schemas.openxmlformats.org/officeDocument/2006/relationships/image" Target="../media/image16.svg"/><Relationship Id="rId10" Type="http://schemas.openxmlformats.org/officeDocument/2006/relationships/image" Target="../media/image24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5.png"/><Relationship Id="rId7" Type="http://schemas.openxmlformats.org/officeDocument/2006/relationships/image" Target="../media/image1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D8539-9B4D-409F-5639-B9BF501E9A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8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093CB50-1FA0-480F-0C75-8A75BECDAF4D}"/>
              </a:ext>
            </a:extLst>
          </p:cNvPr>
          <p:cNvGrpSpPr/>
          <p:nvPr/>
        </p:nvGrpSpPr>
        <p:grpSpPr>
          <a:xfrm>
            <a:off x="437612" y="630315"/>
            <a:ext cx="6066215" cy="6007999"/>
            <a:chOff x="437612" y="630315"/>
            <a:chExt cx="6066215" cy="600799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2E9DF8-6E6B-6057-F9A9-C3D44B332748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18E479-8493-AFC8-6073-AED5A0A78CA5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8C72AF-EBA5-5AF5-E265-204C2D5C38CA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19C17C-4A43-554E-5F74-3B895E26B605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D16C6CD-FFDD-54BB-C490-DF429EDDE686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644B9BD-34C4-0847-87DC-E5692CCF5B6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72EA6CE-651E-992F-1AE0-6CA10308159E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C83C64C-D782-1EA2-2D85-45639649BACE}"/>
                </a:ext>
              </a:extLst>
            </p:cNvPr>
            <p:cNvCxnSpPr>
              <a:cxnSpLocks/>
              <a:stCxn id="11" idx="2"/>
              <a:endCxn id="6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61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0106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44043CC-3CA6-3B12-E9B7-A8AFC33F8FFF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624981" y="586595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F37CA-E0A3-4BB4-12CE-638E5A18C019}"/>
                </a:ext>
              </a:extLst>
            </p:cNvPr>
            <p:cNvCxnSpPr>
              <a:cxnSpLocks/>
              <a:stCxn id="42" idx="2"/>
              <a:endCxn id="57" idx="0"/>
            </p:cNvCxnSpPr>
            <p:nvPr/>
          </p:nvCxnSpPr>
          <p:spPr>
            <a:xfrm>
              <a:off x="3489663" y="3630314"/>
              <a:ext cx="932897" cy="270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solidFill>
              <a:srgbClr val="FF0000">
                <a:alpha val="36863"/>
              </a:srgb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BEC2600-59BA-E0E9-4B61-962D58ADBB72}"/>
                </a:ext>
              </a:extLst>
            </p:cNvPr>
            <p:cNvCxnSpPr>
              <a:stCxn id="40" idx="1"/>
              <a:endCxn id="42" idx="0"/>
            </p:cNvCxnSpPr>
            <p:nvPr/>
          </p:nvCxnSpPr>
          <p:spPr>
            <a:xfrm>
              <a:off x="1373274" y="2580264"/>
              <a:ext cx="2116389" cy="4962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64ED7CB-0FB5-AD95-16E0-FF4D0DB48C9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C5C1297-C967-0C59-0B66-3C1B437904EB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D9CD302-8194-65B8-8FF3-03F6CEAC2A42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2653E6D-2739-E97E-D032-A940CD877F0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DE079CD-B401-ED2F-0111-CD2429585207}"/>
                </a:ext>
              </a:extLst>
            </p:cNvPr>
            <p:cNvCxnSpPr>
              <a:cxnSpLocks/>
              <a:stCxn id="3" idx="2"/>
              <a:endCxn id="2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399340A-230B-9FD2-BDC1-00A4EC430460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92E424-2B6B-C0A8-0365-C712653180ED}"/>
                </a:ext>
              </a:extLst>
            </p:cNvPr>
            <p:cNvSpPr/>
            <p:nvPr/>
          </p:nvSpPr>
          <p:spPr>
            <a:xfrm>
              <a:off x="2624981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 flow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E74D300-0D15-5451-27F8-5A4333435CB1}"/>
                </a:ext>
              </a:extLst>
            </p:cNvPr>
            <p:cNvSpPr/>
            <p:nvPr/>
          </p:nvSpPr>
          <p:spPr>
            <a:xfrm>
              <a:off x="4522270" y="491054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VLSI flow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FFB26D-9E54-D558-87FD-A66B2910B303}"/>
                </a:ext>
              </a:extLst>
            </p:cNvPr>
            <p:cNvCxnSpPr>
              <a:cxnSpLocks/>
              <a:stCxn id="57" idx="2"/>
              <a:endCxn id="17" idx="0"/>
            </p:cNvCxnSpPr>
            <p:nvPr/>
          </p:nvCxnSpPr>
          <p:spPr>
            <a:xfrm flipH="1">
              <a:off x="3344072" y="4454781"/>
              <a:ext cx="1078488" cy="4594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DB472A-67F1-C8E6-B705-4E2D707A49AD}"/>
                </a:ext>
              </a:extLst>
            </p:cNvPr>
            <p:cNvCxnSpPr>
              <a:cxnSpLocks/>
              <a:stCxn id="57" idx="2"/>
              <a:endCxn id="19" idx="0"/>
            </p:cNvCxnSpPr>
            <p:nvPr/>
          </p:nvCxnSpPr>
          <p:spPr>
            <a:xfrm>
              <a:off x="4422560" y="4454781"/>
              <a:ext cx="818801" cy="455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43BDE5-6008-B624-335E-A1B0492C1753}"/>
                </a:ext>
              </a:extLst>
            </p:cNvPr>
            <p:cNvCxnSpPr>
              <a:cxnSpLocks/>
              <a:stCxn id="17" idx="2"/>
              <a:endCxn id="9" idx="0"/>
            </p:cNvCxnSpPr>
            <p:nvPr/>
          </p:nvCxnSpPr>
          <p:spPr>
            <a:xfrm>
              <a:off x="3344072" y="5468053"/>
              <a:ext cx="0" cy="3979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1F7DC-BDD6-22E6-297D-D1B31AD7112E}"/>
                </a:ext>
              </a:extLst>
            </p:cNvPr>
            <p:cNvCxnSpPr>
              <a:cxnSpLocks/>
              <a:stCxn id="19" idx="2"/>
              <a:endCxn id="10" idx="0"/>
            </p:cNvCxnSpPr>
            <p:nvPr/>
          </p:nvCxnSpPr>
          <p:spPr>
            <a:xfrm>
              <a:off x="5241361" y="5464323"/>
              <a:ext cx="0" cy="3903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836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76ADE23-5C77-BBFF-D6BC-55A26BE64561}"/>
              </a:ext>
            </a:extLst>
          </p:cNvPr>
          <p:cNvGrpSpPr/>
          <p:nvPr/>
        </p:nvGrpSpPr>
        <p:grpSpPr>
          <a:xfrm>
            <a:off x="2650888" y="482747"/>
            <a:ext cx="8782309" cy="5261685"/>
            <a:chOff x="2650888" y="482747"/>
            <a:chExt cx="8782309" cy="52616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C3862EB-D6E2-5272-448F-0F76C02C88C8}"/>
                </a:ext>
              </a:extLst>
            </p:cNvPr>
            <p:cNvGrpSpPr/>
            <p:nvPr/>
          </p:nvGrpSpPr>
          <p:grpSpPr>
            <a:xfrm>
              <a:off x="5996546" y="2412416"/>
              <a:ext cx="1426520" cy="1261641"/>
              <a:chOff x="5066365" y="2167358"/>
              <a:chExt cx="1426520" cy="1261641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2637A96-CC3E-5BE5-9E9A-FAC1EBB41088}"/>
                  </a:ext>
                </a:extLst>
              </p:cNvPr>
              <p:cNvSpPr/>
              <p:nvPr/>
            </p:nvSpPr>
            <p:spPr>
              <a:xfrm>
                <a:off x="5066365" y="216735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350BB611-D36D-5DBB-0303-6FFE3AE293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21382" y="2803932"/>
                <a:ext cx="516486" cy="516486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3896128" y="4482791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72ADDD2-11DF-B280-6F05-2B9EC21BF86B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>
              <a:off x="3364148" y="1744388"/>
              <a:ext cx="334565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9E63CB2-27CE-4F13-00FB-82FE85C318E7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5027528" y="1744388"/>
              <a:ext cx="1682278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3DE58987-28B9-4AEC-2AE8-7BFC29548ABB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690907" y="1744388"/>
              <a:ext cx="18899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3558F62-D305-48DA-3AB0-979CCF0CC7D5}"/>
                </a:ext>
              </a:extLst>
            </p:cNvPr>
            <p:cNvCxnSpPr>
              <a:stCxn id="19" idx="2"/>
              <a:endCxn id="9" idx="0"/>
            </p:cNvCxnSpPr>
            <p:nvPr/>
          </p:nvCxnSpPr>
          <p:spPr>
            <a:xfrm flipH="1">
              <a:off x="6709806" y="1744388"/>
              <a:ext cx="1666651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9624768-A8D4-48A8-4785-58B26EA6D25A}"/>
                </a:ext>
              </a:extLst>
            </p:cNvPr>
            <p:cNvCxnSpPr>
              <a:stCxn id="3" idx="2"/>
              <a:endCxn id="9" idx="0"/>
            </p:cNvCxnSpPr>
            <p:nvPr/>
          </p:nvCxnSpPr>
          <p:spPr>
            <a:xfrm flipH="1">
              <a:off x="6709806" y="1744388"/>
              <a:ext cx="3568682" cy="668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2650888" y="482747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EA4006-9B20-E8C9-1E83-94452DB596E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>
              <a:off x="6709806" y="3674057"/>
              <a:ext cx="0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A2EA410-0878-7272-7C0C-AB7162655788}"/>
                </a:ext>
              </a:extLst>
            </p:cNvPr>
            <p:cNvCxnSpPr>
              <a:stCxn id="9" idx="2"/>
              <a:endCxn id="5" idx="0"/>
            </p:cNvCxnSpPr>
            <p:nvPr/>
          </p:nvCxnSpPr>
          <p:spPr>
            <a:xfrm flipH="1">
              <a:off x="4609388" y="3674057"/>
              <a:ext cx="2100418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2DC7616-C8B7-5DA2-2D46-8BD133CAF398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6709806" y="3674057"/>
              <a:ext cx="2100419" cy="8087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C05EBEC-EE76-F99F-510F-C3CBB4275E71}"/>
                </a:ext>
              </a:extLst>
            </p:cNvPr>
            <p:cNvCxnSpPr>
              <a:cxnSpLocks/>
            </p:cNvCxnSpPr>
            <p:nvPr/>
          </p:nvCxnSpPr>
          <p:spPr>
            <a:xfrm>
              <a:off x="2650888" y="1984917"/>
              <a:ext cx="834086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123DA2B-6034-239F-D1E9-09817A33D774}"/>
                </a:ext>
              </a:extLst>
            </p:cNvPr>
            <p:cNvCxnSpPr>
              <a:cxnSpLocks/>
            </p:cNvCxnSpPr>
            <p:nvPr/>
          </p:nvCxnSpPr>
          <p:spPr>
            <a:xfrm>
              <a:off x="2741983" y="4078424"/>
              <a:ext cx="8249765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6A949848-7971-1EC3-D305-B42AEE89A00F}"/>
                </a:ext>
              </a:extLst>
            </p:cNvPr>
            <p:cNvGrpSpPr/>
            <p:nvPr/>
          </p:nvGrpSpPr>
          <p:grpSpPr>
            <a:xfrm>
              <a:off x="3336511" y="1563602"/>
              <a:ext cx="953839" cy="3120232"/>
              <a:chOff x="3426800" y="1494234"/>
              <a:chExt cx="953839" cy="3120232"/>
            </a:xfrm>
          </p:grpSpPr>
          <p:sp>
            <p:nvSpPr>
              <p:cNvPr id="115" name="Curved Left Arrow 114">
                <a:extLst>
                  <a:ext uri="{FF2B5EF4-FFF2-40B4-BE49-F238E27FC236}">
                    <a16:creationId xmlns:a16="http://schemas.microsoft.com/office/drawing/2014/main" id="{E66EAF1A-3CAD-B89E-45B9-72B3EB216212}"/>
                  </a:ext>
                </a:extLst>
              </p:cNvPr>
              <p:cNvSpPr/>
              <p:nvPr/>
            </p:nvSpPr>
            <p:spPr>
              <a:xfrm rot="20175931">
                <a:off x="3943527" y="1494234"/>
                <a:ext cx="437112" cy="3015004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Curved Left Arrow 115">
                <a:extLst>
                  <a:ext uri="{FF2B5EF4-FFF2-40B4-BE49-F238E27FC236}">
                    <a16:creationId xmlns:a16="http://schemas.microsoft.com/office/drawing/2014/main" id="{524A1560-5BDF-971A-866B-440099CC2388}"/>
                  </a:ext>
                </a:extLst>
              </p:cNvPr>
              <p:cNvSpPr/>
              <p:nvPr/>
            </p:nvSpPr>
            <p:spPr>
              <a:xfrm rot="9363117">
                <a:off x="3426800" y="1577207"/>
                <a:ext cx="508709" cy="3037259"/>
              </a:xfrm>
              <a:prstGeom prst="curvedLeftArrow">
                <a:avLst>
                  <a:gd name="adj1" fmla="val 0"/>
                  <a:gd name="adj2" fmla="val 50515"/>
                  <a:gd name="adj3" fmla="val 2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F745D5A8-AB24-1950-1030-754AEA71CEBE}"/>
                </a:ext>
              </a:extLst>
            </p:cNvPr>
            <p:cNvSpPr txBox="1"/>
            <p:nvPr/>
          </p:nvSpPr>
          <p:spPr>
            <a:xfrm>
              <a:off x="3519648" y="2837515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65484B6-927C-851D-C611-636072480B8E}"/>
                </a:ext>
              </a:extLst>
            </p:cNvPr>
            <p:cNvSpPr txBox="1"/>
            <p:nvPr/>
          </p:nvSpPr>
          <p:spPr>
            <a:xfrm>
              <a:off x="7423066" y="2809494"/>
              <a:ext cx="55934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②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56A3AB4-0E1E-916F-43A5-3B90DCB60D88}"/>
                </a:ext>
              </a:extLst>
            </p:cNvPr>
            <p:cNvSpPr txBox="1"/>
            <p:nvPr/>
          </p:nvSpPr>
          <p:spPr>
            <a:xfrm>
              <a:off x="10941950" y="1746291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559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E863A-3D9E-D21C-6A9D-9C8D9161D54F}"/>
              </a:ext>
            </a:extLst>
          </p:cNvPr>
          <p:cNvGrpSpPr/>
          <p:nvPr/>
        </p:nvGrpSpPr>
        <p:grpSpPr>
          <a:xfrm>
            <a:off x="1503441" y="1218243"/>
            <a:ext cx="8340860" cy="4182158"/>
            <a:chOff x="1503441" y="1218243"/>
            <a:chExt cx="8340860" cy="4182158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2270E0E-E21D-BA0D-CB88-5A44EA34654B}"/>
                </a:ext>
              </a:extLst>
            </p:cNvPr>
            <p:cNvGrpSpPr/>
            <p:nvPr/>
          </p:nvGrpSpPr>
          <p:grpSpPr>
            <a:xfrm>
              <a:off x="2729781" y="4132898"/>
              <a:ext cx="5627356" cy="1261641"/>
              <a:chOff x="3861867" y="4175754"/>
              <a:chExt cx="5627356" cy="126164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39A87FE5-154A-6E7E-5BA7-1F8184598594}"/>
                  </a:ext>
                </a:extLst>
              </p:cNvPr>
              <p:cNvGrpSpPr/>
              <p:nvPr/>
            </p:nvGrpSpPr>
            <p:grpSpPr>
              <a:xfrm>
                <a:off x="5962285" y="4175754"/>
                <a:ext cx="1426520" cy="1261641"/>
                <a:chOff x="3965896" y="4313618"/>
                <a:chExt cx="1426520" cy="1261641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307055-DF71-333D-7981-0B3EFCDB71F0}"/>
                    </a:ext>
                  </a:extLst>
                </p:cNvPr>
                <p:cNvSpPr/>
                <p:nvPr/>
              </p:nvSpPr>
              <p:spPr>
                <a:xfrm>
                  <a:off x="3965896" y="431361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FPGA Flow</a:t>
                  </a:r>
                </a:p>
              </p:txBody>
            </p:sp>
            <p:pic>
              <p:nvPicPr>
                <p:cNvPr id="46" name="Picture 45" descr="A green and yellow logo&#10;&#10;Description automatically generated">
                  <a:extLst>
                    <a:ext uri="{FF2B5EF4-FFF2-40B4-BE49-F238E27FC236}">
                      <a16:creationId xmlns:a16="http://schemas.microsoft.com/office/drawing/2014/main" id="{0959BD79-9973-1481-49BE-37F502AFA5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67842" y="4857223"/>
                  <a:ext cx="622629" cy="622629"/>
                </a:xfrm>
                <a:prstGeom prst="rect">
                  <a:avLst/>
                </a:prstGeom>
              </p:spPr>
            </p:pic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3F3B416-F842-B960-4C44-DA49186A4264}"/>
                  </a:ext>
                </a:extLst>
              </p:cNvPr>
              <p:cNvGrpSpPr/>
              <p:nvPr/>
            </p:nvGrpSpPr>
            <p:grpSpPr>
              <a:xfrm>
                <a:off x="8062704" y="4175754"/>
                <a:ext cx="1426519" cy="1261641"/>
                <a:chOff x="6250809" y="4313617"/>
                <a:chExt cx="1426519" cy="1261641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E402234-5C97-D754-0B83-2BFE49C9D1B9}"/>
                    </a:ext>
                  </a:extLst>
                </p:cNvPr>
                <p:cNvSpPr/>
                <p:nvPr/>
              </p:nvSpPr>
              <p:spPr>
                <a:xfrm>
                  <a:off x="6250809" y="431361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VLSI Flow</a:t>
                  </a:r>
                </a:p>
              </p:txBody>
            </p:sp>
            <p:pic>
              <p:nvPicPr>
                <p:cNvPr id="53" name="Picture 52" descr="A black and red text&#10;&#10;Description automatically generated">
                  <a:extLst>
                    <a:ext uri="{FF2B5EF4-FFF2-40B4-BE49-F238E27FC236}">
                      <a16:creationId xmlns:a16="http://schemas.microsoft.com/office/drawing/2014/main" id="{73203A15-B916-D42C-EA3F-8BD38F49776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27208" y="4752812"/>
                  <a:ext cx="673720" cy="417517"/>
                </a:xfrm>
                <a:prstGeom prst="rect">
                  <a:avLst/>
                </a:prstGeom>
              </p:spPr>
            </p:pic>
            <p:pic>
              <p:nvPicPr>
                <p:cNvPr id="57" name="Picture 56" descr="A purple letter with white background&#10;&#10;Description automatically generated">
                  <a:extLst>
                    <a:ext uri="{FF2B5EF4-FFF2-40B4-BE49-F238E27FC236}">
                      <a16:creationId xmlns:a16="http://schemas.microsoft.com/office/drawing/2014/main" id="{8AF79081-0597-E816-404B-FDC4A979ED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50685" y="5297323"/>
                  <a:ext cx="826766" cy="178389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63FAB0A-0622-268F-5402-1C6FBE54C5F8}"/>
                  </a:ext>
                </a:extLst>
              </p:cNvPr>
              <p:cNvGrpSpPr/>
              <p:nvPr/>
            </p:nvGrpSpPr>
            <p:grpSpPr>
              <a:xfrm>
                <a:off x="3861867" y="4175754"/>
                <a:ext cx="1426520" cy="1261641"/>
                <a:chOff x="3861867" y="4202051"/>
                <a:chExt cx="1426520" cy="126164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448D471-37BD-D328-4088-EC77FC903DC2}"/>
                    </a:ext>
                  </a:extLst>
                </p:cNvPr>
                <p:cNvSpPr/>
                <p:nvPr/>
              </p:nvSpPr>
              <p:spPr>
                <a:xfrm>
                  <a:off x="3861867" y="4202051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Simulation</a:t>
                  </a:r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70BF77C9-DCFC-25CF-F991-EC9BAE65A9C4}"/>
                    </a:ext>
                  </a:extLst>
                </p:cNvPr>
                <p:cNvGrpSpPr/>
                <p:nvPr/>
              </p:nvGrpSpPr>
              <p:grpSpPr>
                <a:xfrm>
                  <a:off x="3987116" y="4641245"/>
                  <a:ext cx="1176023" cy="724674"/>
                  <a:chOff x="4152738" y="4448168"/>
                  <a:chExt cx="1176023" cy="724674"/>
                </a:xfrm>
              </p:grpSpPr>
              <p:pic>
                <p:nvPicPr>
                  <p:cNvPr id="60" name="Picture 59" descr="A blue and white logo&#10;&#10;Description automatically generated">
                    <a:extLst>
                      <a:ext uri="{FF2B5EF4-FFF2-40B4-BE49-F238E27FC236}">
                        <a16:creationId xmlns:a16="http://schemas.microsoft.com/office/drawing/2014/main" id="{C5819089-6954-7025-ACE7-EC68704BCE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52738" y="4587200"/>
                    <a:ext cx="571662" cy="446611"/>
                  </a:xfrm>
                  <a:prstGeom prst="rect">
                    <a:avLst/>
                  </a:prstGeom>
                </p:spPr>
              </p:pic>
              <p:pic>
                <p:nvPicPr>
                  <p:cNvPr id="62" name="Picture 61" descr="A logo with a person with wings&#10;&#10;Description automatically generated">
                    <a:extLst>
                      <a:ext uri="{FF2B5EF4-FFF2-40B4-BE49-F238E27FC236}">
                        <a16:creationId xmlns:a16="http://schemas.microsoft.com/office/drawing/2014/main" id="{6AB22A9F-0868-36E8-19D7-D0F980A09D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724400" y="4448168"/>
                    <a:ext cx="604361" cy="724674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BB01E99-7B1F-9DBC-63ED-60861A648362}"/>
                </a:ext>
              </a:extLst>
            </p:cNvPr>
            <p:cNvGrpSpPr/>
            <p:nvPr/>
          </p:nvGrpSpPr>
          <p:grpSpPr>
            <a:xfrm>
              <a:off x="1503441" y="1218243"/>
              <a:ext cx="8340860" cy="1261641"/>
              <a:chOff x="2650888" y="482747"/>
              <a:chExt cx="8340860" cy="1261641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9565228" y="48274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60A30FC-1C3B-F0A3-BF7C-DCEA6D067D8B}"/>
                  </a:ext>
                </a:extLst>
              </p:cNvPr>
              <p:cNvGrpSpPr/>
              <p:nvPr/>
            </p:nvGrpSpPr>
            <p:grpSpPr>
              <a:xfrm>
                <a:off x="5977647" y="482747"/>
                <a:ext cx="1426519" cy="1261641"/>
                <a:chOff x="5866135" y="511215"/>
                <a:chExt cx="1426519" cy="126164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B41F500-1B76-10A2-F851-73D26FEA759A}"/>
                    </a:ext>
                  </a:extLst>
                </p:cNvPr>
                <p:cNvSpPr/>
                <p:nvPr/>
              </p:nvSpPr>
              <p:spPr>
                <a:xfrm>
                  <a:off x="5866135" y="511215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Ctrl Flow</a:t>
                  </a:r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8630008E-53AC-DC4D-B11E-93B13FCF5DA3}"/>
                    </a:ext>
                  </a:extLst>
                </p:cNvPr>
                <p:cNvGrpSpPr/>
                <p:nvPr/>
              </p:nvGrpSpPr>
              <p:grpSpPr>
                <a:xfrm>
                  <a:off x="6167509" y="913678"/>
                  <a:ext cx="823771" cy="724363"/>
                  <a:chOff x="6096000" y="913678"/>
                  <a:chExt cx="823771" cy="724363"/>
                </a:xfrm>
              </p:grpSpPr>
              <p:pic>
                <p:nvPicPr>
                  <p:cNvPr id="14" name="Graphic 13">
                    <a:extLst>
                      <a:ext uri="{FF2B5EF4-FFF2-40B4-BE49-F238E27FC236}">
                        <a16:creationId xmlns:a16="http://schemas.microsoft.com/office/drawing/2014/main" id="{FE9C27BF-057D-A3E9-FE52-C5B8384012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96000" y="1308180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17" name="Graphic 16">
                    <a:extLst>
                      <a:ext uri="{FF2B5EF4-FFF2-40B4-BE49-F238E27FC236}">
                        <a16:creationId xmlns:a16="http://schemas.microsoft.com/office/drawing/2014/main" id="{1113893C-1171-B021-15D5-A7BBBAB231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196951" y="913678"/>
                    <a:ext cx="621869" cy="32986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650888" y="482747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96DAC541-7B7A-43D3-8B79-37D633B846F1}">
                        <asvg:svgBlip xmlns:asvg="http://schemas.microsoft.com/office/drawing/2016/SVG/main" r:embed="rId1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34783A0-8E20-3B2B-EDB0-ED1F97382022}"/>
                  </a:ext>
                </a:extLst>
              </p:cNvPr>
              <p:cNvGrpSpPr/>
              <p:nvPr/>
            </p:nvGrpSpPr>
            <p:grpSpPr>
              <a:xfrm>
                <a:off x="7663197" y="482747"/>
                <a:ext cx="1426520" cy="1261641"/>
                <a:chOff x="7551685" y="521788"/>
                <a:chExt cx="1426520" cy="1261641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4FC4C96-0AF3-6055-4D86-8BBDA9ACB15B}"/>
                    </a:ext>
                  </a:extLst>
                </p:cNvPr>
                <p:cNvSpPr/>
                <p:nvPr/>
              </p:nvSpPr>
              <p:spPr>
                <a:xfrm>
                  <a:off x="7551685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Accel DSL</a:t>
                  </a:r>
                </a:p>
              </p:txBody>
            </p:sp>
            <p:pic>
              <p:nvPicPr>
                <p:cNvPr id="22" name="Picture 21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C2B9D0D3-EA19-AE6F-B178-52FF618C8F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51861" y="1179609"/>
                  <a:ext cx="539698" cy="499143"/>
                </a:xfrm>
                <a:prstGeom prst="rect">
                  <a:avLst/>
                </a:prstGeom>
              </p:spPr>
            </p:pic>
            <p:pic>
              <p:nvPicPr>
                <p:cNvPr id="33" name="Picture 32" descr="A colorful cube with many squares&#10;&#10;Description automatically generated">
                  <a:extLst>
                    <a:ext uri="{FF2B5EF4-FFF2-40B4-BE49-F238E27FC236}">
                      <a16:creationId xmlns:a16="http://schemas.microsoft.com/office/drawing/2014/main" id="{C635BD0E-34D5-C8BD-EA20-BEC13064E6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331" y="1118854"/>
                  <a:ext cx="539698" cy="620653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1CB96FE-92D1-4926-09B1-2457A70FC4DC}"/>
                  </a:ext>
                </a:extLst>
              </p:cNvPr>
              <p:cNvGrpSpPr/>
              <p:nvPr/>
            </p:nvGrpSpPr>
            <p:grpSpPr>
              <a:xfrm>
                <a:off x="4314268" y="482747"/>
                <a:ext cx="1426519" cy="1261641"/>
                <a:chOff x="4314268" y="482747"/>
                <a:chExt cx="1426519" cy="1261641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C371A03E-9371-DE12-9F19-646FC0F54CF2}"/>
                    </a:ext>
                  </a:extLst>
                </p:cNvPr>
                <p:cNvSpPr/>
                <p:nvPr/>
              </p:nvSpPr>
              <p:spPr>
                <a:xfrm>
                  <a:off x="4314268" y="482747"/>
                  <a:ext cx="1426519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Data Flow</a:t>
                  </a:r>
                </a:p>
              </p:txBody>
            </p:sp>
            <p:pic>
              <p:nvPicPr>
                <p:cNvPr id="68" name="Graphic 67">
                  <a:extLst>
                    <a:ext uri="{FF2B5EF4-FFF2-40B4-BE49-F238E27FC236}">
                      <a16:creationId xmlns:a16="http://schemas.microsoft.com/office/drawing/2014/main" id="{9B710D03-5DEC-66AB-3B7C-41D40F9437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96DAC541-7B7A-43D3-8B79-37D633B846F1}">
                      <asvg:svgBlip xmlns:asvg="http://schemas.microsoft.com/office/drawing/2016/SVG/main" r:embed="rId2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84552" y="837474"/>
                  <a:ext cx="485951" cy="421693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computer screen shot of a computer&#10;&#10;Description automatically generated">
                  <a:extLst>
                    <a:ext uri="{FF2B5EF4-FFF2-40B4-BE49-F238E27FC236}">
                      <a16:creationId xmlns:a16="http://schemas.microsoft.com/office/drawing/2014/main" id="{1BB466CC-6033-6216-A706-5488ABFA9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07938" y="1437786"/>
                  <a:ext cx="839179" cy="186317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F4A1CA2-EBCA-3FD3-72C7-EC6C8A2EB504}"/>
                </a:ext>
              </a:extLst>
            </p:cNvPr>
            <p:cNvSpPr/>
            <p:nvPr/>
          </p:nvSpPr>
          <p:spPr>
            <a:xfrm>
              <a:off x="1503442" y="2486593"/>
              <a:ext cx="8340859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Elaboration Interop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A5938F-AC60-B8B4-61B1-BA8C6551D85E}"/>
                </a:ext>
              </a:extLst>
            </p:cNvPr>
            <p:cNvSpPr/>
            <p:nvPr/>
          </p:nvSpPr>
          <p:spPr>
            <a:xfrm>
              <a:off x="3166821" y="3038854"/>
              <a:ext cx="4775449" cy="5417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IR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0A73F54-6F19-AEB8-1081-CA8F33297F42}"/>
                </a:ext>
              </a:extLst>
            </p:cNvPr>
            <p:cNvSpPr/>
            <p:nvPr/>
          </p:nvSpPr>
          <p:spPr>
            <a:xfrm>
              <a:off x="2729780" y="3580637"/>
              <a:ext cx="5627357" cy="5522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Runtime Interop</a:t>
              </a:r>
            </a:p>
          </p:txBody>
        </p:sp>
        <p:sp>
          <p:nvSpPr>
            <p:cNvPr id="20" name="Curved Left Arrow 19">
              <a:extLst>
                <a:ext uri="{FF2B5EF4-FFF2-40B4-BE49-F238E27FC236}">
                  <a16:creationId xmlns:a16="http://schemas.microsoft.com/office/drawing/2014/main" id="{DD9A368C-C87A-D439-DA39-227E138BEFA6}"/>
                </a:ext>
              </a:extLst>
            </p:cNvPr>
            <p:cNvSpPr/>
            <p:nvPr/>
          </p:nvSpPr>
          <p:spPr>
            <a:xfrm rot="20175931">
              <a:off x="2024897" y="2280169"/>
              <a:ext cx="437112" cy="3015004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Curved Left Arrow 20">
              <a:extLst>
                <a:ext uri="{FF2B5EF4-FFF2-40B4-BE49-F238E27FC236}">
                  <a16:creationId xmlns:a16="http://schemas.microsoft.com/office/drawing/2014/main" id="{12179908-EA89-5138-319F-FB962E01C69A}"/>
                </a:ext>
              </a:extLst>
            </p:cNvPr>
            <p:cNvSpPr/>
            <p:nvPr/>
          </p:nvSpPr>
          <p:spPr>
            <a:xfrm rot="9363117">
              <a:off x="1508170" y="2363142"/>
              <a:ext cx="508709" cy="3037259"/>
            </a:xfrm>
            <a:prstGeom prst="curvedLeftArrow">
              <a:avLst>
                <a:gd name="adj1" fmla="val 0"/>
                <a:gd name="adj2" fmla="val 50515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A36B8-B4ED-9821-8D7D-5F6CFB2BCC51}"/>
                </a:ext>
              </a:extLst>
            </p:cNvPr>
            <p:cNvSpPr txBox="1"/>
            <p:nvPr/>
          </p:nvSpPr>
          <p:spPr>
            <a:xfrm>
              <a:off x="1691307" y="3554082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①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3D1B35E-5866-8441-0A0E-A1EC79D3C4F9}"/>
                </a:ext>
              </a:extLst>
            </p:cNvPr>
            <p:cNvGrpSpPr/>
            <p:nvPr/>
          </p:nvGrpSpPr>
          <p:grpSpPr>
            <a:xfrm>
              <a:off x="6959161" y="2486593"/>
              <a:ext cx="2289998" cy="1653014"/>
              <a:chOff x="6959161" y="2486593"/>
              <a:chExt cx="2289998" cy="165301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27D44-EC74-921A-AAE9-979B99C5F909}"/>
                  </a:ext>
                </a:extLst>
              </p:cNvPr>
              <p:cNvSpPr txBox="1"/>
              <p:nvPr/>
            </p:nvSpPr>
            <p:spPr>
              <a:xfrm>
                <a:off x="8689818" y="3045563"/>
                <a:ext cx="559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②</a:t>
                </a:r>
              </a:p>
            </p:txBody>
          </p:sp>
          <p:sp>
            <p:nvSpPr>
              <p:cNvPr id="31" name="Down Arrow 30">
                <a:extLst>
                  <a:ext uri="{FF2B5EF4-FFF2-40B4-BE49-F238E27FC236}">
                    <a16:creationId xmlns:a16="http://schemas.microsoft.com/office/drawing/2014/main" id="{56431990-72FF-3036-FF92-B7C275F72DE7}"/>
                  </a:ext>
                </a:extLst>
              </p:cNvPr>
              <p:cNvSpPr/>
              <p:nvPr/>
            </p:nvSpPr>
            <p:spPr>
              <a:xfrm>
                <a:off x="6959161" y="2486593"/>
                <a:ext cx="539698" cy="1653014"/>
              </a:xfrm>
              <a:prstGeom prst="down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F743AE-5738-81D6-6552-E029B1EEFC11}"/>
                </a:ext>
              </a:extLst>
            </p:cNvPr>
            <p:cNvSpPr txBox="1"/>
            <p:nvPr/>
          </p:nvSpPr>
          <p:spPr>
            <a:xfrm>
              <a:off x="7309315" y="3064126"/>
              <a:ext cx="4912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③</a:t>
              </a:r>
            </a:p>
          </p:txBody>
        </p: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4F94F411-BAF7-4AF6-0E7B-9D2ED92A24FB}"/>
                </a:ext>
              </a:extLst>
            </p:cNvPr>
            <p:cNvSpPr/>
            <p:nvPr/>
          </p:nvSpPr>
          <p:spPr>
            <a:xfrm>
              <a:off x="8357137" y="2479884"/>
              <a:ext cx="400197" cy="165972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9032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635C1FC-3921-E82A-00DA-A93F09064148}"/>
              </a:ext>
            </a:extLst>
          </p:cNvPr>
          <p:cNvGrpSpPr/>
          <p:nvPr/>
        </p:nvGrpSpPr>
        <p:grpSpPr>
          <a:xfrm>
            <a:off x="2368875" y="1818207"/>
            <a:ext cx="4132019" cy="2688945"/>
            <a:chOff x="2368875" y="1818207"/>
            <a:chExt cx="4132019" cy="2688945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81F3CB5-9E5C-440A-CD9C-B091BE037F4A}"/>
                </a:ext>
              </a:extLst>
            </p:cNvPr>
            <p:cNvGrpSpPr/>
            <p:nvPr/>
          </p:nvGrpSpPr>
          <p:grpSpPr>
            <a:xfrm>
              <a:off x="2368875" y="1818207"/>
              <a:ext cx="4132019" cy="1261642"/>
              <a:chOff x="2368875" y="1818207"/>
              <a:chExt cx="4132019" cy="1261642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590A483-2128-0893-6911-58972EFFAF32}"/>
                  </a:ext>
                </a:extLst>
              </p:cNvPr>
              <p:cNvGrpSpPr/>
              <p:nvPr/>
            </p:nvGrpSpPr>
            <p:grpSpPr>
              <a:xfrm>
                <a:off x="5074374" y="1818207"/>
                <a:ext cx="1426520" cy="1261641"/>
                <a:chOff x="9453716" y="521788"/>
                <a:chExt cx="1426520" cy="1261641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1E57CCFD-598A-4531-A426-35874CAE0FDF}"/>
                    </a:ext>
                  </a:extLst>
                </p:cNvPr>
                <p:cNvSpPr/>
                <p:nvPr/>
              </p:nvSpPr>
              <p:spPr>
                <a:xfrm>
                  <a:off x="9453716" y="521788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HLS</a:t>
                  </a:r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6087577-F58C-2BE9-EFD1-BA281413A551}"/>
                    </a:ext>
                  </a:extLst>
                </p:cNvPr>
                <p:cNvGrpSpPr/>
                <p:nvPr/>
              </p:nvGrpSpPr>
              <p:grpSpPr>
                <a:xfrm>
                  <a:off x="9755090" y="1042136"/>
                  <a:ext cx="823772" cy="586649"/>
                  <a:chOff x="9828426" y="1042136"/>
                  <a:chExt cx="823772" cy="586649"/>
                </a:xfrm>
              </p:grpSpPr>
              <p:pic>
                <p:nvPicPr>
                  <p:cNvPr id="15" name="Picture 14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4FE5B225-BDF3-9F88-3E3E-B35D4D20AA8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9828426" y="1318272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16" name="Picture 15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85F68261-84A2-684E-E8A8-73751850B8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9857780" y="1042136"/>
                    <a:ext cx="765065" cy="27494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889AC6F1-04CD-59FD-B5C6-11CB7CD85FE9}"/>
                  </a:ext>
                </a:extLst>
              </p:cNvPr>
              <p:cNvGrpSpPr/>
              <p:nvPr/>
            </p:nvGrpSpPr>
            <p:grpSpPr>
              <a:xfrm>
                <a:off x="2368875" y="1818208"/>
                <a:ext cx="1426520" cy="1261641"/>
                <a:chOff x="2539376" y="511215"/>
                <a:chExt cx="1426520" cy="1261641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6CB9EC2-CFDB-6EB4-9A30-3B26A5574159}"/>
                    </a:ext>
                  </a:extLst>
                </p:cNvPr>
                <p:cNvSpPr/>
                <p:nvPr/>
              </p:nvSpPr>
              <p:spPr>
                <a:xfrm>
                  <a:off x="2539376" y="511215"/>
                  <a:ext cx="1426520" cy="126164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RTL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F5C09561-931C-6F66-05DA-B89CF1BA17CF}"/>
                    </a:ext>
                  </a:extLst>
                </p:cNvPr>
                <p:cNvGrpSpPr/>
                <p:nvPr/>
              </p:nvGrpSpPr>
              <p:grpSpPr>
                <a:xfrm>
                  <a:off x="2683779" y="1094083"/>
                  <a:ext cx="1137715" cy="520700"/>
                  <a:chOff x="2631407" y="1094083"/>
                  <a:chExt cx="1137715" cy="520700"/>
                </a:xfrm>
              </p:grpSpPr>
              <p:pic>
                <p:nvPicPr>
                  <p:cNvPr id="25" name="Graphic 24">
                    <a:extLst>
                      <a:ext uri="{FF2B5EF4-FFF2-40B4-BE49-F238E27FC236}">
                        <a16:creationId xmlns:a16="http://schemas.microsoft.com/office/drawing/2014/main" id="{C90D8215-DA89-1B40-96D8-88F3FD2C8B3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1407" y="1094083"/>
                    <a:ext cx="520700" cy="5207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>
                    <a:extLst>
                      <a:ext uri="{FF2B5EF4-FFF2-40B4-BE49-F238E27FC236}">
                        <a16:creationId xmlns:a16="http://schemas.microsoft.com/office/drawing/2014/main" id="{51BD1844-FFCB-540D-72F5-E4F10C5FCD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252636" y="1096190"/>
                    <a:ext cx="516486" cy="516486"/>
                  </a:xfrm>
                  <a:prstGeom prst="rect">
                    <a:avLst/>
                  </a:prstGeom>
                </p:spPr>
              </p:pic>
            </p:grpSp>
          </p:grp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6883D6A-50BF-458C-A31C-1B0C58C23EC9}"/>
                  </a:ext>
                </a:extLst>
              </p:cNvPr>
              <p:cNvCxnSpPr>
                <a:stCxn id="7" idx="3"/>
                <a:endCxn id="3" idx="1"/>
              </p:cNvCxnSpPr>
              <p:nvPr/>
            </p:nvCxnSpPr>
            <p:spPr>
              <a:xfrm flipV="1">
                <a:off x="3795395" y="2449028"/>
                <a:ext cx="1278979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8541A72-5236-314E-1632-195EF316744B}"/>
                  </a:ext>
                </a:extLst>
              </p:cNvPr>
              <p:cNvSpPr txBox="1"/>
              <p:nvPr/>
            </p:nvSpPr>
            <p:spPr>
              <a:xfrm>
                <a:off x="4073246" y="2079695"/>
                <a:ext cx="7232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902D986-9DEA-D204-A6EB-5B13259A3654}"/>
                </a:ext>
              </a:extLst>
            </p:cNvPr>
            <p:cNvGrpSpPr/>
            <p:nvPr/>
          </p:nvGrpSpPr>
          <p:grpSpPr>
            <a:xfrm>
              <a:off x="5074374" y="3245511"/>
              <a:ext cx="1426520" cy="1261641"/>
              <a:chOff x="7551685" y="521788"/>
              <a:chExt cx="1426520" cy="126164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21ECF33-84CC-CC40-995C-27D05930791C}"/>
                  </a:ext>
                </a:extLst>
              </p:cNvPr>
              <p:cNvSpPr/>
              <p:nvPr/>
            </p:nvSpPr>
            <p:spPr>
              <a:xfrm>
                <a:off x="7551685" y="521788"/>
                <a:ext cx="1426520" cy="12616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 DSL</a:t>
                </a:r>
              </a:p>
            </p:txBody>
          </p:sp>
          <p:pic>
            <p:nvPicPr>
              <p:cNvPr id="93" name="Picture 92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0060AB3D-1ECC-7C20-70C5-7C25FD4CB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1861" y="1179609"/>
                <a:ext cx="539698" cy="499143"/>
              </a:xfrm>
              <a:prstGeom prst="rect">
                <a:avLst/>
              </a:prstGeom>
            </p:spPr>
          </p:pic>
          <p:pic>
            <p:nvPicPr>
              <p:cNvPr id="94" name="Picture 93" descr="A colorful cube with many squares&#10;&#10;Description automatically generated">
                <a:extLst>
                  <a:ext uri="{FF2B5EF4-FFF2-40B4-BE49-F238E27FC236}">
                    <a16:creationId xmlns:a16="http://schemas.microsoft.com/office/drawing/2014/main" id="{90732E93-0DF5-3A56-AC81-3324F20C4D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38331" y="1118854"/>
                <a:ext cx="539698" cy="620653"/>
              </a:xfrm>
              <a:prstGeom prst="rect">
                <a:avLst/>
              </a:prstGeom>
            </p:spPr>
          </p:pic>
        </p:grp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E262921-A6FD-126F-3DE5-0A461BF8207B}"/>
                </a:ext>
              </a:extLst>
            </p:cNvPr>
            <p:cNvCxnSpPr>
              <a:cxnSpLocks/>
              <a:stCxn id="7" idx="3"/>
              <a:endCxn id="92" idx="1"/>
            </p:cNvCxnSpPr>
            <p:nvPr/>
          </p:nvCxnSpPr>
          <p:spPr>
            <a:xfrm>
              <a:off x="3795395" y="2449029"/>
              <a:ext cx="1278979" cy="1427303"/>
            </a:xfrm>
            <a:prstGeom prst="straightConnector1">
              <a:avLst/>
            </a:prstGeom>
            <a:ln w="38100">
              <a:solidFill>
                <a:schemeClr val="accent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903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F24DB118-E1D2-871D-A115-0244FEE5A622}"/>
              </a:ext>
            </a:extLst>
          </p:cNvPr>
          <p:cNvGrpSpPr/>
          <p:nvPr/>
        </p:nvGrpSpPr>
        <p:grpSpPr>
          <a:xfrm>
            <a:off x="514350" y="342899"/>
            <a:ext cx="5521060" cy="4781160"/>
            <a:chOff x="514350" y="342899"/>
            <a:chExt cx="5521060" cy="478116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3726C6-0924-62FC-FD1A-2451C4E1B219}"/>
                </a:ext>
              </a:extLst>
            </p:cNvPr>
            <p:cNvGrpSpPr/>
            <p:nvPr/>
          </p:nvGrpSpPr>
          <p:grpSpPr>
            <a:xfrm>
              <a:off x="514350" y="342900"/>
              <a:ext cx="2500313" cy="1400175"/>
              <a:chOff x="514350" y="342900"/>
              <a:chExt cx="2500313" cy="1400175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4A455CE-A0EF-BC1D-4592-8102983BFEA6}"/>
                  </a:ext>
                </a:extLst>
              </p:cNvPr>
              <p:cNvGrpSpPr/>
              <p:nvPr/>
            </p:nvGrpSpPr>
            <p:grpSpPr>
              <a:xfrm>
                <a:off x="782084" y="643379"/>
                <a:ext cx="2004106" cy="858733"/>
                <a:chOff x="-46591" y="1599014"/>
                <a:chExt cx="2004106" cy="858733"/>
              </a:xfrm>
            </p:grpSpPr>
            <p:pic>
              <p:nvPicPr>
                <p:cNvPr id="9" name="Picture 8" descr="A pink and black flower&#10;&#10;Description automatically generated">
                  <a:extLst>
                    <a:ext uri="{FF2B5EF4-FFF2-40B4-BE49-F238E27FC236}">
                      <a16:creationId xmlns:a16="http://schemas.microsoft.com/office/drawing/2014/main" id="{9B29DCE0-AB64-3F43-F24E-6708BC93CA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06109" y="1608208"/>
                  <a:ext cx="379457" cy="350943"/>
                </a:xfrm>
                <a:prstGeom prst="rect">
                  <a:avLst/>
                </a:prstGeom>
              </p:spPr>
            </p:pic>
            <p:pic>
              <p:nvPicPr>
                <p:cNvPr id="11" name="Graphic 10">
                  <a:extLst>
                    <a:ext uri="{FF2B5EF4-FFF2-40B4-BE49-F238E27FC236}">
                      <a16:creationId xmlns:a16="http://schemas.microsoft.com/office/drawing/2014/main" id="{D4F6EF08-7D85-15DC-BDD3-B876FF7CFF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20822" y="2088415"/>
                  <a:ext cx="621869" cy="329861"/>
                </a:xfrm>
                <a:prstGeom prst="rect">
                  <a:avLst/>
                </a:prstGeom>
              </p:spPr>
            </p:pic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C71F519-7665-F7EC-3499-1F0C67104F71}"/>
                    </a:ext>
                  </a:extLst>
                </p:cNvPr>
                <p:cNvSpPr txBox="1"/>
                <p:nvPr/>
              </p:nvSpPr>
              <p:spPr>
                <a:xfrm>
                  <a:off x="1106000" y="1599014"/>
                  <a:ext cx="851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Spade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0A5FF8B-CBFE-A86F-5BA9-C183DA302FD1}"/>
                    </a:ext>
                  </a:extLst>
                </p:cNvPr>
                <p:cNvSpPr txBox="1"/>
                <p:nvPr/>
              </p:nvSpPr>
              <p:spPr>
                <a:xfrm>
                  <a:off x="-46591" y="2088415"/>
                  <a:ext cx="1249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Shakeflow</a:t>
                  </a:r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9D0E25-CD98-2F37-AFC6-9195310527FE}"/>
                  </a:ext>
                </a:extLst>
              </p:cNvPr>
              <p:cNvSpPr/>
              <p:nvPr/>
            </p:nvSpPr>
            <p:spPr>
              <a:xfrm>
                <a:off x="514350" y="342900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83E4663-B0C4-6364-3CEB-302E7221C5A3}"/>
                </a:ext>
              </a:extLst>
            </p:cNvPr>
            <p:cNvGrpSpPr/>
            <p:nvPr/>
          </p:nvGrpSpPr>
          <p:grpSpPr>
            <a:xfrm>
              <a:off x="3535097" y="342899"/>
              <a:ext cx="2500313" cy="1400175"/>
              <a:chOff x="4256186" y="432692"/>
              <a:chExt cx="2500313" cy="140017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35F4E66-AF36-1852-9763-D13FFAFD5DE9}"/>
                  </a:ext>
                </a:extLst>
              </p:cNvPr>
              <p:cNvGrpSpPr/>
              <p:nvPr/>
            </p:nvGrpSpPr>
            <p:grpSpPr>
              <a:xfrm>
                <a:off x="4682571" y="707468"/>
                <a:ext cx="1777132" cy="850624"/>
                <a:chOff x="6997146" y="1813089"/>
                <a:chExt cx="1777132" cy="850624"/>
              </a:xfrm>
            </p:grpSpPr>
            <p:pic>
              <p:nvPicPr>
                <p:cNvPr id="3" name="Picture 2" descr="A red and black logo&#10;&#10;Description automatically generated">
                  <a:extLst>
                    <a:ext uri="{FF2B5EF4-FFF2-40B4-BE49-F238E27FC236}">
                      <a16:creationId xmlns:a16="http://schemas.microsoft.com/office/drawing/2014/main" id="{5112EEF7-8827-1C6C-99E6-6EF2F5379B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97146" y="1813089"/>
                  <a:ext cx="823772" cy="310513"/>
                </a:xfrm>
                <a:prstGeom prst="rect">
                  <a:avLst/>
                </a:prstGeom>
              </p:spPr>
            </p:pic>
            <p:pic>
              <p:nvPicPr>
                <p:cNvPr id="5" name="Graphic 4">
                  <a:extLst>
                    <a:ext uri="{FF2B5EF4-FFF2-40B4-BE49-F238E27FC236}">
                      <a16:creationId xmlns:a16="http://schemas.microsoft.com/office/drawing/2014/main" id="{84D46EF2-7A6F-642D-D106-87C62470EC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97147" y="2333852"/>
                  <a:ext cx="823771" cy="329861"/>
                </a:xfrm>
                <a:prstGeom prst="rect">
                  <a:avLst/>
                </a:prstGeom>
              </p:spPr>
            </p:pic>
            <p:pic>
              <p:nvPicPr>
                <p:cNvPr id="7" name="Picture 6" descr="A blue and yellow lines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BAA4F9DD-ABE8-FACD-117D-E9CEB49C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9213" y="2054001"/>
                  <a:ext cx="765065" cy="274945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EEC01D-DA97-22FF-07A5-173B004A8A0C}"/>
                  </a:ext>
                </a:extLst>
              </p:cNvPr>
              <p:cNvSpPr/>
              <p:nvPr/>
            </p:nvSpPr>
            <p:spPr>
              <a:xfrm>
                <a:off x="4256186" y="432692"/>
                <a:ext cx="2500313" cy="14001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A3F4C21-C5B8-11C8-CF0A-86C3E3FB2B89}"/>
                </a:ext>
              </a:extLst>
            </p:cNvPr>
            <p:cNvSpPr/>
            <p:nvPr/>
          </p:nvSpPr>
          <p:spPr>
            <a:xfrm>
              <a:off x="2543763" y="2577816"/>
              <a:ext cx="1519972" cy="85118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C9C158A-AFA5-3082-FD51-53AC226DCFDF}"/>
                </a:ext>
              </a:extLst>
            </p:cNvPr>
            <p:cNvGrpSpPr/>
            <p:nvPr/>
          </p:nvGrpSpPr>
          <p:grpSpPr>
            <a:xfrm>
              <a:off x="2909441" y="4249701"/>
              <a:ext cx="3125969" cy="874358"/>
              <a:chOff x="2360431" y="4240568"/>
              <a:chExt cx="3125969" cy="874358"/>
            </a:xfrm>
          </p:grpSpPr>
          <p:pic>
            <p:nvPicPr>
              <p:cNvPr id="24" name="Picture 2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E611835E-636D-8D39-624F-3CA2B9738D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543762" y="4382997"/>
                <a:ext cx="1822404" cy="595919"/>
              </a:xfrm>
              <a:prstGeom prst="rect">
                <a:avLst/>
              </a:prstGeom>
            </p:spPr>
          </p:pic>
          <p:pic>
            <p:nvPicPr>
              <p:cNvPr id="26" name="Picture 25" descr="A green logo with a clock and arrows&#10;&#10;Description automatically generated">
                <a:extLst>
                  <a:ext uri="{FF2B5EF4-FFF2-40B4-BE49-F238E27FC236}">
                    <a16:creationId xmlns:a16="http://schemas.microsoft.com/office/drawing/2014/main" id="{AEAFAF7F-5F98-98A2-27F3-0D322CC8DB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56048" y="4322493"/>
                <a:ext cx="716927" cy="716927"/>
              </a:xfrm>
              <a:prstGeom prst="rect">
                <a:avLst/>
              </a:prstGeom>
            </p:spPr>
          </p:pic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58F2E80-BEA8-2EC3-D2B2-140432CE74A8}"/>
                  </a:ext>
                </a:extLst>
              </p:cNvPr>
              <p:cNvSpPr/>
              <p:nvPr/>
            </p:nvSpPr>
            <p:spPr>
              <a:xfrm>
                <a:off x="2360431" y="4240568"/>
                <a:ext cx="3125969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25005C-A4B5-E2B2-3381-C87883610996}"/>
                </a:ext>
              </a:extLst>
            </p:cNvPr>
            <p:cNvGrpSpPr/>
            <p:nvPr/>
          </p:nvGrpSpPr>
          <p:grpSpPr>
            <a:xfrm>
              <a:off x="1008611" y="4249701"/>
              <a:ext cx="1022533" cy="874358"/>
              <a:chOff x="762345" y="4329002"/>
              <a:chExt cx="1022533" cy="874358"/>
            </a:xfrm>
          </p:grpSpPr>
          <p:pic>
            <p:nvPicPr>
              <p:cNvPr id="22" name="Picture 21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36D791CC-6662-486A-C85A-03BC03AF1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345" y="4358737"/>
                <a:ext cx="1022532" cy="798853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F51B86A-E7C8-9110-0ACE-F762E0CF6767}"/>
                  </a:ext>
                </a:extLst>
              </p:cNvPr>
              <p:cNvSpPr/>
              <p:nvPr/>
            </p:nvSpPr>
            <p:spPr>
              <a:xfrm>
                <a:off x="762346" y="4329002"/>
                <a:ext cx="1022532" cy="87435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5BF39A8-DA9E-A9AC-8DD0-84119ECA5840}"/>
                </a:ext>
              </a:extLst>
            </p:cNvPr>
            <p:cNvCxnSpPr>
              <a:stCxn id="16" idx="2"/>
              <a:endCxn id="20" idx="0"/>
            </p:cNvCxnSpPr>
            <p:nvPr/>
          </p:nvCxnSpPr>
          <p:spPr>
            <a:xfrm>
              <a:off x="1764507" y="1743075"/>
              <a:ext cx="1539242" cy="8347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2C58963-F647-6917-8005-08E5EEB8EDEF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>
            <a:xfrm flipH="1">
              <a:off x="3303749" y="1743074"/>
              <a:ext cx="1481505" cy="8347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6D92525-804C-9C7C-7163-DE7F2715152A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1519878" y="3429000"/>
              <a:ext cx="1783871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961B779-C91B-7981-CC86-FE17288EE805}"/>
                </a:ext>
              </a:extLst>
            </p:cNvPr>
            <p:cNvCxnSpPr>
              <a:cxnSpLocks/>
              <a:stCxn id="20" idx="2"/>
              <a:endCxn id="27" idx="0"/>
            </p:cNvCxnSpPr>
            <p:nvPr/>
          </p:nvCxnSpPr>
          <p:spPr>
            <a:xfrm>
              <a:off x="3303749" y="3429000"/>
              <a:ext cx="1168677" cy="8207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964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9FB2ECF-629C-1E30-7F27-DD3443DAE5F3}"/>
              </a:ext>
            </a:extLst>
          </p:cNvPr>
          <p:cNvGrpSpPr/>
          <p:nvPr/>
        </p:nvGrpSpPr>
        <p:grpSpPr>
          <a:xfrm>
            <a:off x="514350" y="342899"/>
            <a:ext cx="6158004" cy="4781160"/>
            <a:chOff x="514350" y="342899"/>
            <a:chExt cx="6158004" cy="478116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24DB118-E1D2-871D-A115-0244FEE5A622}"/>
                </a:ext>
              </a:extLst>
            </p:cNvPr>
            <p:cNvGrpSpPr/>
            <p:nvPr/>
          </p:nvGrpSpPr>
          <p:grpSpPr>
            <a:xfrm>
              <a:off x="514350" y="342899"/>
              <a:ext cx="5521060" cy="4781160"/>
              <a:chOff x="514350" y="342899"/>
              <a:chExt cx="5521060" cy="478116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C3726C6-0924-62FC-FD1A-2451C4E1B219}"/>
                  </a:ext>
                </a:extLst>
              </p:cNvPr>
              <p:cNvGrpSpPr/>
              <p:nvPr/>
            </p:nvGrpSpPr>
            <p:grpSpPr>
              <a:xfrm>
                <a:off x="514350" y="342900"/>
                <a:ext cx="2500313" cy="1400175"/>
                <a:chOff x="514350" y="342900"/>
                <a:chExt cx="2500313" cy="140017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4A455CE-A0EF-BC1D-4592-8102983BFEA6}"/>
                    </a:ext>
                  </a:extLst>
                </p:cNvPr>
                <p:cNvGrpSpPr/>
                <p:nvPr/>
              </p:nvGrpSpPr>
              <p:grpSpPr>
                <a:xfrm>
                  <a:off x="782084" y="643379"/>
                  <a:ext cx="2004106" cy="858733"/>
                  <a:chOff x="-46591" y="1599014"/>
                  <a:chExt cx="2004106" cy="858733"/>
                </a:xfrm>
              </p:grpSpPr>
              <p:pic>
                <p:nvPicPr>
                  <p:cNvPr id="9" name="Picture 8" descr="A pink and black flower&#10;&#10;Description automatically generated">
                    <a:extLst>
                      <a:ext uri="{FF2B5EF4-FFF2-40B4-BE49-F238E27FC236}">
                        <a16:creationId xmlns:a16="http://schemas.microsoft.com/office/drawing/2014/main" id="{9B29DCE0-AB64-3F43-F24E-6708BC93C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06109" y="1608208"/>
                    <a:ext cx="379457" cy="350943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>
                    <a:extLst>
                      <a:ext uri="{FF2B5EF4-FFF2-40B4-BE49-F238E27FC236}">
                        <a16:creationId xmlns:a16="http://schemas.microsoft.com/office/drawing/2014/main" id="{D4F6EF08-7D85-15DC-BDD3-B876FF7CFF1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220822" y="2088415"/>
                    <a:ext cx="621869" cy="329861"/>
                  </a:xfrm>
                  <a:prstGeom prst="rect">
                    <a:avLst/>
                  </a:prstGeom>
                </p:spPr>
              </p:pic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C71F519-7665-F7EC-3499-1F0C67104F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6000" y="1599014"/>
                    <a:ext cx="8515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Spade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A5FF8B-CBFE-A86F-5BA9-C183DA302FD1}"/>
                      </a:ext>
                    </a:extLst>
                  </p:cNvPr>
                  <p:cNvSpPr txBox="1"/>
                  <p:nvPr/>
                </p:nvSpPr>
                <p:spPr>
                  <a:xfrm>
                    <a:off x="-46591" y="2088415"/>
                    <a:ext cx="12490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 err="1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Shakeflow</a:t>
                    </a:r>
                    <a:endParaRPr 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99D0E25-CD98-2F37-AFC6-9195310527FE}"/>
                    </a:ext>
                  </a:extLst>
                </p:cNvPr>
                <p:cNvSpPr/>
                <p:nvPr/>
              </p:nvSpPr>
              <p:spPr>
                <a:xfrm>
                  <a:off x="514350" y="342900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83E4663-B0C4-6364-3CEB-302E7221C5A3}"/>
                  </a:ext>
                </a:extLst>
              </p:cNvPr>
              <p:cNvGrpSpPr/>
              <p:nvPr/>
            </p:nvGrpSpPr>
            <p:grpSpPr>
              <a:xfrm>
                <a:off x="3535097" y="342899"/>
                <a:ext cx="2500313" cy="1400175"/>
                <a:chOff x="4256186" y="432692"/>
                <a:chExt cx="2500313" cy="1400175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335F4E66-AF36-1852-9763-D13FFAFD5DE9}"/>
                    </a:ext>
                  </a:extLst>
                </p:cNvPr>
                <p:cNvGrpSpPr/>
                <p:nvPr/>
              </p:nvGrpSpPr>
              <p:grpSpPr>
                <a:xfrm>
                  <a:off x="4682571" y="707468"/>
                  <a:ext cx="1777132" cy="850624"/>
                  <a:chOff x="6997146" y="1813089"/>
                  <a:chExt cx="1777132" cy="850624"/>
                </a:xfrm>
              </p:grpSpPr>
              <p:pic>
                <p:nvPicPr>
                  <p:cNvPr id="3" name="Picture 2" descr="A red and black logo&#10;&#10;Description automatically generated">
                    <a:extLst>
                      <a:ext uri="{FF2B5EF4-FFF2-40B4-BE49-F238E27FC236}">
                        <a16:creationId xmlns:a16="http://schemas.microsoft.com/office/drawing/2014/main" id="{5112EEF7-8827-1C6C-99E6-6EF2F5379B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997146" y="1813089"/>
                    <a:ext cx="823772" cy="310513"/>
                  </a:xfrm>
                  <a:prstGeom prst="rect">
                    <a:avLst/>
                  </a:prstGeom>
                </p:spPr>
              </p:pic>
              <p:pic>
                <p:nvPicPr>
                  <p:cNvPr id="5" name="Graphic 4">
                    <a:extLst>
                      <a:ext uri="{FF2B5EF4-FFF2-40B4-BE49-F238E27FC236}">
                        <a16:creationId xmlns:a16="http://schemas.microsoft.com/office/drawing/2014/main" id="{84D46EF2-7A6F-642D-D106-87C62470EC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97147" y="2333852"/>
                    <a:ext cx="823771" cy="329861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yellow lines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BAA4F9DD-ABE8-FACD-117D-E9CEB49C46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8009213" y="2054001"/>
                    <a:ext cx="765065" cy="274945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FEEC01D-DA97-22FF-07A5-173B004A8A0C}"/>
                    </a:ext>
                  </a:extLst>
                </p:cNvPr>
                <p:cNvSpPr/>
                <p:nvPr/>
              </p:nvSpPr>
              <p:spPr>
                <a:xfrm>
                  <a:off x="4256186" y="432692"/>
                  <a:ext cx="2500313" cy="140017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A3F4C21-C5B8-11C8-CF0A-86C3E3FB2B89}"/>
                  </a:ext>
                </a:extLst>
              </p:cNvPr>
              <p:cNvSpPr/>
              <p:nvPr/>
            </p:nvSpPr>
            <p:spPr>
              <a:xfrm>
                <a:off x="2543763" y="2577816"/>
                <a:ext cx="1519972" cy="85118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RTL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EC9C158A-AFA5-3082-FD51-53AC226DCFDF}"/>
                  </a:ext>
                </a:extLst>
              </p:cNvPr>
              <p:cNvGrpSpPr/>
              <p:nvPr/>
            </p:nvGrpSpPr>
            <p:grpSpPr>
              <a:xfrm>
                <a:off x="2909441" y="4249701"/>
                <a:ext cx="3125969" cy="874358"/>
                <a:chOff x="2360431" y="4240568"/>
                <a:chExt cx="3125969" cy="874358"/>
              </a:xfrm>
            </p:grpSpPr>
            <p:pic>
              <p:nvPicPr>
                <p:cNvPr id="24" name="Picture 23" descr="A close-up of a logo&#10;&#10;Description automatically generated">
                  <a:extLst>
                    <a:ext uri="{FF2B5EF4-FFF2-40B4-BE49-F238E27FC236}">
                      <a16:creationId xmlns:a16="http://schemas.microsoft.com/office/drawing/2014/main" id="{E611835E-636D-8D39-624F-3CA2B9738D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43762" y="4382997"/>
                  <a:ext cx="1822404" cy="595919"/>
                </a:xfrm>
                <a:prstGeom prst="rect">
                  <a:avLst/>
                </a:prstGeom>
              </p:spPr>
            </p:pic>
            <p:pic>
              <p:nvPicPr>
                <p:cNvPr id="26" name="Picture 25" descr="A green logo with a clock and arrows&#10;&#10;Description automatically generated">
                  <a:extLst>
                    <a:ext uri="{FF2B5EF4-FFF2-40B4-BE49-F238E27FC236}">
                      <a16:creationId xmlns:a16="http://schemas.microsoft.com/office/drawing/2014/main" id="{AEAFAF7F-5F98-98A2-27F3-0D322CC8DB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6048" y="4322493"/>
                  <a:ext cx="716927" cy="716927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8F2E80-BEA8-2EC3-D2B2-140432CE74A8}"/>
                    </a:ext>
                  </a:extLst>
                </p:cNvPr>
                <p:cNvSpPr/>
                <p:nvPr/>
              </p:nvSpPr>
              <p:spPr>
                <a:xfrm>
                  <a:off x="2360431" y="4240568"/>
                  <a:ext cx="3125969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325005C-A4B5-E2B2-3381-C87883610996}"/>
                  </a:ext>
                </a:extLst>
              </p:cNvPr>
              <p:cNvGrpSpPr/>
              <p:nvPr/>
            </p:nvGrpSpPr>
            <p:grpSpPr>
              <a:xfrm>
                <a:off x="1008611" y="4249701"/>
                <a:ext cx="1022533" cy="874358"/>
                <a:chOff x="762345" y="4329002"/>
                <a:chExt cx="1022533" cy="874358"/>
              </a:xfrm>
            </p:grpSpPr>
            <p:pic>
              <p:nvPicPr>
                <p:cNvPr id="22" name="Picture 21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36D791CC-6662-486A-C85A-03BC03AF1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2345" y="4358737"/>
                  <a:ext cx="1022532" cy="798853"/>
                </a:xfrm>
                <a:prstGeom prst="rect">
                  <a:avLst/>
                </a:prstGeom>
              </p:spPr>
            </p:pic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F51B86A-E7C8-9110-0ACE-F762E0CF6767}"/>
                    </a:ext>
                  </a:extLst>
                </p:cNvPr>
                <p:cNvSpPr/>
                <p:nvPr/>
              </p:nvSpPr>
              <p:spPr>
                <a:xfrm>
                  <a:off x="762346" y="4329002"/>
                  <a:ext cx="1022532" cy="87435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5BF39A8-DA9E-A9AC-8DD0-84119ECA5840}"/>
                  </a:ext>
                </a:extLst>
              </p:cNvPr>
              <p:cNvCxnSpPr>
                <a:stCxn id="16" idx="2"/>
                <a:endCxn id="20" idx="0"/>
              </p:cNvCxnSpPr>
              <p:nvPr/>
            </p:nvCxnSpPr>
            <p:spPr>
              <a:xfrm>
                <a:off x="1764507" y="1743075"/>
                <a:ext cx="1539242" cy="8347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2C58963-F647-6917-8005-08E5EEB8EDEF}"/>
                  </a:ext>
                </a:extLst>
              </p:cNvPr>
              <p:cNvCxnSpPr>
                <a:stCxn id="18" idx="2"/>
                <a:endCxn id="20" idx="0"/>
              </p:cNvCxnSpPr>
              <p:nvPr/>
            </p:nvCxnSpPr>
            <p:spPr>
              <a:xfrm flipH="1">
                <a:off x="3303749" y="1743074"/>
                <a:ext cx="1481505" cy="83474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26D92525-804C-9C7C-7163-DE7F2715152A}"/>
                  </a:ext>
                </a:extLst>
              </p:cNvPr>
              <p:cNvCxnSpPr>
                <a:cxnSpLocks/>
                <a:stCxn id="20" idx="2"/>
                <a:endCxn id="30" idx="0"/>
              </p:cNvCxnSpPr>
              <p:nvPr/>
            </p:nvCxnSpPr>
            <p:spPr>
              <a:xfrm flipH="1">
                <a:off x="1519878" y="3429000"/>
                <a:ext cx="1783871" cy="8207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961B779-C91B-7981-CC86-FE17288EE805}"/>
                  </a:ext>
                </a:extLst>
              </p:cNvPr>
              <p:cNvCxnSpPr>
                <a:cxnSpLocks/>
                <a:stCxn id="20" idx="2"/>
                <a:endCxn id="27" idx="0"/>
              </p:cNvCxnSpPr>
              <p:nvPr/>
            </p:nvCxnSpPr>
            <p:spPr>
              <a:xfrm>
                <a:off x="3303749" y="3429000"/>
                <a:ext cx="1168677" cy="8207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" name="Curved Connector 3">
              <a:extLst>
                <a:ext uri="{FF2B5EF4-FFF2-40B4-BE49-F238E27FC236}">
                  <a16:creationId xmlns:a16="http://schemas.microsoft.com/office/drawing/2014/main" id="{C91E6658-3C38-9506-FD92-CB4C1C085DB3}"/>
                </a:ext>
              </a:extLst>
            </p:cNvPr>
            <p:cNvCxnSpPr>
              <a:stCxn id="27" idx="3"/>
              <a:endCxn id="18" idx="3"/>
            </p:cNvCxnSpPr>
            <p:nvPr/>
          </p:nvCxnSpPr>
          <p:spPr>
            <a:xfrm flipV="1">
              <a:off x="6035410" y="1042987"/>
              <a:ext cx="12700" cy="3643893"/>
            </a:xfrm>
            <a:prstGeom prst="curvedConnector3">
              <a:avLst>
                <a:gd name="adj1" fmla="val 641249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AEB751-1603-2D51-250E-BF7539DE0253}"/>
                </a:ext>
              </a:extLst>
            </p:cNvPr>
            <p:cNvSpPr txBox="1"/>
            <p:nvPr/>
          </p:nvSpPr>
          <p:spPr>
            <a:xfrm>
              <a:off x="4301920" y="1984000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minutes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5B3B8C-0374-A602-5A58-DF11F7E2F3C0}"/>
                </a:ext>
              </a:extLst>
            </p:cNvPr>
            <p:cNvSpPr txBox="1"/>
            <p:nvPr/>
          </p:nvSpPr>
          <p:spPr>
            <a:xfrm>
              <a:off x="4253477" y="3479754"/>
              <a:ext cx="13949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~ hours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7EB944B-E340-DFD3-B948-D1B045D1AD8A}"/>
                </a:ext>
              </a:extLst>
            </p:cNvPr>
            <p:cNvSpPr txBox="1"/>
            <p:nvPr/>
          </p:nvSpPr>
          <p:spPr>
            <a:xfrm>
              <a:off x="5529092" y="2680267"/>
              <a:ext cx="11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Oops!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3917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726C6-0924-62FC-FD1A-2451C4E1B219}"/>
              </a:ext>
            </a:extLst>
          </p:cNvPr>
          <p:cNvGrpSpPr/>
          <p:nvPr/>
        </p:nvGrpSpPr>
        <p:grpSpPr>
          <a:xfrm>
            <a:off x="514350" y="342900"/>
            <a:ext cx="2500313" cy="1400175"/>
            <a:chOff x="514350" y="342900"/>
            <a:chExt cx="2500313" cy="14001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4A455CE-A0EF-BC1D-4592-8102983BFEA6}"/>
                </a:ext>
              </a:extLst>
            </p:cNvPr>
            <p:cNvGrpSpPr/>
            <p:nvPr/>
          </p:nvGrpSpPr>
          <p:grpSpPr>
            <a:xfrm>
              <a:off x="782084" y="643379"/>
              <a:ext cx="2004106" cy="858733"/>
              <a:chOff x="-46591" y="1599014"/>
              <a:chExt cx="2004106" cy="858733"/>
            </a:xfrm>
          </p:grpSpPr>
          <p:pic>
            <p:nvPicPr>
              <p:cNvPr id="9" name="Picture 8" descr="A pink and black flower&#10;&#10;Description automatically generated">
                <a:extLst>
                  <a:ext uri="{FF2B5EF4-FFF2-40B4-BE49-F238E27FC236}">
                    <a16:creationId xmlns:a16="http://schemas.microsoft.com/office/drawing/2014/main" id="{9B29DCE0-AB64-3F43-F24E-6708BC93C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06109" y="1608208"/>
                <a:ext cx="379457" cy="350943"/>
              </a:xfrm>
              <a:prstGeom prst="rect">
                <a:avLst/>
              </a:prstGeom>
            </p:spPr>
          </p:pic>
          <p:pic>
            <p:nvPicPr>
              <p:cNvPr id="11" name="Graphic 10">
                <a:extLst>
                  <a:ext uri="{FF2B5EF4-FFF2-40B4-BE49-F238E27FC236}">
                    <a16:creationId xmlns:a16="http://schemas.microsoft.com/office/drawing/2014/main" id="{D4F6EF08-7D85-15DC-BDD3-B876FF7CFF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20822" y="2088415"/>
                <a:ext cx="621869" cy="329861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71F519-7665-F7EC-3499-1F0C67104F71}"/>
                  </a:ext>
                </a:extLst>
              </p:cNvPr>
              <p:cNvSpPr txBox="1"/>
              <p:nvPr/>
            </p:nvSpPr>
            <p:spPr>
              <a:xfrm>
                <a:off x="1106000" y="1599014"/>
                <a:ext cx="85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Spade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0A5FF8B-CBFE-A86F-5BA9-C183DA302FD1}"/>
                  </a:ext>
                </a:extLst>
              </p:cNvPr>
              <p:cNvSpPr txBox="1"/>
              <p:nvPr/>
            </p:nvSpPr>
            <p:spPr>
              <a:xfrm>
                <a:off x="-46591" y="2088415"/>
                <a:ext cx="12490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Shakeflow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9D0E25-CD98-2F37-AFC6-9195310527FE}"/>
                </a:ext>
              </a:extLst>
            </p:cNvPr>
            <p:cNvSpPr/>
            <p:nvPr/>
          </p:nvSpPr>
          <p:spPr>
            <a:xfrm>
              <a:off x="514350" y="342900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E4663-B0C4-6364-3CEB-302E7221C5A3}"/>
              </a:ext>
            </a:extLst>
          </p:cNvPr>
          <p:cNvGrpSpPr/>
          <p:nvPr/>
        </p:nvGrpSpPr>
        <p:grpSpPr>
          <a:xfrm>
            <a:off x="3535097" y="342899"/>
            <a:ext cx="2500313" cy="1400175"/>
            <a:chOff x="4256186" y="432692"/>
            <a:chExt cx="2500313" cy="140017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5F4E66-AF36-1852-9763-D13FFAFD5DE9}"/>
                </a:ext>
              </a:extLst>
            </p:cNvPr>
            <p:cNvGrpSpPr/>
            <p:nvPr/>
          </p:nvGrpSpPr>
          <p:grpSpPr>
            <a:xfrm>
              <a:off x="4682571" y="707468"/>
              <a:ext cx="1777132" cy="850624"/>
              <a:chOff x="6997146" y="1813089"/>
              <a:chExt cx="1777132" cy="850624"/>
            </a:xfrm>
          </p:grpSpPr>
          <p:pic>
            <p:nvPicPr>
              <p:cNvPr id="3" name="Picture 2" descr="A red and black logo&#10;&#10;Description automatically generated">
                <a:extLst>
                  <a:ext uri="{FF2B5EF4-FFF2-40B4-BE49-F238E27FC236}">
                    <a16:creationId xmlns:a16="http://schemas.microsoft.com/office/drawing/2014/main" id="{5112EEF7-8827-1C6C-99E6-6EF2F5379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97146" y="1813089"/>
                <a:ext cx="823772" cy="310513"/>
              </a:xfrm>
              <a:prstGeom prst="rect">
                <a:avLst/>
              </a:prstGeom>
            </p:spPr>
          </p:pic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84D46EF2-7A6F-642D-D106-87C62470EC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97147" y="2333852"/>
                <a:ext cx="823771" cy="329861"/>
              </a:xfrm>
              <a:prstGeom prst="rect">
                <a:avLst/>
              </a:prstGeom>
            </p:spPr>
          </p:pic>
          <p:pic>
            <p:nvPicPr>
              <p:cNvPr id="7" name="Picture 6" descr="A blue and yellow lines on a black background&#10;&#10;Description automatically generated">
                <a:extLst>
                  <a:ext uri="{FF2B5EF4-FFF2-40B4-BE49-F238E27FC236}">
                    <a16:creationId xmlns:a16="http://schemas.microsoft.com/office/drawing/2014/main" id="{BAA4F9DD-ABE8-FACD-117D-E9CEB49C4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09213" y="2054001"/>
                <a:ext cx="765065" cy="274945"/>
              </a:xfrm>
              <a:prstGeom prst="rect">
                <a:avLst/>
              </a:prstGeom>
            </p:spPr>
          </p:pic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EEC01D-DA97-22FF-07A5-173B004A8A0C}"/>
                </a:ext>
              </a:extLst>
            </p:cNvPr>
            <p:cNvSpPr/>
            <p:nvPr/>
          </p:nvSpPr>
          <p:spPr>
            <a:xfrm>
              <a:off x="4256186" y="432692"/>
              <a:ext cx="2500313" cy="14001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CA3F4C21-C5B8-11C8-CF0A-86C3E3FB2B89}"/>
              </a:ext>
            </a:extLst>
          </p:cNvPr>
          <p:cNvSpPr/>
          <p:nvPr/>
        </p:nvSpPr>
        <p:spPr>
          <a:xfrm>
            <a:off x="6461795" y="342900"/>
            <a:ext cx="2214123" cy="140017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RTL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C9C158A-AFA5-3082-FD51-53AC226DCFDF}"/>
              </a:ext>
            </a:extLst>
          </p:cNvPr>
          <p:cNvGrpSpPr/>
          <p:nvPr/>
        </p:nvGrpSpPr>
        <p:grpSpPr>
          <a:xfrm>
            <a:off x="2909441" y="4249701"/>
            <a:ext cx="3125969" cy="874358"/>
            <a:chOff x="2360431" y="4240568"/>
            <a:chExt cx="3125969" cy="874358"/>
          </a:xfrm>
        </p:grpSpPr>
        <p:pic>
          <p:nvPicPr>
            <p:cNvPr id="24" name="Picture 23" descr="A close-up of a logo&#10;&#10;Description automatically generated">
              <a:extLst>
                <a:ext uri="{FF2B5EF4-FFF2-40B4-BE49-F238E27FC236}">
                  <a16:creationId xmlns:a16="http://schemas.microsoft.com/office/drawing/2014/main" id="{E611835E-636D-8D39-624F-3CA2B9738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43762" y="4382997"/>
              <a:ext cx="1822404" cy="595919"/>
            </a:xfrm>
            <a:prstGeom prst="rect">
              <a:avLst/>
            </a:prstGeom>
          </p:spPr>
        </p:pic>
        <p:pic>
          <p:nvPicPr>
            <p:cNvPr id="26" name="Picture 25" descr="A green logo with a clock and arrows&#10;&#10;Description automatically generated">
              <a:extLst>
                <a:ext uri="{FF2B5EF4-FFF2-40B4-BE49-F238E27FC236}">
                  <a16:creationId xmlns:a16="http://schemas.microsoft.com/office/drawing/2014/main" id="{AEAFAF7F-5F98-98A2-27F3-0D322CC8D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56048" y="4322493"/>
              <a:ext cx="716927" cy="716927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8F2E80-BEA8-2EC3-D2B2-140432CE74A8}"/>
                </a:ext>
              </a:extLst>
            </p:cNvPr>
            <p:cNvSpPr/>
            <p:nvPr/>
          </p:nvSpPr>
          <p:spPr>
            <a:xfrm>
              <a:off x="2360431" y="4240568"/>
              <a:ext cx="3125969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25005C-A4B5-E2B2-3381-C87883610996}"/>
              </a:ext>
            </a:extLst>
          </p:cNvPr>
          <p:cNvGrpSpPr/>
          <p:nvPr/>
        </p:nvGrpSpPr>
        <p:grpSpPr>
          <a:xfrm>
            <a:off x="1008611" y="4249701"/>
            <a:ext cx="1022533" cy="874358"/>
            <a:chOff x="762345" y="4329002"/>
            <a:chExt cx="1022533" cy="874358"/>
          </a:xfrm>
        </p:grpSpPr>
        <p:pic>
          <p:nvPicPr>
            <p:cNvPr id="22" name="Picture 21" descr="A blue and white logo&#10;&#10;Description automatically generated">
              <a:extLst>
                <a:ext uri="{FF2B5EF4-FFF2-40B4-BE49-F238E27FC236}">
                  <a16:creationId xmlns:a16="http://schemas.microsoft.com/office/drawing/2014/main" id="{36D791CC-6662-486A-C85A-03BC03AF13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2345" y="4358737"/>
              <a:ext cx="1022532" cy="798853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51B86A-E7C8-9110-0ACE-F762E0CF6767}"/>
                </a:ext>
              </a:extLst>
            </p:cNvPr>
            <p:cNvSpPr/>
            <p:nvPr/>
          </p:nvSpPr>
          <p:spPr>
            <a:xfrm>
              <a:off x="762346" y="4329002"/>
              <a:ext cx="1022532" cy="87435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1399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DB02BB-94F0-D68A-0A16-AC4B6341CACF}"/>
              </a:ext>
            </a:extLst>
          </p:cNvPr>
          <p:cNvSpPr/>
          <p:nvPr/>
        </p:nvSpPr>
        <p:spPr>
          <a:xfrm>
            <a:off x="682906" y="1490244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2150F2-0785-222E-780A-86C2927031CF}"/>
              </a:ext>
            </a:extLst>
          </p:cNvPr>
          <p:cNvSpPr/>
          <p:nvPr/>
        </p:nvSpPr>
        <p:spPr>
          <a:xfrm>
            <a:off x="2432613" y="1490243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Ctrl/Data synth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5B31C-8A34-E17B-FCF3-469C74E56B77}"/>
              </a:ext>
            </a:extLst>
          </p:cNvPr>
          <p:cNvSpPr/>
          <p:nvPr/>
        </p:nvSpPr>
        <p:spPr>
          <a:xfrm>
            <a:off x="4182320" y="1490242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C8E7F5-76AD-11C9-157A-DFE51FEA3728}"/>
              </a:ext>
            </a:extLst>
          </p:cNvPr>
          <p:cNvSpPr/>
          <p:nvPr/>
        </p:nvSpPr>
        <p:spPr>
          <a:xfrm>
            <a:off x="682906" y="2265745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Elaboration Scheme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F5473E-7453-19D3-7A6A-E8C22CDFEA19}"/>
              </a:ext>
            </a:extLst>
          </p:cNvPr>
          <p:cNvSpPr/>
          <p:nvPr/>
        </p:nvSpPr>
        <p:spPr>
          <a:xfrm>
            <a:off x="682906" y="3041248"/>
            <a:ext cx="4842078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Runtime Scheme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33B2C5-4E29-8655-8EB7-66A6D808F7C5}"/>
              </a:ext>
            </a:extLst>
          </p:cNvPr>
          <p:cNvSpPr/>
          <p:nvPr/>
        </p:nvSpPr>
        <p:spPr>
          <a:xfrm>
            <a:off x="682906" y="3816751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</a:t>
            </a:r>
          </a:p>
          <a:p>
            <a:pPr algn="ctr"/>
            <a:r>
              <a:rPr lang="en-US" dirty="0"/>
              <a:t>RTL sim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3A5C8-188D-6A18-E5B7-155D20833870}"/>
              </a:ext>
            </a:extLst>
          </p:cNvPr>
          <p:cNvSpPr/>
          <p:nvPr/>
        </p:nvSpPr>
        <p:spPr>
          <a:xfrm>
            <a:off x="4182320" y="3816750"/>
            <a:ext cx="1342664" cy="7755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FPGA/ASIC</a:t>
            </a:r>
          </a:p>
        </p:txBody>
      </p:sp>
    </p:spTree>
    <p:extLst>
      <p:ext uri="{BB962C8B-B14F-4D97-AF65-F5344CB8AC3E}">
        <p14:creationId xmlns:p14="http://schemas.microsoft.com/office/powerpoint/2010/main" val="1172760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C6708E25-4E28-86E5-8EBA-CADE7150E725}"/>
              </a:ext>
            </a:extLst>
          </p:cNvPr>
          <p:cNvGrpSpPr/>
          <p:nvPr/>
        </p:nvGrpSpPr>
        <p:grpSpPr>
          <a:xfrm>
            <a:off x="666885" y="543087"/>
            <a:ext cx="4463763" cy="2501495"/>
            <a:chOff x="3280527" y="1968889"/>
            <a:chExt cx="4463763" cy="25014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16A21F4-2D8A-1776-A2DE-AAA517F305C7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3EA8416-F0C5-F6D3-8685-D3A7F9DF492A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187069-DAC1-DB14-7A3A-444A7E92DBA6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91B6E9D-D2DC-F3BA-DC74-6B28C382AD4C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FFCDA14-F289-70F5-95ED-9600BD8703B4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F8863-F146-7BCF-EF77-3F2BBEB01915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7E31EFE-FEDD-F9AA-BC0D-8B41184D959E}"/>
                </a:ext>
              </a:extLst>
            </p:cNvPr>
            <p:cNvCxnSpPr>
              <a:stCxn id="2" idx="2"/>
              <a:endCxn id="4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C02125F-E767-087E-8338-BADB6B4B9ACF}"/>
                </a:ext>
              </a:extLst>
            </p:cNvPr>
            <p:cNvCxnSpPr>
              <a:stCxn id="3" idx="2"/>
              <a:endCxn id="5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B9EBD41-4DFF-3950-8D59-05712D773E89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6B2A26-7F7B-8438-6017-39EAF5B6F50C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E9047F3-BD7F-357E-34FC-5D605D763E39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FD51D4D-C996-844E-1F32-898C02595466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6DF75F-FC58-3210-5B7C-4AF1D8533843}"/>
                </a:ext>
              </a:extLst>
            </p:cNvPr>
            <p:cNvCxnSpPr>
              <a:cxnSpLocks/>
              <a:stCxn id="4" idx="2"/>
              <a:endCxn id="21" idx="0"/>
            </p:cNvCxnSpPr>
            <p:nvPr/>
          </p:nvCxnSpPr>
          <p:spPr>
            <a:xfrm>
              <a:off x="3912947" y="3327651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B4CEB3BC-D927-F85C-8D38-126FF0C3D212}"/>
                </a:ext>
              </a:extLst>
            </p:cNvPr>
            <p:cNvCxnSpPr>
              <a:stCxn id="8" idx="2"/>
            </p:cNvCxnSpPr>
            <p:nvPr/>
          </p:nvCxnSpPr>
          <p:spPr>
            <a:xfrm rot="5400000">
              <a:off x="5359213" y="1881383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4C0EFB59-2D61-47CA-758C-C5CD4914F826}"/>
                </a:ext>
              </a:extLst>
            </p:cNvPr>
            <p:cNvCxnSpPr/>
            <p:nvPr/>
          </p:nvCxnSpPr>
          <p:spPr>
            <a:xfrm rot="10800000" flipV="1">
              <a:off x="5379241" y="3530350"/>
              <a:ext cx="1631903" cy="237746"/>
            </a:xfrm>
            <a:prstGeom prst="bentConnector3">
              <a:avLst>
                <a:gd name="adj1" fmla="val -4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A6D61B-264C-7BEC-45AC-82FBF577BDFE}"/>
              </a:ext>
            </a:extLst>
          </p:cNvPr>
          <p:cNvGrpSpPr/>
          <p:nvPr/>
        </p:nvGrpSpPr>
        <p:grpSpPr>
          <a:xfrm>
            <a:off x="5742176" y="614404"/>
            <a:ext cx="4463762" cy="487268"/>
            <a:chOff x="5331470" y="2489699"/>
            <a:chExt cx="4463762" cy="48726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76300F-281E-5F1A-FF10-50AB00722961}"/>
                </a:ext>
              </a:extLst>
            </p:cNvPr>
            <p:cNvSpPr/>
            <p:nvPr/>
          </p:nvSpPr>
          <p:spPr>
            <a:xfrm>
              <a:off x="5331470" y="2489701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7D91CF-27E0-161D-4206-9E56D5022294}"/>
                </a:ext>
              </a:extLst>
            </p:cNvPr>
            <p:cNvSpPr/>
            <p:nvPr/>
          </p:nvSpPr>
          <p:spPr>
            <a:xfrm>
              <a:off x="6797765" y="248969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5E84C7-C4BC-7B7B-75D8-098FDC1B5E5D}"/>
                </a:ext>
              </a:extLst>
            </p:cNvPr>
            <p:cNvSpPr/>
            <p:nvPr/>
          </p:nvSpPr>
          <p:spPr>
            <a:xfrm>
              <a:off x="8328938" y="249271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57E7026-4BA8-A12F-F03A-0828ACEE50CC}"/>
              </a:ext>
            </a:extLst>
          </p:cNvPr>
          <p:cNvGrpSpPr/>
          <p:nvPr/>
        </p:nvGrpSpPr>
        <p:grpSpPr>
          <a:xfrm>
            <a:off x="5595057" y="1740168"/>
            <a:ext cx="4463763" cy="1358762"/>
            <a:chOff x="5595056" y="2522488"/>
            <a:chExt cx="4463763" cy="135876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4E8B96B-F687-1962-BDAC-5CACAE8D5A67}"/>
                </a:ext>
              </a:extLst>
            </p:cNvPr>
            <p:cNvSpPr/>
            <p:nvPr/>
          </p:nvSpPr>
          <p:spPr>
            <a:xfrm>
              <a:off x="5595057" y="2522490"/>
              <a:ext cx="1264838" cy="4872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813CBC30-5D99-07D8-B53E-B2EF5BB21751}"/>
                </a:ext>
              </a:extLst>
            </p:cNvPr>
            <p:cNvSpPr/>
            <p:nvPr/>
          </p:nvSpPr>
          <p:spPr>
            <a:xfrm>
              <a:off x="7061352" y="2522488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727DE9-B9D8-A195-B04D-F3B06DD2C7A4}"/>
                </a:ext>
              </a:extLst>
            </p:cNvPr>
            <p:cNvSpPr/>
            <p:nvPr/>
          </p:nvSpPr>
          <p:spPr>
            <a:xfrm>
              <a:off x="5595056" y="34502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E8F2CD8-7488-9719-AC4C-D0F79C2CD750}"/>
                </a:ext>
              </a:extLst>
            </p:cNvPr>
            <p:cNvSpPr/>
            <p:nvPr/>
          </p:nvSpPr>
          <p:spPr>
            <a:xfrm>
              <a:off x="7061353" y="3450205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253777-689A-E521-63C1-2449C2FF855A}"/>
                </a:ext>
              </a:extLst>
            </p:cNvPr>
            <p:cNvSpPr/>
            <p:nvPr/>
          </p:nvSpPr>
          <p:spPr>
            <a:xfrm>
              <a:off x="8592525" y="2525508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72E95FB-0E23-6012-C42A-F63614119D9B}"/>
                </a:ext>
              </a:extLst>
            </p:cNvPr>
            <p:cNvSpPr/>
            <p:nvPr/>
          </p:nvSpPr>
          <p:spPr>
            <a:xfrm>
              <a:off x="8592525" y="3450203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03E78CF-6D77-757D-E628-6D20C1BAAB8F}"/>
                </a:ext>
              </a:extLst>
            </p:cNvPr>
            <p:cNvCxnSpPr>
              <a:stCxn id="50" idx="2"/>
              <a:endCxn id="52" idx="0"/>
            </p:cNvCxnSpPr>
            <p:nvPr/>
          </p:nvCxnSpPr>
          <p:spPr>
            <a:xfrm>
              <a:off x="6227476" y="3009756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F151BF-23F0-8F0F-EA8E-AF9CBFF445DC}"/>
                </a:ext>
              </a:extLst>
            </p:cNvPr>
            <p:cNvCxnSpPr>
              <a:stCxn id="51" idx="2"/>
              <a:endCxn id="53" idx="0"/>
            </p:cNvCxnSpPr>
            <p:nvPr/>
          </p:nvCxnSpPr>
          <p:spPr>
            <a:xfrm>
              <a:off x="7693771" y="3009755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CF4A741-6C61-3396-6AAB-5D34229C2D28}"/>
                </a:ext>
              </a:extLst>
            </p:cNvPr>
            <p:cNvCxnSpPr>
              <a:stCxn id="54" idx="2"/>
              <a:endCxn id="55" idx="0"/>
            </p:cNvCxnSpPr>
            <p:nvPr/>
          </p:nvCxnSpPr>
          <p:spPr>
            <a:xfrm>
              <a:off x="9325672" y="3009756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47B9D51-0E74-B889-ACE6-6C6036C63548}"/>
              </a:ext>
            </a:extLst>
          </p:cNvPr>
          <p:cNvGrpSpPr/>
          <p:nvPr/>
        </p:nvGrpSpPr>
        <p:grpSpPr>
          <a:xfrm>
            <a:off x="5931228" y="3694350"/>
            <a:ext cx="4463763" cy="2501495"/>
            <a:chOff x="3280527" y="1968889"/>
            <a:chExt cx="4463763" cy="2501495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77F81E5-F2AE-972A-F464-FC2F3C4C2F79}"/>
                </a:ext>
              </a:extLst>
            </p:cNvPr>
            <p:cNvSpPr/>
            <p:nvPr/>
          </p:nvSpPr>
          <p:spPr>
            <a:xfrm>
              <a:off x="3280528" y="1968891"/>
              <a:ext cx="1264838" cy="4872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A1.scala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BB61F64-8173-DF52-CE42-1651E562CE10}"/>
                </a:ext>
              </a:extLst>
            </p:cNvPr>
            <p:cNvSpPr/>
            <p:nvPr/>
          </p:nvSpPr>
          <p:spPr>
            <a:xfrm>
              <a:off x="4746823" y="1968889"/>
              <a:ext cx="1264837" cy="48726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56F2357-B6CF-BF08-5ECB-06FFBF75FF64}"/>
                </a:ext>
              </a:extLst>
            </p:cNvPr>
            <p:cNvSpPr/>
            <p:nvPr/>
          </p:nvSpPr>
          <p:spPr>
            <a:xfrm>
              <a:off x="3280527" y="2896607"/>
              <a:ext cx="1264839" cy="4310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A1.class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154764B-21D7-6923-FBC0-731B53FA72FD}"/>
                </a:ext>
              </a:extLst>
            </p:cNvPr>
            <p:cNvSpPr/>
            <p:nvPr/>
          </p:nvSpPr>
          <p:spPr>
            <a:xfrm>
              <a:off x="4746824" y="2896606"/>
              <a:ext cx="1264839" cy="43104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84291585-7675-EF47-1C02-8E6F99363A8C}"/>
                </a:ext>
              </a:extLst>
            </p:cNvPr>
            <p:cNvSpPr/>
            <p:nvPr/>
          </p:nvSpPr>
          <p:spPr>
            <a:xfrm>
              <a:off x="6277996" y="1971909"/>
              <a:ext cx="1466294" cy="48424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Builder.scala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422BD22-7CA4-300C-89E3-B615C36322A7}"/>
                </a:ext>
              </a:extLst>
            </p:cNvPr>
            <p:cNvSpPr/>
            <p:nvPr/>
          </p:nvSpPr>
          <p:spPr>
            <a:xfrm>
              <a:off x="6277996" y="2896604"/>
              <a:ext cx="1466294" cy="4310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Builder.class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51DF01E-18A3-622F-DB94-A79B7E767453}"/>
                </a:ext>
              </a:extLst>
            </p:cNvPr>
            <p:cNvCxnSpPr>
              <a:stCxn id="67" idx="2"/>
              <a:endCxn id="69" idx="0"/>
            </p:cNvCxnSpPr>
            <p:nvPr/>
          </p:nvCxnSpPr>
          <p:spPr>
            <a:xfrm>
              <a:off x="3912947" y="2456157"/>
              <a:ext cx="0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CB2BD8F-0DCF-91D2-215E-AA1C679D4E7A}"/>
                </a:ext>
              </a:extLst>
            </p:cNvPr>
            <p:cNvCxnSpPr>
              <a:stCxn id="68" idx="2"/>
              <a:endCxn id="70" idx="0"/>
            </p:cNvCxnSpPr>
            <p:nvPr/>
          </p:nvCxnSpPr>
          <p:spPr>
            <a:xfrm>
              <a:off x="5379242" y="2456156"/>
              <a:ext cx="2" cy="4404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FBA1068-37ED-CFCB-4B32-37E062FEB70C}"/>
                </a:ext>
              </a:extLst>
            </p:cNvPr>
            <p:cNvCxnSpPr>
              <a:stCxn id="71" idx="2"/>
              <a:endCxn id="72" idx="0"/>
            </p:cNvCxnSpPr>
            <p:nvPr/>
          </p:nvCxnSpPr>
          <p:spPr>
            <a:xfrm>
              <a:off x="7011143" y="2456157"/>
              <a:ext cx="0" cy="4404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4B361AD-4797-BFEA-9682-F4D8ABEB4D6C}"/>
                </a:ext>
              </a:extLst>
            </p:cNvPr>
            <p:cNvCxnSpPr>
              <a:stCxn id="70" idx="2"/>
            </p:cNvCxnSpPr>
            <p:nvPr/>
          </p:nvCxnSpPr>
          <p:spPr>
            <a:xfrm flipH="1">
              <a:off x="5379241" y="3327650"/>
              <a:ext cx="3" cy="7116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DBBE15F-7784-38B9-7CF1-62A33952FA8A}"/>
                </a:ext>
              </a:extLst>
            </p:cNvPr>
            <p:cNvSpPr/>
            <p:nvPr/>
          </p:nvSpPr>
          <p:spPr>
            <a:xfrm>
              <a:off x="4746821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7B6DBD-2BB7-6648-ADA5-DA165EFB9A98}"/>
                </a:ext>
              </a:extLst>
            </p:cNvPr>
            <p:cNvSpPr/>
            <p:nvPr/>
          </p:nvSpPr>
          <p:spPr>
            <a:xfrm>
              <a:off x="3280527" y="4039340"/>
              <a:ext cx="1264839" cy="4310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A.sv</a:t>
              </a:r>
              <a:endPara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144256E-4C9E-7472-EF04-78AD6D01BFC4}"/>
              </a:ext>
            </a:extLst>
          </p:cNvPr>
          <p:cNvGrpSpPr/>
          <p:nvPr/>
        </p:nvGrpSpPr>
        <p:grpSpPr>
          <a:xfrm>
            <a:off x="467985" y="3694350"/>
            <a:ext cx="4463763" cy="2501495"/>
            <a:chOff x="467985" y="3694350"/>
            <a:chExt cx="4463763" cy="2501495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09DDD74-2122-5EC5-A7BB-EB11A8A1C824}"/>
                </a:ext>
              </a:extLst>
            </p:cNvPr>
            <p:cNvGrpSpPr/>
            <p:nvPr/>
          </p:nvGrpSpPr>
          <p:grpSpPr>
            <a:xfrm>
              <a:off x="467985" y="3694350"/>
              <a:ext cx="4463763" cy="2501495"/>
              <a:chOff x="3280527" y="1968889"/>
              <a:chExt cx="4463763" cy="2501495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468052-C101-ADCF-DD6A-AFC7BF656020}"/>
                  </a:ext>
                </a:extLst>
              </p:cNvPr>
              <p:cNvSpPr/>
              <p:nvPr/>
            </p:nvSpPr>
            <p:spPr>
              <a:xfrm>
                <a:off x="3280528" y="1968891"/>
                <a:ext cx="1264838" cy="48726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A1.scala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3A13E2E-23AB-AAA2-8439-829BA1584144}"/>
                  </a:ext>
                </a:extLst>
              </p:cNvPr>
              <p:cNvSpPr/>
              <p:nvPr/>
            </p:nvSpPr>
            <p:spPr>
              <a:xfrm>
                <a:off x="4746823" y="1968889"/>
                <a:ext cx="1264837" cy="487267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0BD82C8-1F5B-763A-B620-0D3B6A0EC911}"/>
                  </a:ext>
                </a:extLst>
              </p:cNvPr>
              <p:cNvSpPr/>
              <p:nvPr/>
            </p:nvSpPr>
            <p:spPr>
              <a:xfrm>
                <a:off x="3280527" y="2896607"/>
                <a:ext cx="1264839" cy="43104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A1.class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DE15F7E0-E45D-53FD-8BA4-7C98B6D24939}"/>
                  </a:ext>
                </a:extLst>
              </p:cNvPr>
              <p:cNvSpPr/>
              <p:nvPr/>
            </p:nvSpPr>
            <p:spPr>
              <a:xfrm>
                <a:off x="4746824" y="2896606"/>
                <a:ext cx="1264839" cy="43104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16F942F-D9C9-C06A-CF00-3BDA318C1DE6}"/>
                  </a:ext>
                </a:extLst>
              </p:cNvPr>
              <p:cNvSpPr/>
              <p:nvPr/>
            </p:nvSpPr>
            <p:spPr>
              <a:xfrm>
                <a:off x="6277996" y="1971909"/>
                <a:ext cx="1466294" cy="48424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Builder.scala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07309F7-7826-B274-9379-35336F6604F0}"/>
                  </a:ext>
                </a:extLst>
              </p:cNvPr>
              <p:cNvSpPr/>
              <p:nvPr/>
            </p:nvSpPr>
            <p:spPr>
              <a:xfrm>
                <a:off x="6277996" y="2896604"/>
                <a:ext cx="1466294" cy="431045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Builder.class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BC5EA975-EBF4-22C6-D90D-8E1E6141E465}"/>
                  </a:ext>
                </a:extLst>
              </p:cNvPr>
              <p:cNvCxnSpPr>
                <a:stCxn id="83" idx="2"/>
                <a:endCxn id="85" idx="0"/>
              </p:cNvCxnSpPr>
              <p:nvPr/>
            </p:nvCxnSpPr>
            <p:spPr>
              <a:xfrm>
                <a:off x="3912947" y="2456157"/>
                <a:ext cx="0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4134A37C-391A-7C51-77A0-224DB4506EF2}"/>
                  </a:ext>
                </a:extLst>
              </p:cNvPr>
              <p:cNvCxnSpPr>
                <a:stCxn id="84" idx="2"/>
                <a:endCxn id="86" idx="0"/>
              </p:cNvCxnSpPr>
              <p:nvPr/>
            </p:nvCxnSpPr>
            <p:spPr>
              <a:xfrm>
                <a:off x="5379242" y="2456156"/>
                <a:ext cx="2" cy="4404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6585F628-1362-61D6-59CE-36A620434CCB}"/>
                  </a:ext>
                </a:extLst>
              </p:cNvPr>
              <p:cNvCxnSpPr>
                <a:stCxn id="87" idx="2"/>
                <a:endCxn id="88" idx="0"/>
              </p:cNvCxnSpPr>
              <p:nvPr/>
            </p:nvCxnSpPr>
            <p:spPr>
              <a:xfrm>
                <a:off x="7011143" y="2456157"/>
                <a:ext cx="0" cy="440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F12C4A7-4947-09CE-0D56-230DAF0081A1}"/>
                  </a:ext>
                </a:extLst>
              </p:cNvPr>
              <p:cNvCxnSpPr>
                <a:stCxn id="86" idx="2"/>
              </p:cNvCxnSpPr>
              <p:nvPr/>
            </p:nvCxnSpPr>
            <p:spPr>
              <a:xfrm flipH="1">
                <a:off x="5379241" y="3327650"/>
                <a:ext cx="3" cy="71169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BE9854D-11F5-1B0C-91CD-73A537270293}"/>
                  </a:ext>
                </a:extLst>
              </p:cNvPr>
              <p:cNvSpPr/>
              <p:nvPr/>
            </p:nvSpPr>
            <p:spPr>
              <a:xfrm>
                <a:off x="4746821" y="4039340"/>
                <a:ext cx="1264839" cy="4310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B.sv</a:t>
                </a:r>
                <a:endPara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B40139-CF3C-3D16-EFD8-897BCA7DEDCD}"/>
                  </a:ext>
                </a:extLst>
              </p:cNvPr>
              <p:cNvSpPr/>
              <p:nvPr/>
            </p:nvSpPr>
            <p:spPr>
              <a:xfrm>
                <a:off x="3280527" y="4039340"/>
                <a:ext cx="1264839" cy="431044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A1.sv</a:t>
                </a:r>
              </a:p>
            </p:txBody>
          </p:sp>
        </p:grp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4CD1043-5D26-BCFE-45FE-1206ADCCD5C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405" y="5064167"/>
              <a:ext cx="0" cy="7116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123B46E9-8350-A38E-71EB-93285BAC2DE0}"/>
                </a:ext>
              </a:extLst>
            </p:cNvPr>
            <p:cNvCxnSpPr/>
            <p:nvPr/>
          </p:nvCxnSpPr>
          <p:spPr>
            <a:xfrm rot="5400000">
              <a:off x="2546671" y="3617899"/>
              <a:ext cx="205664" cy="309819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996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4855A1-ED0E-B73D-E014-5457E2CBBDF6}"/>
              </a:ext>
            </a:extLst>
          </p:cNvPr>
          <p:cNvGrpSpPr/>
          <p:nvPr/>
        </p:nvGrpSpPr>
        <p:grpSpPr>
          <a:xfrm>
            <a:off x="3659015" y="2305818"/>
            <a:ext cx="3042727" cy="2246363"/>
            <a:chOff x="3659015" y="2305818"/>
            <a:chExt cx="3042727" cy="2246363"/>
          </a:xfrm>
        </p:grpSpPr>
        <p:sp>
          <p:nvSpPr>
            <p:cNvPr id="3" name="Google Shape;822;p20">
              <a:extLst>
                <a:ext uri="{FF2B5EF4-FFF2-40B4-BE49-F238E27FC236}">
                  <a16:creationId xmlns:a16="http://schemas.microsoft.com/office/drawing/2014/main" id="{2CC8F19A-D420-EE86-241A-4C7A52EDDFA7}"/>
                </a:ext>
              </a:extLst>
            </p:cNvPr>
            <p:cNvSpPr/>
            <p:nvPr/>
          </p:nvSpPr>
          <p:spPr>
            <a:xfrm>
              <a:off x="3659015" y="2305818"/>
              <a:ext cx="3042727" cy="224636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2000" b="0" i="0" u="none" strike="noStrike" cap="none" dirty="0" err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CalyxSumMMIOWrapper</a:t>
              </a:r>
              <a:endParaRPr sz="2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2777564-78C4-2EEC-71D9-5BA63D434590}"/>
                </a:ext>
              </a:extLst>
            </p:cNvPr>
            <p:cNvGrpSpPr/>
            <p:nvPr/>
          </p:nvGrpSpPr>
          <p:grpSpPr>
            <a:xfrm>
              <a:off x="3934779" y="2752463"/>
              <a:ext cx="2491198" cy="1657491"/>
              <a:chOff x="3921177" y="2752463"/>
              <a:chExt cx="2491198" cy="1657491"/>
            </a:xfrm>
          </p:grpSpPr>
          <p:sp>
            <p:nvSpPr>
              <p:cNvPr id="2" name="Google Shape;822;p20">
                <a:extLst>
                  <a:ext uri="{FF2B5EF4-FFF2-40B4-BE49-F238E27FC236}">
                    <a16:creationId xmlns:a16="http://schemas.microsoft.com/office/drawing/2014/main" id="{70CEE9CB-4D16-6A01-DE65-F8B98901C9B3}"/>
                  </a:ext>
                </a:extLst>
              </p:cNvPr>
              <p:cNvSpPr/>
              <p:nvPr/>
            </p:nvSpPr>
            <p:spPr>
              <a:xfrm>
                <a:off x="3921177" y="2752463"/>
                <a:ext cx="2491198" cy="16574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b="0" i="0" u="none" strike="noStrike" cap="none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CalyxSum</a:t>
                </a: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BlackBox</a:t>
                </a:r>
                <a:endParaRPr lang="en-U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822;p20">
                <a:extLst>
                  <a:ext uri="{FF2B5EF4-FFF2-40B4-BE49-F238E27FC236}">
                    <a16:creationId xmlns:a16="http://schemas.microsoft.com/office/drawing/2014/main" id="{BAC1494F-C06E-2ACF-71D6-37AC71E110E2}"/>
                  </a:ext>
                </a:extLst>
              </p:cNvPr>
              <p:cNvSpPr/>
              <p:nvPr/>
            </p:nvSpPr>
            <p:spPr>
              <a:xfrm>
                <a:off x="4144088" y="3146385"/>
                <a:ext cx="2045375" cy="1166059"/>
              </a:xfrm>
              <a:prstGeom prst="rect">
                <a:avLst/>
              </a:prstGeom>
              <a:solidFill>
                <a:srgbClr val="E1EFD8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2000" dirty="0" err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SystemVerilog</a:t>
                </a:r>
                <a:endParaRPr sz="2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72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9784BCB5-B68D-36ED-B43B-671EC2B62D27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sp>
          <p:nvSpPr>
            <p:cNvPr id="2" name="Google Shape;792;p20">
              <a:extLst>
                <a:ext uri="{FF2B5EF4-FFF2-40B4-BE49-F238E27FC236}">
                  <a16:creationId xmlns:a16="http://schemas.microsoft.com/office/drawing/2014/main" id="{1E01EB9F-8499-15EF-CDC0-DC921CAB31B9}"/>
                </a:ext>
              </a:extLst>
            </p:cNvPr>
            <p:cNvSpPr/>
            <p:nvPr/>
          </p:nvSpPr>
          <p:spPr>
            <a:xfrm>
              <a:off x="1171169" y="1323208"/>
              <a:ext cx="5946945" cy="5185542"/>
            </a:xfrm>
            <a:prstGeom prst="rect">
              <a:avLst/>
            </a:prstGeom>
            <a:noFill/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Digital SoC Architecture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" name="Google Shape;793;p20">
              <a:extLst>
                <a:ext uri="{FF2B5EF4-FFF2-40B4-BE49-F238E27FC236}">
                  <a16:creationId xmlns:a16="http://schemas.microsoft.com/office/drawing/2014/main" id="{DC1898C1-1B02-A9B7-7858-66455389E10C}"/>
                </a:ext>
              </a:extLst>
            </p:cNvPr>
            <p:cNvGrpSpPr/>
            <p:nvPr/>
          </p:nvGrpSpPr>
          <p:grpSpPr>
            <a:xfrm>
              <a:off x="1423852" y="1595410"/>
              <a:ext cx="1620500" cy="1766888"/>
              <a:chOff x="794088" y="1333501"/>
              <a:chExt cx="1620500" cy="1766888"/>
            </a:xfrm>
          </p:grpSpPr>
          <p:sp>
            <p:nvSpPr>
              <p:cNvPr id="4" name="Google Shape;794;p20">
                <a:extLst>
                  <a:ext uri="{FF2B5EF4-FFF2-40B4-BE49-F238E27FC236}">
                    <a16:creationId xmlns:a16="http://schemas.microsoft.com/office/drawing/2014/main" id="{2B32A36C-E720-3590-7429-AA00763D035C}"/>
                  </a:ext>
                </a:extLst>
              </p:cNvPr>
              <p:cNvSpPr/>
              <p:nvPr/>
            </p:nvSpPr>
            <p:spPr>
              <a:xfrm>
                <a:off x="794088" y="1333501"/>
                <a:ext cx="1620500" cy="1766888"/>
              </a:xfrm>
              <a:prstGeom prst="rect">
                <a:avLst/>
              </a:prstGeom>
              <a:solidFill>
                <a:srgbClr val="D8D8D8"/>
              </a:solidFill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RocketTile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" name="Google Shape;795;p20">
                <a:extLst>
                  <a:ext uri="{FF2B5EF4-FFF2-40B4-BE49-F238E27FC236}">
                    <a16:creationId xmlns:a16="http://schemas.microsoft.com/office/drawing/2014/main" id="{B1902883-40AC-E0DA-48EE-0F2167D38631}"/>
                  </a:ext>
                </a:extLst>
              </p:cNvPr>
              <p:cNvSpPr/>
              <p:nvPr/>
            </p:nvSpPr>
            <p:spPr>
              <a:xfrm>
                <a:off x="857582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Rocket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" name="Google Shape;796;p20">
                <a:extLst>
                  <a:ext uri="{FF2B5EF4-FFF2-40B4-BE49-F238E27FC236}">
                    <a16:creationId xmlns:a16="http://schemas.microsoft.com/office/drawing/2014/main" id="{8F5884CA-72D4-3F75-B397-ADCA68097535}"/>
                  </a:ext>
                </a:extLst>
              </p:cNvPr>
              <p:cNvSpPr/>
              <p:nvPr/>
            </p:nvSpPr>
            <p:spPr>
              <a:xfrm>
                <a:off x="1666950" y="1581665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PTW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" name="Google Shape;797;p20">
                <a:extLst>
                  <a:ext uri="{FF2B5EF4-FFF2-40B4-BE49-F238E27FC236}">
                    <a16:creationId xmlns:a16="http://schemas.microsoft.com/office/drawing/2014/main" id="{E9745699-FC07-4859-396E-EB1B91B1F604}"/>
                  </a:ext>
                </a:extLst>
              </p:cNvPr>
              <p:cNvSpPr/>
              <p:nvPr/>
            </p:nvSpPr>
            <p:spPr>
              <a:xfrm>
                <a:off x="857582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L1I$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" name="Google Shape;798;p20">
                <a:extLst>
                  <a:ext uri="{FF2B5EF4-FFF2-40B4-BE49-F238E27FC236}">
                    <a16:creationId xmlns:a16="http://schemas.microsoft.com/office/drawing/2014/main" id="{DDC639CD-261F-BE9B-6223-C3222ACAA939}"/>
                  </a:ext>
                </a:extLst>
              </p:cNvPr>
              <p:cNvSpPr/>
              <p:nvPr/>
            </p:nvSpPr>
            <p:spPr>
              <a:xfrm>
                <a:off x="1666950" y="2194299"/>
                <a:ext cx="682380" cy="421887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L1D$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" name="Google Shape;799;p20">
                <a:extLst>
                  <a:ext uri="{FF2B5EF4-FFF2-40B4-BE49-F238E27FC236}">
                    <a16:creationId xmlns:a16="http://schemas.microsoft.com/office/drawing/2014/main" id="{53D2AEEB-4DB1-89F1-6B08-89A0BDD86485}"/>
                  </a:ext>
                </a:extLst>
              </p:cNvPr>
              <p:cNvCxnSpPr>
                <a:stCxn id="5" idx="3"/>
                <a:endCxn id="6" idx="1"/>
              </p:cNvCxnSpPr>
              <p:nvPr/>
            </p:nvCxnSpPr>
            <p:spPr>
              <a:xfrm>
                <a:off x="1539962" y="1792609"/>
                <a:ext cx="1269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0" name="Google Shape;800;p20">
                <a:extLst>
                  <a:ext uri="{FF2B5EF4-FFF2-40B4-BE49-F238E27FC236}">
                    <a16:creationId xmlns:a16="http://schemas.microsoft.com/office/drawing/2014/main" id="{8629B53F-6C7B-91D9-FC89-3EC27A559621}"/>
                  </a:ext>
                </a:extLst>
              </p:cNvPr>
              <p:cNvCxnSpPr>
                <a:stCxn id="5" idx="2"/>
                <a:endCxn id="7" idx="0"/>
              </p:cNvCxnSpPr>
              <p:nvPr/>
            </p:nvCxnSpPr>
            <p:spPr>
              <a:xfrm>
                <a:off x="1198772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1" name="Google Shape;801;p20">
                <a:extLst>
                  <a:ext uri="{FF2B5EF4-FFF2-40B4-BE49-F238E27FC236}">
                    <a16:creationId xmlns:a16="http://schemas.microsoft.com/office/drawing/2014/main" id="{BA8E62C6-C41C-7303-D139-C7C4074B9A39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2008140" y="2003552"/>
                <a:ext cx="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2" name="Google Shape;802;p20">
                <a:extLst>
                  <a:ext uri="{FF2B5EF4-FFF2-40B4-BE49-F238E27FC236}">
                    <a16:creationId xmlns:a16="http://schemas.microsoft.com/office/drawing/2014/main" id="{419CEA5D-9DB4-4540-A8CD-D747645AB0DF}"/>
                  </a:ext>
                </a:extLst>
              </p:cNvPr>
              <p:cNvCxnSpPr>
                <a:stCxn id="5" idx="2"/>
                <a:endCxn id="8" idx="0"/>
              </p:cNvCxnSpPr>
              <p:nvPr/>
            </p:nvCxnSpPr>
            <p:spPr>
              <a:xfrm>
                <a:off x="1198772" y="2003552"/>
                <a:ext cx="809400" cy="190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13" name="Google Shape;803;p20">
                <a:extLst>
                  <a:ext uri="{FF2B5EF4-FFF2-40B4-BE49-F238E27FC236}">
                    <a16:creationId xmlns:a16="http://schemas.microsoft.com/office/drawing/2014/main" id="{20E90A1E-B296-C1E3-04CF-3EE5061E5A17}"/>
                  </a:ext>
                </a:extLst>
              </p:cNvPr>
              <p:cNvSpPr/>
              <p:nvPr/>
            </p:nvSpPr>
            <p:spPr>
              <a:xfrm>
                <a:off x="857582" y="2806933"/>
                <a:ext cx="149174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Tile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4" name="Google Shape;804;p20">
                <a:extLst>
                  <a:ext uri="{FF2B5EF4-FFF2-40B4-BE49-F238E27FC236}">
                    <a16:creationId xmlns:a16="http://schemas.microsoft.com/office/drawing/2014/main" id="{D4A6DF27-A87A-DB21-62BA-CB71001DA779}"/>
                  </a:ext>
                </a:extLst>
              </p:cNvPr>
              <p:cNvCxnSpPr/>
              <p:nvPr/>
            </p:nvCxnSpPr>
            <p:spPr>
              <a:xfrm>
                <a:off x="1198772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15" name="Google Shape;805;p20">
                <a:extLst>
                  <a:ext uri="{FF2B5EF4-FFF2-40B4-BE49-F238E27FC236}">
                    <a16:creationId xmlns:a16="http://schemas.microsoft.com/office/drawing/2014/main" id="{1BB36D71-680B-44DA-24A2-4ABAAC76810E}"/>
                  </a:ext>
                </a:extLst>
              </p:cNvPr>
              <p:cNvCxnSpPr/>
              <p:nvPr/>
            </p:nvCxnSpPr>
            <p:spPr>
              <a:xfrm>
                <a:off x="2008140" y="2616186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</p:grpSp>
        <p:sp>
          <p:nvSpPr>
            <p:cNvPr id="33" name="Google Shape;823;p20">
              <a:extLst>
                <a:ext uri="{FF2B5EF4-FFF2-40B4-BE49-F238E27FC236}">
                  <a16:creationId xmlns:a16="http://schemas.microsoft.com/office/drawing/2014/main" id="{8C1FC1CA-92F1-ED80-2D19-E812E0DE3E56}"/>
                </a:ext>
              </a:extLst>
            </p:cNvPr>
            <p:cNvSpPr/>
            <p:nvPr/>
          </p:nvSpPr>
          <p:spPr>
            <a:xfrm>
              <a:off x="1379402" y="3573240"/>
              <a:ext cx="534119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System Bus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824;p20">
              <a:extLst>
                <a:ext uri="{FF2B5EF4-FFF2-40B4-BE49-F238E27FC236}">
                  <a16:creationId xmlns:a16="http://schemas.microsoft.com/office/drawing/2014/main" id="{7E5BE9FD-2670-23B3-03DE-CEB64A2D67BA}"/>
                </a:ext>
              </a:extLst>
            </p:cNvPr>
            <p:cNvSpPr/>
            <p:nvPr/>
          </p:nvSpPr>
          <p:spPr>
            <a:xfrm>
              <a:off x="2979094" y="4005431"/>
              <a:ext cx="2587786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Periphery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825;p20">
              <a:extLst>
                <a:ext uri="{FF2B5EF4-FFF2-40B4-BE49-F238E27FC236}">
                  <a16:creationId xmlns:a16="http://schemas.microsoft.com/office/drawing/2014/main" id="{D022A434-D3B4-50EE-D0A0-1EE928F9E565}"/>
                </a:ext>
              </a:extLst>
            </p:cNvPr>
            <p:cNvSpPr/>
            <p:nvPr/>
          </p:nvSpPr>
          <p:spPr>
            <a:xfrm>
              <a:off x="4546600" y="4424259"/>
              <a:ext cx="1020279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Control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826;p20">
              <a:extLst>
                <a:ext uri="{FF2B5EF4-FFF2-40B4-BE49-F238E27FC236}">
                  <a16:creationId xmlns:a16="http://schemas.microsoft.com/office/drawing/2014/main" id="{05963887-666F-02A5-BA96-88A268A15CFA}"/>
                </a:ext>
              </a:extLst>
            </p:cNvPr>
            <p:cNvSpPr/>
            <p:nvPr/>
          </p:nvSpPr>
          <p:spPr>
            <a:xfrm>
              <a:off x="5681683" y="4008785"/>
              <a:ext cx="1038918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Front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827;p20">
              <a:extLst>
                <a:ext uri="{FF2B5EF4-FFF2-40B4-BE49-F238E27FC236}">
                  <a16:creationId xmlns:a16="http://schemas.microsoft.com/office/drawing/2014/main" id="{2F31CAAB-CCEE-1639-A457-126C351FBDD7}"/>
                </a:ext>
              </a:extLst>
            </p:cNvPr>
            <p:cNvSpPr/>
            <p:nvPr/>
          </p:nvSpPr>
          <p:spPr>
            <a:xfrm>
              <a:off x="2976726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UART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828;p20">
              <a:extLst>
                <a:ext uri="{FF2B5EF4-FFF2-40B4-BE49-F238E27FC236}">
                  <a16:creationId xmlns:a16="http://schemas.microsoft.com/office/drawing/2014/main" id="{4F1A840C-9285-3DFF-13C4-238B5A4562BA}"/>
                </a:ext>
              </a:extLst>
            </p:cNvPr>
            <p:cNvSpPr/>
            <p:nvPr/>
          </p:nvSpPr>
          <p:spPr>
            <a:xfrm>
              <a:off x="3760018" y="4835730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GPIOs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" name="Google Shape;829;p20">
              <a:extLst>
                <a:ext uri="{FF2B5EF4-FFF2-40B4-BE49-F238E27FC236}">
                  <a16:creationId xmlns:a16="http://schemas.microsoft.com/office/drawing/2014/main" id="{D1357A39-08EF-0A2F-BD30-54CAA29D34BF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3317916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0" name="Google Shape;830;p20">
              <a:extLst>
                <a:ext uri="{FF2B5EF4-FFF2-40B4-BE49-F238E27FC236}">
                  <a16:creationId xmlns:a16="http://schemas.microsoft.com/office/drawing/2014/main" id="{ECBF63FA-933A-1ECD-95A5-F0BE9843B6E0}"/>
                </a:ext>
              </a:extLst>
            </p:cNvPr>
            <p:cNvCxnSpPr>
              <a:endCxn id="38" idx="0"/>
            </p:cNvCxnSpPr>
            <p:nvPr/>
          </p:nvCxnSpPr>
          <p:spPr>
            <a:xfrm>
              <a:off x="4101208" y="4240830"/>
              <a:ext cx="0" cy="594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41" name="Google Shape;831;p20">
              <a:extLst>
                <a:ext uri="{FF2B5EF4-FFF2-40B4-BE49-F238E27FC236}">
                  <a16:creationId xmlns:a16="http://schemas.microsoft.com/office/drawing/2014/main" id="{F7752E29-E4C3-EA06-C87F-F0C36F9C0985}"/>
                </a:ext>
              </a:extLst>
            </p:cNvPr>
            <p:cNvSpPr/>
            <p:nvPr/>
          </p:nvSpPr>
          <p:spPr>
            <a:xfrm>
              <a:off x="1436336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832;p20">
              <a:extLst>
                <a:ext uri="{FF2B5EF4-FFF2-40B4-BE49-F238E27FC236}">
                  <a16:creationId xmlns:a16="http://schemas.microsoft.com/office/drawing/2014/main" id="{A2ADB719-CEC0-89C5-81CA-2ACA0773A6A6}"/>
                </a:ext>
              </a:extLst>
            </p:cNvPr>
            <p:cNvSpPr/>
            <p:nvPr/>
          </p:nvSpPr>
          <p:spPr>
            <a:xfrm>
              <a:off x="2193435" y="4749156"/>
              <a:ext cx="682380" cy="508461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L2 Bank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3" name="Google Shape;833;p20">
              <a:extLst>
                <a:ext uri="{FF2B5EF4-FFF2-40B4-BE49-F238E27FC236}">
                  <a16:creationId xmlns:a16="http://schemas.microsoft.com/office/drawing/2014/main" id="{E62EDB99-90DB-9414-DE52-18F624C3FC53}"/>
                </a:ext>
              </a:extLst>
            </p:cNvPr>
            <p:cNvCxnSpPr/>
            <p:nvPr/>
          </p:nvCxnSpPr>
          <p:spPr>
            <a:xfrm>
              <a:off x="1777526" y="3809546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4" name="Google Shape;834;p20">
              <a:extLst>
                <a:ext uri="{FF2B5EF4-FFF2-40B4-BE49-F238E27FC236}">
                  <a16:creationId xmlns:a16="http://schemas.microsoft.com/office/drawing/2014/main" id="{F0235D4D-1CCD-93A0-3AD6-1E50E7DE345B}"/>
                </a:ext>
              </a:extLst>
            </p:cNvPr>
            <p:cNvCxnSpPr/>
            <p:nvPr/>
          </p:nvCxnSpPr>
          <p:spPr>
            <a:xfrm>
              <a:off x="2534625" y="3820827"/>
              <a:ext cx="0" cy="93003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5" name="Google Shape;835;p20">
              <a:extLst>
                <a:ext uri="{FF2B5EF4-FFF2-40B4-BE49-F238E27FC236}">
                  <a16:creationId xmlns:a16="http://schemas.microsoft.com/office/drawing/2014/main" id="{7087FC2B-0ACA-F750-6A66-73BF00BEC463}"/>
                </a:ext>
              </a:extLst>
            </p:cNvPr>
            <p:cNvCxnSpPr/>
            <p:nvPr/>
          </p:nvCxnSpPr>
          <p:spPr>
            <a:xfrm>
              <a:off x="2247062" y="3305148"/>
              <a:ext cx="0" cy="26809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8" name="Google Shape;838;p20">
              <a:extLst>
                <a:ext uri="{FF2B5EF4-FFF2-40B4-BE49-F238E27FC236}">
                  <a16:creationId xmlns:a16="http://schemas.microsoft.com/office/drawing/2014/main" id="{6CD12431-3CC6-60A1-10D4-1160383417EE}"/>
                </a:ext>
              </a:extLst>
            </p:cNvPr>
            <p:cNvCxnSpPr/>
            <p:nvPr/>
          </p:nvCxnSpPr>
          <p:spPr>
            <a:xfrm>
              <a:off x="4370185" y="3820827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49" name="Google Shape;839;p20">
              <a:extLst>
                <a:ext uri="{FF2B5EF4-FFF2-40B4-BE49-F238E27FC236}">
                  <a16:creationId xmlns:a16="http://schemas.microsoft.com/office/drawing/2014/main" id="{58756E7F-3D99-B963-C8D9-39BB19BE4B00}"/>
                </a:ext>
              </a:extLst>
            </p:cNvPr>
            <p:cNvCxnSpPr/>
            <p:nvPr/>
          </p:nvCxnSpPr>
          <p:spPr>
            <a:xfrm>
              <a:off x="6183621" y="380954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0" name="Google Shape;840;p20">
              <a:extLst>
                <a:ext uri="{FF2B5EF4-FFF2-40B4-BE49-F238E27FC236}">
                  <a16:creationId xmlns:a16="http://schemas.microsoft.com/office/drawing/2014/main" id="{EAC1BB52-A8D3-CD56-F514-F3164B7B64FE}"/>
                </a:ext>
              </a:extLst>
            </p:cNvPr>
            <p:cNvCxnSpPr/>
            <p:nvPr/>
          </p:nvCxnSpPr>
          <p:spPr>
            <a:xfrm>
              <a:off x="5061810" y="4240696"/>
              <a:ext cx="0" cy="18460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1" name="Google Shape;841;p20">
              <a:extLst>
                <a:ext uri="{FF2B5EF4-FFF2-40B4-BE49-F238E27FC236}">
                  <a16:creationId xmlns:a16="http://schemas.microsoft.com/office/drawing/2014/main" id="{985C97E2-CCC0-6897-4AC8-F5ECC284E550}"/>
                </a:ext>
              </a:extLst>
            </p:cNvPr>
            <p:cNvSpPr/>
            <p:nvPr/>
          </p:nvSpPr>
          <p:spPr>
            <a:xfrm>
              <a:off x="4715172" y="4782281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BootROM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842;p20">
              <a:extLst>
                <a:ext uri="{FF2B5EF4-FFF2-40B4-BE49-F238E27FC236}">
                  <a16:creationId xmlns:a16="http://schemas.microsoft.com/office/drawing/2014/main" id="{18AB70C3-8658-2F8A-9892-E05A02EEBEAD}"/>
                </a:ext>
              </a:extLst>
            </p:cNvPr>
            <p:cNvSpPr/>
            <p:nvPr/>
          </p:nvSpPr>
          <p:spPr>
            <a:xfrm>
              <a:off x="4715172" y="5082802"/>
              <a:ext cx="851707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PLIC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843;p20">
              <a:extLst>
                <a:ext uri="{FF2B5EF4-FFF2-40B4-BE49-F238E27FC236}">
                  <a16:creationId xmlns:a16="http://schemas.microsoft.com/office/drawing/2014/main" id="{12FC03E0-5DFF-6E52-EAAE-D97ACDFCA669}"/>
                </a:ext>
              </a:extLst>
            </p:cNvPr>
            <p:cNvSpPr/>
            <p:nvPr/>
          </p:nvSpPr>
          <p:spPr>
            <a:xfrm>
              <a:off x="4726078" y="5383323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844;p20">
              <a:extLst>
                <a:ext uri="{FF2B5EF4-FFF2-40B4-BE49-F238E27FC236}">
                  <a16:creationId xmlns:a16="http://schemas.microsoft.com/office/drawing/2014/main" id="{BBD4E1D5-2B66-D9B9-F543-48BFE1A34D6C}"/>
                </a:ext>
              </a:extLst>
            </p:cNvPr>
            <p:cNvSpPr/>
            <p:nvPr/>
          </p:nvSpPr>
          <p:spPr>
            <a:xfrm>
              <a:off x="4726078" y="5673368"/>
              <a:ext cx="841442" cy="242731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Debug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" name="Google Shape;845;p20">
              <a:extLst>
                <a:ext uri="{FF2B5EF4-FFF2-40B4-BE49-F238E27FC236}">
                  <a16:creationId xmlns:a16="http://schemas.microsoft.com/office/drawing/2014/main" id="{3F23DBB4-703C-D7E7-57E3-94D3AFA5F51B}"/>
                </a:ext>
              </a:extLst>
            </p:cNvPr>
            <p:cNvCxnSpPr/>
            <p:nvPr/>
          </p:nvCxnSpPr>
          <p:spPr>
            <a:xfrm>
              <a:off x="4609421" y="4908644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6" name="Google Shape;846;p20">
              <a:extLst>
                <a:ext uri="{FF2B5EF4-FFF2-40B4-BE49-F238E27FC236}">
                  <a16:creationId xmlns:a16="http://schemas.microsoft.com/office/drawing/2014/main" id="{E2D28471-955B-F854-D345-8176A2D8BE76}"/>
                </a:ext>
              </a:extLst>
            </p:cNvPr>
            <p:cNvCxnSpPr/>
            <p:nvPr/>
          </p:nvCxnSpPr>
          <p:spPr>
            <a:xfrm>
              <a:off x="4606813" y="4652486"/>
              <a:ext cx="0" cy="1122902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none" w="sm" len="sm"/>
            </a:ln>
          </p:spPr>
        </p:cxnSp>
        <p:cxnSp>
          <p:nvCxnSpPr>
            <p:cNvPr id="57" name="Google Shape;847;p20">
              <a:extLst>
                <a:ext uri="{FF2B5EF4-FFF2-40B4-BE49-F238E27FC236}">
                  <a16:creationId xmlns:a16="http://schemas.microsoft.com/office/drawing/2014/main" id="{08B5C200-3D07-E704-C1AB-44108675744E}"/>
                </a:ext>
              </a:extLst>
            </p:cNvPr>
            <p:cNvCxnSpPr/>
            <p:nvPr/>
          </p:nvCxnSpPr>
          <p:spPr>
            <a:xfrm>
              <a:off x="4609421" y="5203919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8" name="Google Shape;848;p20">
              <a:extLst>
                <a:ext uri="{FF2B5EF4-FFF2-40B4-BE49-F238E27FC236}">
                  <a16:creationId xmlns:a16="http://schemas.microsoft.com/office/drawing/2014/main" id="{964CA82A-0AF6-C564-D7D5-41EE238A8344}"/>
                </a:ext>
              </a:extLst>
            </p:cNvPr>
            <p:cNvCxnSpPr/>
            <p:nvPr/>
          </p:nvCxnSpPr>
          <p:spPr>
            <a:xfrm>
              <a:off x="4609421" y="5503956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9" name="Google Shape;849;p20">
              <a:extLst>
                <a:ext uri="{FF2B5EF4-FFF2-40B4-BE49-F238E27FC236}">
                  <a16:creationId xmlns:a16="http://schemas.microsoft.com/office/drawing/2014/main" id="{A40ABD52-A759-0A07-1D70-236A1F509A50}"/>
                </a:ext>
              </a:extLst>
            </p:cNvPr>
            <p:cNvCxnSpPr/>
            <p:nvPr/>
          </p:nvCxnSpPr>
          <p:spPr>
            <a:xfrm>
              <a:off x="4609421" y="5775388"/>
              <a:ext cx="1077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60" name="Google Shape;850;p20">
              <a:extLst>
                <a:ext uri="{FF2B5EF4-FFF2-40B4-BE49-F238E27FC236}">
                  <a16:creationId xmlns:a16="http://schemas.microsoft.com/office/drawing/2014/main" id="{1E5F2E09-DA98-49B5-C17E-440D9692131A}"/>
                </a:ext>
              </a:extLst>
            </p:cNvPr>
            <p:cNvSpPr/>
            <p:nvPr/>
          </p:nvSpPr>
          <p:spPr>
            <a:xfrm>
              <a:off x="6028075" y="4749156"/>
              <a:ext cx="682380" cy="421887"/>
            </a:xfrm>
            <a:prstGeom prst="rect">
              <a:avLst/>
            </a:prstGeom>
            <a:solidFill>
              <a:srgbClr val="E5D5FF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Serdes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" name="Google Shape;851;p20">
              <a:extLst>
                <a:ext uri="{FF2B5EF4-FFF2-40B4-BE49-F238E27FC236}">
                  <a16:creationId xmlns:a16="http://schemas.microsoft.com/office/drawing/2014/main" id="{B2AE6783-4F2E-AB9C-3302-F3266C050B61}"/>
                </a:ext>
              </a:extLst>
            </p:cNvPr>
            <p:cNvCxnSpPr>
              <a:stCxn id="54" idx="3"/>
            </p:cNvCxnSpPr>
            <p:nvPr/>
          </p:nvCxnSpPr>
          <p:spPr>
            <a:xfrm rot="10800000" flipH="1">
              <a:off x="5567520" y="4226934"/>
              <a:ext cx="255300" cy="1567800"/>
            </a:xfrm>
            <a:prstGeom prst="bentConnector2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2" name="Google Shape;852;p20">
              <a:extLst>
                <a:ext uri="{FF2B5EF4-FFF2-40B4-BE49-F238E27FC236}">
                  <a16:creationId xmlns:a16="http://schemas.microsoft.com/office/drawing/2014/main" id="{F6C67DEF-4BAD-C07C-E94D-90B6FEF9AB13}"/>
                </a:ext>
              </a:extLst>
            </p:cNvPr>
            <p:cNvCxnSpPr/>
            <p:nvPr/>
          </p:nvCxnSpPr>
          <p:spPr>
            <a:xfrm>
              <a:off x="6369265" y="4240696"/>
              <a:ext cx="0" cy="49888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3" name="Google Shape;853;p20">
              <a:extLst>
                <a:ext uri="{FF2B5EF4-FFF2-40B4-BE49-F238E27FC236}">
                  <a16:creationId xmlns:a16="http://schemas.microsoft.com/office/drawing/2014/main" id="{2C8270D7-425D-D141-0606-C984D1AC6BF3}"/>
                </a:ext>
              </a:extLst>
            </p:cNvPr>
            <p:cNvSpPr/>
            <p:nvPr/>
          </p:nvSpPr>
          <p:spPr>
            <a:xfrm>
              <a:off x="1423852" y="5454170"/>
              <a:ext cx="1451964" cy="236306"/>
            </a:xfrm>
            <a:prstGeom prst="rect">
              <a:avLst/>
            </a:prstGeom>
            <a:solidFill>
              <a:srgbClr val="FBE4D4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Memory Bus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" name="Google Shape;854;p20">
              <a:extLst>
                <a:ext uri="{FF2B5EF4-FFF2-40B4-BE49-F238E27FC236}">
                  <a16:creationId xmlns:a16="http://schemas.microsoft.com/office/drawing/2014/main" id="{50E29929-E7C6-54C0-600E-E828B59F257A}"/>
                </a:ext>
              </a:extLst>
            </p:cNvPr>
            <p:cNvCxnSpPr/>
            <p:nvPr/>
          </p:nvCxnSpPr>
          <p:spPr>
            <a:xfrm>
              <a:off x="1738433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5" name="Google Shape;855;p20">
              <a:extLst>
                <a:ext uri="{FF2B5EF4-FFF2-40B4-BE49-F238E27FC236}">
                  <a16:creationId xmlns:a16="http://schemas.microsoft.com/office/drawing/2014/main" id="{216D628C-DF20-230F-18B0-6482A4AFC1F2}"/>
                </a:ext>
              </a:extLst>
            </p:cNvPr>
            <p:cNvCxnSpPr/>
            <p:nvPr/>
          </p:nvCxnSpPr>
          <p:spPr>
            <a:xfrm>
              <a:off x="2547801" y="5263423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66" name="Google Shape;856;p20">
              <a:extLst>
                <a:ext uri="{FF2B5EF4-FFF2-40B4-BE49-F238E27FC236}">
                  <a16:creationId xmlns:a16="http://schemas.microsoft.com/office/drawing/2014/main" id="{087AAD54-F217-8171-0357-35A27C6ADC35}"/>
                </a:ext>
              </a:extLst>
            </p:cNvPr>
            <p:cNvSpPr/>
            <p:nvPr/>
          </p:nvSpPr>
          <p:spPr>
            <a:xfrm>
              <a:off x="2193435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857;p20">
              <a:extLst>
                <a:ext uri="{FF2B5EF4-FFF2-40B4-BE49-F238E27FC236}">
                  <a16:creationId xmlns:a16="http://schemas.microsoft.com/office/drawing/2014/main" id="{A12BC742-52CE-CE4A-7C6D-7504C4CB86D1}"/>
                </a:ext>
              </a:extLst>
            </p:cNvPr>
            <p:cNvSpPr/>
            <p:nvPr/>
          </p:nvSpPr>
          <p:spPr>
            <a:xfrm>
              <a:off x="1423852" y="5866422"/>
              <a:ext cx="682380" cy="415634"/>
            </a:xfrm>
            <a:prstGeom prst="rect">
              <a:avLst/>
            </a:prstGeom>
            <a:solidFill>
              <a:srgbClr val="DDEAF6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DRAM Chan.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" name="Google Shape;858;p20">
              <a:extLst>
                <a:ext uri="{FF2B5EF4-FFF2-40B4-BE49-F238E27FC236}">
                  <a16:creationId xmlns:a16="http://schemas.microsoft.com/office/drawing/2014/main" id="{D404FA7C-F1E3-995D-E464-0417DC57AF6D}"/>
                </a:ext>
              </a:extLst>
            </p:cNvPr>
            <p:cNvCxnSpPr/>
            <p:nvPr/>
          </p:nvCxnSpPr>
          <p:spPr>
            <a:xfrm>
              <a:off x="1738433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69" name="Google Shape;859;p20">
              <a:extLst>
                <a:ext uri="{FF2B5EF4-FFF2-40B4-BE49-F238E27FC236}">
                  <a16:creationId xmlns:a16="http://schemas.microsoft.com/office/drawing/2014/main" id="{1DC7D3E8-1BA2-ABBD-9400-0997301D513F}"/>
                </a:ext>
              </a:extLst>
            </p:cNvPr>
            <p:cNvCxnSpPr/>
            <p:nvPr/>
          </p:nvCxnSpPr>
          <p:spPr>
            <a:xfrm>
              <a:off x="2547801" y="5673368"/>
              <a:ext cx="0" cy="1907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71" name="Line Callout 1 70">
              <a:extLst>
                <a:ext uri="{FF2B5EF4-FFF2-40B4-BE49-F238E27FC236}">
                  <a16:creationId xmlns:a16="http://schemas.microsoft.com/office/drawing/2014/main" id="{9D3AEABC-2DBA-B1C8-B056-F3A1083E21A6}"/>
                </a:ext>
              </a:extLst>
            </p:cNvPr>
            <p:cNvSpPr/>
            <p:nvPr/>
          </p:nvSpPr>
          <p:spPr>
            <a:xfrm>
              <a:off x="4442398" y="1843574"/>
              <a:ext cx="2278203" cy="1225268"/>
            </a:xfrm>
            <a:prstGeom prst="borderCallout1">
              <a:avLst>
                <a:gd name="adj1" fmla="val 18750"/>
                <a:gd name="adj2" fmla="val -8333"/>
                <a:gd name="adj3" fmla="val 193673"/>
                <a:gd name="adj4" fmla="val -37742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ysClr val="windowText" lastClr="000000"/>
                  </a:solidFill>
                </a:rPr>
                <a:t>We just created a port here!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38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34785895-68E3-4817-36A3-D9D3DEF83D9D}"/>
              </a:ext>
            </a:extLst>
          </p:cNvPr>
          <p:cNvGrpSpPr/>
          <p:nvPr/>
        </p:nvGrpSpPr>
        <p:grpSpPr>
          <a:xfrm>
            <a:off x="1171169" y="1323208"/>
            <a:ext cx="5946945" cy="5185542"/>
            <a:chOff x="1171169" y="1323208"/>
            <a:chExt cx="5946945" cy="518554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4BF421-D9C8-667B-2299-6498C4B6E41C}"/>
                </a:ext>
              </a:extLst>
            </p:cNvPr>
            <p:cNvGrpSpPr/>
            <p:nvPr/>
          </p:nvGrpSpPr>
          <p:grpSpPr>
            <a:xfrm>
              <a:off x="1171169" y="1323208"/>
              <a:ext cx="5946945" cy="5185542"/>
              <a:chOff x="1171169" y="1323208"/>
              <a:chExt cx="5946945" cy="5185542"/>
            </a:xfrm>
          </p:grpSpPr>
          <p:sp>
            <p:nvSpPr>
              <p:cNvPr id="2" name="Google Shape;792;p20">
                <a:extLst>
                  <a:ext uri="{FF2B5EF4-FFF2-40B4-BE49-F238E27FC236}">
                    <a16:creationId xmlns:a16="http://schemas.microsoft.com/office/drawing/2014/main" id="{1E01EB9F-8499-15EF-CDC0-DC921CAB31B9}"/>
                  </a:ext>
                </a:extLst>
              </p:cNvPr>
              <p:cNvSpPr/>
              <p:nvPr/>
            </p:nvSpPr>
            <p:spPr>
              <a:xfrm>
                <a:off x="1171169" y="1323208"/>
                <a:ext cx="5946945" cy="5185542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Digital SoC Architecture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" name="Google Shape;793;p20">
                <a:extLst>
                  <a:ext uri="{FF2B5EF4-FFF2-40B4-BE49-F238E27FC236}">
                    <a16:creationId xmlns:a16="http://schemas.microsoft.com/office/drawing/2014/main" id="{DC1898C1-1B02-A9B7-7858-66455389E10C}"/>
                  </a:ext>
                </a:extLst>
              </p:cNvPr>
              <p:cNvGrpSpPr/>
              <p:nvPr/>
            </p:nvGrpSpPr>
            <p:grpSpPr>
              <a:xfrm>
                <a:off x="1423852" y="1595410"/>
                <a:ext cx="1620500" cy="1766888"/>
                <a:chOff x="794088" y="1333501"/>
                <a:chExt cx="1620500" cy="1766888"/>
              </a:xfrm>
            </p:grpSpPr>
            <p:sp>
              <p:nvSpPr>
                <p:cNvPr id="4" name="Google Shape;794;p20">
                  <a:extLst>
                    <a:ext uri="{FF2B5EF4-FFF2-40B4-BE49-F238E27FC236}">
                      <a16:creationId xmlns:a16="http://schemas.microsoft.com/office/drawing/2014/main" id="{2B32A36C-E720-3590-7429-AA00763D035C}"/>
                    </a:ext>
                  </a:extLst>
                </p:cNvPr>
                <p:cNvSpPr/>
                <p:nvPr/>
              </p:nvSpPr>
              <p:spPr>
                <a:xfrm>
                  <a:off x="794088" y="1333501"/>
                  <a:ext cx="1620500" cy="1766888"/>
                </a:xfrm>
                <a:prstGeom prst="rect">
                  <a:avLst/>
                </a:prstGeom>
                <a:solidFill>
                  <a:srgbClr val="D8D8D8"/>
                </a:solidFill>
                <a:ln w="2857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 dirty="0" err="1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RocketTile</a:t>
                  </a:r>
                  <a:endParaRPr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" name="Google Shape;795;p20">
                  <a:extLst>
                    <a:ext uri="{FF2B5EF4-FFF2-40B4-BE49-F238E27FC236}">
                      <a16:creationId xmlns:a16="http://schemas.microsoft.com/office/drawing/2014/main" id="{B1902883-40AC-E0DA-48EE-0F2167D38631}"/>
                    </a:ext>
                  </a:extLst>
                </p:cNvPr>
                <p:cNvSpPr/>
                <p:nvPr/>
              </p:nvSpPr>
              <p:spPr>
                <a:xfrm>
                  <a:off x="857582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Rocket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Core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" name="Google Shape;796;p20">
                  <a:extLst>
                    <a:ext uri="{FF2B5EF4-FFF2-40B4-BE49-F238E27FC236}">
                      <a16:creationId xmlns:a16="http://schemas.microsoft.com/office/drawing/2014/main" id="{8F5884CA-72D4-3F75-B397-ADCA68097535}"/>
                    </a:ext>
                  </a:extLst>
                </p:cNvPr>
                <p:cNvSpPr/>
                <p:nvPr/>
              </p:nvSpPr>
              <p:spPr>
                <a:xfrm>
                  <a:off x="1666950" y="1581665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PTW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" name="Google Shape;797;p20">
                  <a:extLst>
                    <a:ext uri="{FF2B5EF4-FFF2-40B4-BE49-F238E27FC236}">
                      <a16:creationId xmlns:a16="http://schemas.microsoft.com/office/drawing/2014/main" id="{E9745699-FC07-4859-396E-EB1B91B1F604}"/>
                    </a:ext>
                  </a:extLst>
                </p:cNvPr>
                <p:cNvSpPr/>
                <p:nvPr/>
              </p:nvSpPr>
              <p:spPr>
                <a:xfrm>
                  <a:off x="857582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L1I$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" name="Google Shape;798;p20">
                  <a:extLst>
                    <a:ext uri="{FF2B5EF4-FFF2-40B4-BE49-F238E27FC236}">
                      <a16:creationId xmlns:a16="http://schemas.microsoft.com/office/drawing/2014/main" id="{DDC639CD-261F-BE9B-6223-C3222ACAA939}"/>
                    </a:ext>
                  </a:extLst>
                </p:cNvPr>
                <p:cNvSpPr/>
                <p:nvPr/>
              </p:nvSpPr>
              <p:spPr>
                <a:xfrm>
                  <a:off x="1666950" y="2194299"/>
                  <a:ext cx="682380" cy="421887"/>
                </a:xfrm>
                <a:prstGeom prst="rect">
                  <a:avLst/>
                </a:prstGeom>
                <a:solidFill>
                  <a:srgbClr val="DDEAF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L1D$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9" name="Google Shape;799;p20">
                  <a:extLst>
                    <a:ext uri="{FF2B5EF4-FFF2-40B4-BE49-F238E27FC236}">
                      <a16:creationId xmlns:a16="http://schemas.microsoft.com/office/drawing/2014/main" id="{53D2AEEB-4DB1-89F1-6B08-89A0BDD86485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1539962" y="1792609"/>
                  <a:ext cx="1269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0" name="Google Shape;800;p20">
                  <a:extLst>
                    <a:ext uri="{FF2B5EF4-FFF2-40B4-BE49-F238E27FC236}">
                      <a16:creationId xmlns:a16="http://schemas.microsoft.com/office/drawing/2014/main" id="{8629B53F-6C7B-91D9-FC89-3EC27A559621}"/>
                    </a:ext>
                  </a:extLst>
                </p:cNvPr>
                <p:cNvCxnSpPr>
                  <a:stCxn id="5" idx="2"/>
                  <a:endCxn id="7" idx="0"/>
                </p:cNvCxnSpPr>
                <p:nvPr/>
              </p:nvCxnSpPr>
              <p:spPr>
                <a:xfrm>
                  <a:off x="1198772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1" name="Google Shape;801;p20">
                  <a:extLst>
                    <a:ext uri="{FF2B5EF4-FFF2-40B4-BE49-F238E27FC236}">
                      <a16:creationId xmlns:a16="http://schemas.microsoft.com/office/drawing/2014/main" id="{BA8E62C6-C41C-7303-D139-C7C4074B9A39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008140" y="2003552"/>
                  <a:ext cx="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2" name="Google Shape;802;p20">
                  <a:extLst>
                    <a:ext uri="{FF2B5EF4-FFF2-40B4-BE49-F238E27FC236}">
                      <a16:creationId xmlns:a16="http://schemas.microsoft.com/office/drawing/2014/main" id="{419CEA5D-9DB4-4540-A8CD-D747645AB0DF}"/>
                    </a:ext>
                  </a:extLst>
                </p:cNvPr>
                <p:cNvCxnSpPr>
                  <a:stCxn id="5" idx="2"/>
                  <a:endCxn id="8" idx="0"/>
                </p:cNvCxnSpPr>
                <p:nvPr/>
              </p:nvCxnSpPr>
              <p:spPr>
                <a:xfrm>
                  <a:off x="1198772" y="2003552"/>
                  <a:ext cx="809400" cy="1908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sp>
              <p:nvSpPr>
                <p:cNvPr id="13" name="Google Shape;803;p20">
                  <a:extLst>
                    <a:ext uri="{FF2B5EF4-FFF2-40B4-BE49-F238E27FC236}">
                      <a16:creationId xmlns:a16="http://schemas.microsoft.com/office/drawing/2014/main" id="{20E90A1E-B296-C1E3-04CF-3EE5061E5A17}"/>
                    </a:ext>
                  </a:extLst>
                </p:cNvPr>
                <p:cNvSpPr/>
                <p:nvPr/>
              </p:nvSpPr>
              <p:spPr>
                <a:xfrm>
                  <a:off x="857582" y="2806933"/>
                  <a:ext cx="1491748" cy="236306"/>
                </a:xfrm>
                <a:prstGeom prst="rect">
                  <a:avLst/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lang="en-US" sz="1200" b="0" i="0" u="none" strike="noStrike" cap="non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Tile Bus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4" name="Google Shape;804;p20">
                  <a:extLst>
                    <a:ext uri="{FF2B5EF4-FFF2-40B4-BE49-F238E27FC236}">
                      <a16:creationId xmlns:a16="http://schemas.microsoft.com/office/drawing/2014/main" id="{D4A6DF27-A87A-DB21-62BA-CB71001DA779}"/>
                    </a:ext>
                  </a:extLst>
                </p:cNvPr>
                <p:cNvCxnSpPr/>
                <p:nvPr/>
              </p:nvCxnSpPr>
              <p:spPr>
                <a:xfrm>
                  <a:off x="1198772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  <p:cxnSp>
              <p:nvCxnSpPr>
                <p:cNvPr id="15" name="Google Shape;805;p20">
                  <a:extLst>
                    <a:ext uri="{FF2B5EF4-FFF2-40B4-BE49-F238E27FC236}">
                      <a16:creationId xmlns:a16="http://schemas.microsoft.com/office/drawing/2014/main" id="{1BB36D71-680B-44DA-24A2-4ABAAC76810E}"/>
                    </a:ext>
                  </a:extLst>
                </p:cNvPr>
                <p:cNvCxnSpPr/>
                <p:nvPr/>
              </p:nvCxnSpPr>
              <p:spPr>
                <a:xfrm>
                  <a:off x="2008140" y="2616186"/>
                  <a:ext cx="0" cy="190747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triangle" w="med" len="med"/>
                </a:ln>
              </p:spPr>
            </p:cxnSp>
          </p:grpSp>
          <p:sp>
            <p:nvSpPr>
              <p:cNvPr id="33" name="Google Shape;823;p20">
                <a:extLst>
                  <a:ext uri="{FF2B5EF4-FFF2-40B4-BE49-F238E27FC236}">
                    <a16:creationId xmlns:a16="http://schemas.microsoft.com/office/drawing/2014/main" id="{8C1FC1CA-92F1-ED80-2D19-E812E0DE3E56}"/>
                  </a:ext>
                </a:extLst>
              </p:cNvPr>
              <p:cNvSpPr/>
              <p:nvPr/>
            </p:nvSpPr>
            <p:spPr>
              <a:xfrm>
                <a:off x="1379402" y="3573240"/>
                <a:ext cx="534119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System Bus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824;p20">
                <a:extLst>
                  <a:ext uri="{FF2B5EF4-FFF2-40B4-BE49-F238E27FC236}">
                    <a16:creationId xmlns:a16="http://schemas.microsoft.com/office/drawing/2014/main" id="{7E5BE9FD-2670-23B3-03DE-CEB64A2D67BA}"/>
                  </a:ext>
                </a:extLst>
              </p:cNvPr>
              <p:cNvSpPr/>
              <p:nvPr/>
            </p:nvSpPr>
            <p:spPr>
              <a:xfrm>
                <a:off x="2979094" y="4005431"/>
                <a:ext cx="2587786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Periphery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825;p20">
                <a:extLst>
                  <a:ext uri="{FF2B5EF4-FFF2-40B4-BE49-F238E27FC236}">
                    <a16:creationId xmlns:a16="http://schemas.microsoft.com/office/drawing/2014/main" id="{D022A434-D3B4-50EE-D0A0-1EE928F9E565}"/>
                  </a:ext>
                </a:extLst>
              </p:cNvPr>
              <p:cNvSpPr/>
              <p:nvPr/>
            </p:nvSpPr>
            <p:spPr>
              <a:xfrm>
                <a:off x="4546600" y="4424259"/>
                <a:ext cx="1020279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Control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826;p20">
                <a:extLst>
                  <a:ext uri="{FF2B5EF4-FFF2-40B4-BE49-F238E27FC236}">
                    <a16:creationId xmlns:a16="http://schemas.microsoft.com/office/drawing/2014/main" id="{05963887-666F-02A5-BA96-88A268A15CFA}"/>
                  </a:ext>
                </a:extLst>
              </p:cNvPr>
              <p:cNvSpPr/>
              <p:nvPr/>
            </p:nvSpPr>
            <p:spPr>
              <a:xfrm>
                <a:off x="5681683" y="4008785"/>
                <a:ext cx="1038918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Front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827;p20">
                <a:extLst>
                  <a:ext uri="{FF2B5EF4-FFF2-40B4-BE49-F238E27FC236}">
                    <a16:creationId xmlns:a16="http://schemas.microsoft.com/office/drawing/2014/main" id="{2F31CAAB-CCEE-1639-A457-126C351FBDD7}"/>
                  </a:ext>
                </a:extLst>
              </p:cNvPr>
              <p:cNvSpPr/>
              <p:nvPr/>
            </p:nvSpPr>
            <p:spPr>
              <a:xfrm>
                <a:off x="2976726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UART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828;p20">
                <a:extLst>
                  <a:ext uri="{FF2B5EF4-FFF2-40B4-BE49-F238E27FC236}">
                    <a16:creationId xmlns:a16="http://schemas.microsoft.com/office/drawing/2014/main" id="{4F1A840C-9285-3DFF-13C4-238B5A4562BA}"/>
                  </a:ext>
                </a:extLst>
              </p:cNvPr>
              <p:cNvSpPr/>
              <p:nvPr/>
            </p:nvSpPr>
            <p:spPr>
              <a:xfrm>
                <a:off x="3760018" y="4835730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GPIOs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9" name="Google Shape;829;p20">
                <a:extLst>
                  <a:ext uri="{FF2B5EF4-FFF2-40B4-BE49-F238E27FC236}">
                    <a16:creationId xmlns:a16="http://schemas.microsoft.com/office/drawing/2014/main" id="{D1357A39-08EF-0A2F-BD30-54CAA29D34BF}"/>
                  </a:ext>
                </a:extLst>
              </p:cNvPr>
              <p:cNvCxnSpPr>
                <a:endCxn id="37" idx="0"/>
              </p:cNvCxnSpPr>
              <p:nvPr/>
            </p:nvCxnSpPr>
            <p:spPr>
              <a:xfrm>
                <a:off x="3317916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0" name="Google Shape;830;p20">
                <a:extLst>
                  <a:ext uri="{FF2B5EF4-FFF2-40B4-BE49-F238E27FC236}">
                    <a16:creationId xmlns:a16="http://schemas.microsoft.com/office/drawing/2014/main" id="{ECBF63FA-933A-1ECD-95A5-F0BE9843B6E0}"/>
                  </a:ext>
                </a:extLst>
              </p:cNvPr>
              <p:cNvCxnSpPr>
                <a:endCxn id="38" idx="0"/>
              </p:cNvCxnSpPr>
              <p:nvPr/>
            </p:nvCxnSpPr>
            <p:spPr>
              <a:xfrm>
                <a:off x="4101208" y="4240830"/>
                <a:ext cx="0" cy="594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41" name="Google Shape;831;p20">
                <a:extLst>
                  <a:ext uri="{FF2B5EF4-FFF2-40B4-BE49-F238E27FC236}">
                    <a16:creationId xmlns:a16="http://schemas.microsoft.com/office/drawing/2014/main" id="{F7752E29-E4C3-EA06-C87F-F0C36F9C0985}"/>
                  </a:ext>
                </a:extLst>
              </p:cNvPr>
              <p:cNvSpPr/>
              <p:nvPr/>
            </p:nvSpPr>
            <p:spPr>
              <a:xfrm>
                <a:off x="1436336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832;p20">
                <a:extLst>
                  <a:ext uri="{FF2B5EF4-FFF2-40B4-BE49-F238E27FC236}">
                    <a16:creationId xmlns:a16="http://schemas.microsoft.com/office/drawing/2014/main" id="{A2ADB719-CEC0-89C5-81CA-2ACA0773A6A6}"/>
                  </a:ext>
                </a:extLst>
              </p:cNvPr>
              <p:cNvSpPr/>
              <p:nvPr/>
            </p:nvSpPr>
            <p:spPr>
              <a:xfrm>
                <a:off x="2193435" y="4749156"/>
                <a:ext cx="682380" cy="508461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L2 Bank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3" name="Google Shape;833;p20">
                <a:extLst>
                  <a:ext uri="{FF2B5EF4-FFF2-40B4-BE49-F238E27FC236}">
                    <a16:creationId xmlns:a16="http://schemas.microsoft.com/office/drawing/2014/main" id="{E62EDB99-90DB-9414-DE52-18F624C3FC53}"/>
                  </a:ext>
                </a:extLst>
              </p:cNvPr>
              <p:cNvCxnSpPr/>
              <p:nvPr/>
            </p:nvCxnSpPr>
            <p:spPr>
              <a:xfrm>
                <a:off x="1777526" y="3809546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4" name="Google Shape;834;p20">
                <a:extLst>
                  <a:ext uri="{FF2B5EF4-FFF2-40B4-BE49-F238E27FC236}">
                    <a16:creationId xmlns:a16="http://schemas.microsoft.com/office/drawing/2014/main" id="{F0235D4D-1CCD-93A0-3AD6-1E50E7DE345B}"/>
                  </a:ext>
                </a:extLst>
              </p:cNvPr>
              <p:cNvCxnSpPr/>
              <p:nvPr/>
            </p:nvCxnSpPr>
            <p:spPr>
              <a:xfrm>
                <a:off x="2534625" y="3820827"/>
                <a:ext cx="0" cy="93003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5" name="Google Shape;835;p20">
                <a:extLst>
                  <a:ext uri="{FF2B5EF4-FFF2-40B4-BE49-F238E27FC236}">
                    <a16:creationId xmlns:a16="http://schemas.microsoft.com/office/drawing/2014/main" id="{7087FC2B-0ACA-F750-6A66-73BF00BEC463}"/>
                  </a:ext>
                </a:extLst>
              </p:cNvPr>
              <p:cNvCxnSpPr/>
              <p:nvPr/>
            </p:nvCxnSpPr>
            <p:spPr>
              <a:xfrm>
                <a:off x="2247062" y="3305148"/>
                <a:ext cx="0" cy="26809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7" name="Google Shape;837;p20">
                <a:extLst>
                  <a:ext uri="{FF2B5EF4-FFF2-40B4-BE49-F238E27FC236}">
                    <a16:creationId xmlns:a16="http://schemas.microsoft.com/office/drawing/2014/main" id="{B1C23C29-9AEE-911A-433C-21459A5B5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0084" y="3416161"/>
                <a:ext cx="0" cy="58927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8" name="Google Shape;838;p20">
                <a:extLst>
                  <a:ext uri="{FF2B5EF4-FFF2-40B4-BE49-F238E27FC236}">
                    <a16:creationId xmlns:a16="http://schemas.microsoft.com/office/drawing/2014/main" id="{6CD12431-3CC6-60A1-10D4-1160383417EE}"/>
                  </a:ext>
                </a:extLst>
              </p:cNvPr>
              <p:cNvCxnSpPr/>
              <p:nvPr/>
            </p:nvCxnSpPr>
            <p:spPr>
              <a:xfrm>
                <a:off x="4370185" y="3820827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49" name="Google Shape;839;p20">
                <a:extLst>
                  <a:ext uri="{FF2B5EF4-FFF2-40B4-BE49-F238E27FC236}">
                    <a16:creationId xmlns:a16="http://schemas.microsoft.com/office/drawing/2014/main" id="{58756E7F-3D99-B963-C8D9-39BB19BE4B00}"/>
                  </a:ext>
                </a:extLst>
              </p:cNvPr>
              <p:cNvCxnSpPr/>
              <p:nvPr/>
            </p:nvCxnSpPr>
            <p:spPr>
              <a:xfrm>
                <a:off x="6183621" y="380954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50" name="Google Shape;840;p20">
                <a:extLst>
                  <a:ext uri="{FF2B5EF4-FFF2-40B4-BE49-F238E27FC236}">
                    <a16:creationId xmlns:a16="http://schemas.microsoft.com/office/drawing/2014/main" id="{EAC1BB52-A8D3-CD56-F514-F3164B7B64FE}"/>
                  </a:ext>
                </a:extLst>
              </p:cNvPr>
              <p:cNvCxnSpPr/>
              <p:nvPr/>
            </p:nvCxnSpPr>
            <p:spPr>
              <a:xfrm>
                <a:off x="5061810" y="4240696"/>
                <a:ext cx="0" cy="18460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51" name="Google Shape;841;p20">
                <a:extLst>
                  <a:ext uri="{FF2B5EF4-FFF2-40B4-BE49-F238E27FC236}">
                    <a16:creationId xmlns:a16="http://schemas.microsoft.com/office/drawing/2014/main" id="{985C97E2-CCC0-6897-4AC8-F5ECC284E550}"/>
                  </a:ext>
                </a:extLst>
              </p:cNvPr>
              <p:cNvSpPr/>
              <p:nvPr/>
            </p:nvSpPr>
            <p:spPr>
              <a:xfrm>
                <a:off x="4715172" y="4782281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BootROM</a:t>
                </a:r>
                <a:endParaRPr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842;p20">
                <a:extLst>
                  <a:ext uri="{FF2B5EF4-FFF2-40B4-BE49-F238E27FC236}">
                    <a16:creationId xmlns:a16="http://schemas.microsoft.com/office/drawing/2014/main" id="{18AB70C3-8658-2F8A-9892-E05A02EEBEAD}"/>
                  </a:ext>
                </a:extLst>
              </p:cNvPr>
              <p:cNvSpPr/>
              <p:nvPr/>
            </p:nvSpPr>
            <p:spPr>
              <a:xfrm>
                <a:off x="4715172" y="5082802"/>
                <a:ext cx="851707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PLIC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843;p20">
                <a:extLst>
                  <a:ext uri="{FF2B5EF4-FFF2-40B4-BE49-F238E27FC236}">
                    <a16:creationId xmlns:a16="http://schemas.microsoft.com/office/drawing/2014/main" id="{12FC03E0-5DFF-6E52-EAAE-D97ACDFCA669}"/>
                  </a:ext>
                </a:extLst>
              </p:cNvPr>
              <p:cNvSpPr/>
              <p:nvPr/>
            </p:nvSpPr>
            <p:spPr>
              <a:xfrm>
                <a:off x="4726078" y="5383323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CLINT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844;p20">
                <a:extLst>
                  <a:ext uri="{FF2B5EF4-FFF2-40B4-BE49-F238E27FC236}">
                    <a16:creationId xmlns:a16="http://schemas.microsoft.com/office/drawing/2014/main" id="{BBD4E1D5-2B66-D9B9-F543-48BFE1A34D6C}"/>
                  </a:ext>
                </a:extLst>
              </p:cNvPr>
              <p:cNvSpPr/>
              <p:nvPr/>
            </p:nvSpPr>
            <p:spPr>
              <a:xfrm>
                <a:off x="4726078" y="5673368"/>
                <a:ext cx="841442" cy="242731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Debug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5" name="Google Shape;845;p20">
                <a:extLst>
                  <a:ext uri="{FF2B5EF4-FFF2-40B4-BE49-F238E27FC236}">
                    <a16:creationId xmlns:a16="http://schemas.microsoft.com/office/drawing/2014/main" id="{3F23DBB4-703C-D7E7-57E3-94D3AFA5F51B}"/>
                  </a:ext>
                </a:extLst>
              </p:cNvPr>
              <p:cNvCxnSpPr/>
              <p:nvPr/>
            </p:nvCxnSpPr>
            <p:spPr>
              <a:xfrm>
                <a:off x="4609421" y="4908644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6" name="Google Shape;846;p20">
                <a:extLst>
                  <a:ext uri="{FF2B5EF4-FFF2-40B4-BE49-F238E27FC236}">
                    <a16:creationId xmlns:a16="http://schemas.microsoft.com/office/drawing/2014/main" id="{E2D28471-955B-F854-D345-8176A2D8BE76}"/>
                  </a:ext>
                </a:extLst>
              </p:cNvPr>
              <p:cNvCxnSpPr/>
              <p:nvPr/>
            </p:nvCxnSpPr>
            <p:spPr>
              <a:xfrm>
                <a:off x="4606813" y="4652486"/>
                <a:ext cx="0" cy="1122902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none" w="sm" len="sm"/>
              </a:ln>
            </p:spPr>
          </p:cxnSp>
          <p:cxnSp>
            <p:nvCxnSpPr>
              <p:cNvPr id="57" name="Google Shape;847;p20">
                <a:extLst>
                  <a:ext uri="{FF2B5EF4-FFF2-40B4-BE49-F238E27FC236}">
                    <a16:creationId xmlns:a16="http://schemas.microsoft.com/office/drawing/2014/main" id="{08B5C200-3D07-E704-C1AB-44108675744E}"/>
                  </a:ext>
                </a:extLst>
              </p:cNvPr>
              <p:cNvCxnSpPr/>
              <p:nvPr/>
            </p:nvCxnSpPr>
            <p:spPr>
              <a:xfrm>
                <a:off x="4609421" y="5203919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8" name="Google Shape;848;p20">
                <a:extLst>
                  <a:ext uri="{FF2B5EF4-FFF2-40B4-BE49-F238E27FC236}">
                    <a16:creationId xmlns:a16="http://schemas.microsoft.com/office/drawing/2014/main" id="{964CA82A-0AF6-C564-D7D5-41EE238A8344}"/>
                  </a:ext>
                </a:extLst>
              </p:cNvPr>
              <p:cNvCxnSpPr/>
              <p:nvPr/>
            </p:nvCxnSpPr>
            <p:spPr>
              <a:xfrm>
                <a:off x="4609421" y="5503956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cxnSp>
            <p:nvCxnSpPr>
              <p:cNvPr id="59" name="Google Shape;849;p20">
                <a:extLst>
                  <a:ext uri="{FF2B5EF4-FFF2-40B4-BE49-F238E27FC236}">
                    <a16:creationId xmlns:a16="http://schemas.microsoft.com/office/drawing/2014/main" id="{A40ABD52-A759-0A07-1D70-236A1F509A50}"/>
                  </a:ext>
                </a:extLst>
              </p:cNvPr>
              <p:cNvCxnSpPr/>
              <p:nvPr/>
            </p:nvCxnSpPr>
            <p:spPr>
              <a:xfrm>
                <a:off x="4609421" y="5775388"/>
                <a:ext cx="1077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0" name="Google Shape;850;p20">
                <a:extLst>
                  <a:ext uri="{FF2B5EF4-FFF2-40B4-BE49-F238E27FC236}">
                    <a16:creationId xmlns:a16="http://schemas.microsoft.com/office/drawing/2014/main" id="{1E5F2E09-DA98-49B5-C17E-440D9692131A}"/>
                  </a:ext>
                </a:extLst>
              </p:cNvPr>
              <p:cNvSpPr/>
              <p:nvPr/>
            </p:nvSpPr>
            <p:spPr>
              <a:xfrm>
                <a:off x="6028075" y="4749156"/>
                <a:ext cx="682380" cy="421887"/>
              </a:xfrm>
              <a:prstGeom prst="rect">
                <a:avLst/>
              </a:prstGeom>
              <a:solidFill>
                <a:srgbClr val="E5D5FF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Serdes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1" name="Google Shape;851;p20">
                <a:extLst>
                  <a:ext uri="{FF2B5EF4-FFF2-40B4-BE49-F238E27FC236}">
                    <a16:creationId xmlns:a16="http://schemas.microsoft.com/office/drawing/2014/main" id="{B2AE6783-4F2E-AB9C-3302-F3266C050B61}"/>
                  </a:ext>
                </a:extLst>
              </p:cNvPr>
              <p:cNvCxnSpPr>
                <a:stCxn id="54" idx="3"/>
              </p:cNvCxnSpPr>
              <p:nvPr/>
            </p:nvCxnSpPr>
            <p:spPr>
              <a:xfrm rot="10800000" flipH="1">
                <a:off x="5567520" y="4226934"/>
                <a:ext cx="255300" cy="15678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2" name="Google Shape;852;p20">
                <a:extLst>
                  <a:ext uri="{FF2B5EF4-FFF2-40B4-BE49-F238E27FC236}">
                    <a16:creationId xmlns:a16="http://schemas.microsoft.com/office/drawing/2014/main" id="{F6C67DEF-4BAD-C07C-E94D-90B6FEF9AB13}"/>
                  </a:ext>
                </a:extLst>
              </p:cNvPr>
              <p:cNvCxnSpPr/>
              <p:nvPr/>
            </p:nvCxnSpPr>
            <p:spPr>
              <a:xfrm>
                <a:off x="6369265" y="4240696"/>
                <a:ext cx="0" cy="498889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3" name="Google Shape;853;p20">
                <a:extLst>
                  <a:ext uri="{FF2B5EF4-FFF2-40B4-BE49-F238E27FC236}">
                    <a16:creationId xmlns:a16="http://schemas.microsoft.com/office/drawing/2014/main" id="{2C8270D7-425D-D141-0606-C984D1AC6BF3}"/>
                  </a:ext>
                </a:extLst>
              </p:cNvPr>
              <p:cNvSpPr/>
              <p:nvPr/>
            </p:nvSpPr>
            <p:spPr>
              <a:xfrm>
                <a:off x="1423852" y="5454170"/>
                <a:ext cx="1451964" cy="236306"/>
              </a:xfrm>
              <a:prstGeom prst="rect">
                <a:avLst/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Memory Bus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4" name="Google Shape;854;p20">
                <a:extLst>
                  <a:ext uri="{FF2B5EF4-FFF2-40B4-BE49-F238E27FC236}">
                    <a16:creationId xmlns:a16="http://schemas.microsoft.com/office/drawing/2014/main" id="{50E29929-E7C6-54C0-600E-E828B59F257A}"/>
                  </a:ext>
                </a:extLst>
              </p:cNvPr>
              <p:cNvCxnSpPr/>
              <p:nvPr/>
            </p:nvCxnSpPr>
            <p:spPr>
              <a:xfrm>
                <a:off x="1738433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5" name="Google Shape;855;p20">
                <a:extLst>
                  <a:ext uri="{FF2B5EF4-FFF2-40B4-BE49-F238E27FC236}">
                    <a16:creationId xmlns:a16="http://schemas.microsoft.com/office/drawing/2014/main" id="{216D628C-DF20-230F-18B0-6482A4AFC1F2}"/>
                  </a:ext>
                </a:extLst>
              </p:cNvPr>
              <p:cNvCxnSpPr/>
              <p:nvPr/>
            </p:nvCxnSpPr>
            <p:spPr>
              <a:xfrm>
                <a:off x="2547801" y="5263423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sp>
            <p:nvSpPr>
              <p:cNvPr id="66" name="Google Shape;856;p20">
                <a:extLst>
                  <a:ext uri="{FF2B5EF4-FFF2-40B4-BE49-F238E27FC236}">
                    <a16:creationId xmlns:a16="http://schemas.microsoft.com/office/drawing/2014/main" id="{087AAD54-F217-8171-0357-35A27C6ADC35}"/>
                  </a:ext>
                </a:extLst>
              </p:cNvPr>
              <p:cNvSpPr/>
              <p:nvPr/>
            </p:nvSpPr>
            <p:spPr>
              <a:xfrm>
                <a:off x="2193435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857;p20">
                <a:extLst>
                  <a:ext uri="{FF2B5EF4-FFF2-40B4-BE49-F238E27FC236}">
                    <a16:creationId xmlns:a16="http://schemas.microsoft.com/office/drawing/2014/main" id="{A12BC742-52CE-CE4A-7C6D-7504C4CB86D1}"/>
                  </a:ext>
                </a:extLst>
              </p:cNvPr>
              <p:cNvSpPr/>
              <p:nvPr/>
            </p:nvSpPr>
            <p:spPr>
              <a:xfrm>
                <a:off x="1423852" y="5866422"/>
                <a:ext cx="682380" cy="415634"/>
              </a:xfrm>
              <a:prstGeom prst="rect">
                <a:avLst/>
              </a:prstGeom>
              <a:solidFill>
                <a:srgbClr val="DDEAF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DRAM Chan.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8" name="Google Shape;858;p20">
                <a:extLst>
                  <a:ext uri="{FF2B5EF4-FFF2-40B4-BE49-F238E27FC236}">
                    <a16:creationId xmlns:a16="http://schemas.microsoft.com/office/drawing/2014/main" id="{D404FA7C-F1E3-995D-E464-0417DC57AF6D}"/>
                  </a:ext>
                </a:extLst>
              </p:cNvPr>
              <p:cNvCxnSpPr/>
              <p:nvPr/>
            </p:nvCxnSpPr>
            <p:spPr>
              <a:xfrm>
                <a:off x="1738433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9" name="Google Shape;859;p20">
                <a:extLst>
                  <a:ext uri="{FF2B5EF4-FFF2-40B4-BE49-F238E27FC236}">
                    <a16:creationId xmlns:a16="http://schemas.microsoft.com/office/drawing/2014/main" id="{1DC7D3E8-1BA2-ABBD-9400-0997301D513F}"/>
                  </a:ext>
                </a:extLst>
              </p:cNvPr>
              <p:cNvCxnSpPr/>
              <p:nvPr/>
            </p:nvCxnSpPr>
            <p:spPr>
              <a:xfrm>
                <a:off x="2547801" y="5673368"/>
                <a:ext cx="0" cy="190747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7F7AD20-DD19-8540-C5BB-6103A3288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72347" y="1520280"/>
              <a:ext cx="2587786" cy="1895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40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700BEE-38A4-D8CB-960E-116607879D59}"/>
              </a:ext>
            </a:extLst>
          </p:cNvPr>
          <p:cNvSpPr/>
          <p:nvPr/>
        </p:nvSpPr>
        <p:spPr>
          <a:xfrm>
            <a:off x="2176541" y="1384648"/>
            <a:ext cx="3957559" cy="38383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14FE94-3595-D38B-21FC-BFF9921C0D48}"/>
              </a:ext>
            </a:extLst>
          </p:cNvPr>
          <p:cNvSpPr/>
          <p:nvPr/>
        </p:nvSpPr>
        <p:spPr>
          <a:xfrm>
            <a:off x="2413792" y="2112862"/>
            <a:ext cx="3483057" cy="29599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E2FFB7-F45B-A57B-16C2-75B23385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98" y="2187706"/>
            <a:ext cx="3218044" cy="280501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CEA2205A-0718-75AD-118D-23506075B8FC}"/>
              </a:ext>
            </a:extLst>
          </p:cNvPr>
          <p:cNvGrpSpPr/>
          <p:nvPr/>
        </p:nvGrpSpPr>
        <p:grpSpPr>
          <a:xfrm>
            <a:off x="7026815" y="393539"/>
            <a:ext cx="3957560" cy="4363656"/>
            <a:chOff x="7026815" y="393539"/>
            <a:chExt cx="3957560" cy="43636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F3CE135-35C0-6014-B01E-28E1C29C0C6C}"/>
                </a:ext>
              </a:extLst>
            </p:cNvPr>
            <p:cNvGrpSpPr/>
            <p:nvPr/>
          </p:nvGrpSpPr>
          <p:grpSpPr>
            <a:xfrm>
              <a:off x="7026815" y="393539"/>
              <a:ext cx="3957560" cy="4363656"/>
              <a:chOff x="7026815" y="393539"/>
              <a:chExt cx="3957560" cy="4363656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D6B2C41-BBFA-60CC-A270-5CB290822E49}"/>
                  </a:ext>
                </a:extLst>
              </p:cNvPr>
              <p:cNvSpPr/>
              <p:nvPr/>
            </p:nvSpPr>
            <p:spPr>
              <a:xfrm>
                <a:off x="7026815" y="393539"/>
                <a:ext cx="3957560" cy="4363656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FPGA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54D8C3-83B5-FA2B-B190-941559F3E47D}"/>
                  </a:ext>
                </a:extLst>
              </p:cNvPr>
              <p:cNvSpPr/>
              <p:nvPr/>
            </p:nvSpPr>
            <p:spPr>
              <a:xfrm>
                <a:off x="7264067" y="1026771"/>
                <a:ext cx="3483057" cy="3603102"/>
              </a:xfrm>
              <a:prstGeom prst="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Simulator shim</a:t>
                </a:r>
              </a:p>
            </p:txBody>
          </p:sp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19670B-EB69-DF36-6147-8810A3301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96573" y="1699506"/>
              <a:ext cx="3218044" cy="2805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7377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123">
            <a:extLst>
              <a:ext uri="{FF2B5EF4-FFF2-40B4-BE49-F238E27FC236}">
                <a16:creationId xmlns:a16="http://schemas.microsoft.com/office/drawing/2014/main" id="{0BFA8E99-3A8F-3FF7-BD7D-9D1EFE5A21A5}"/>
              </a:ext>
            </a:extLst>
          </p:cNvPr>
          <p:cNvGrpSpPr/>
          <p:nvPr/>
        </p:nvGrpSpPr>
        <p:grpSpPr>
          <a:xfrm>
            <a:off x="437612" y="630315"/>
            <a:ext cx="6066215" cy="6020757"/>
            <a:chOff x="437612" y="630315"/>
            <a:chExt cx="6066215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8292ED6-68C0-5611-323C-FD5B2A9B62F6}"/>
                </a:ext>
              </a:extLst>
            </p:cNvPr>
            <p:cNvSpPr/>
            <p:nvPr/>
          </p:nvSpPr>
          <p:spPr>
            <a:xfrm>
              <a:off x="2588227" y="5854718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FPGA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33B499-E0C3-7E83-FFDC-C371FE031757}"/>
                </a:ext>
              </a:extLst>
            </p:cNvPr>
            <p:cNvSpPr/>
            <p:nvPr/>
          </p:nvSpPr>
          <p:spPr>
            <a:xfrm>
              <a:off x="4522270" y="5854717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0D99CF3-E4FF-53AD-17D7-FCEEFC8C5C10}"/>
                </a:ext>
              </a:extLst>
            </p:cNvPr>
            <p:cNvCxnSpPr>
              <a:cxnSpLocks/>
              <a:stCxn id="103" idx="1"/>
              <a:endCxn id="9" idx="0"/>
            </p:cNvCxnSpPr>
            <p:nvPr/>
          </p:nvCxnSpPr>
          <p:spPr>
            <a:xfrm flipH="1">
              <a:off x="3307318" y="5324095"/>
              <a:ext cx="1293" cy="5306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02BA0BD-9537-14CF-0223-4C5B9DE8C2E2}"/>
                </a:ext>
              </a:extLst>
            </p:cNvPr>
            <p:cNvCxnSpPr>
              <a:cxnSpLocks/>
              <a:stCxn id="103" idx="1"/>
              <a:endCxn id="10" idx="0"/>
            </p:cNvCxnSpPr>
            <p:nvPr/>
          </p:nvCxnSpPr>
          <p:spPr>
            <a:xfrm>
              <a:off x="3308611" y="5324095"/>
              <a:ext cx="1932750" cy="530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Cloud 102">
              <a:extLst>
                <a:ext uri="{FF2B5EF4-FFF2-40B4-BE49-F238E27FC236}">
                  <a16:creationId xmlns:a16="http://schemas.microsoft.com/office/drawing/2014/main" id="{E8A751ED-B70B-23C6-D3EC-6E14DA7AC85A}"/>
                </a:ext>
              </a:extLst>
            </p:cNvPr>
            <p:cNvSpPr/>
            <p:nvPr/>
          </p:nvSpPr>
          <p:spPr>
            <a:xfrm>
              <a:off x="521237" y="2971799"/>
              <a:ext cx="5574747" cy="2354803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??????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15BE5CC-373B-922A-B2C6-013A2A3D655E}"/>
                </a:ext>
              </a:extLst>
            </p:cNvPr>
            <p:cNvCxnSpPr>
              <a:cxnSpLocks/>
              <a:stCxn id="103" idx="1"/>
              <a:endCxn id="8" idx="0"/>
            </p:cNvCxnSpPr>
            <p:nvPr/>
          </p:nvCxnSpPr>
          <p:spPr>
            <a:xfrm flipH="1">
              <a:off x="1373274" y="5324095"/>
              <a:ext cx="1935337" cy="5546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51C5C00-1218-B191-47B6-E067FCAF779A}"/>
                </a:ext>
              </a:extLst>
            </p:cNvPr>
            <p:cNvCxnSpPr>
              <a:cxnSpLocks/>
              <a:stCxn id="40" idx="1"/>
              <a:endCxn id="103" idx="3"/>
            </p:cNvCxnSpPr>
            <p:nvPr/>
          </p:nvCxnSpPr>
          <p:spPr>
            <a:xfrm>
              <a:off x="1373274" y="2580264"/>
              <a:ext cx="1935337" cy="5261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EB09E57-3491-45E7-810B-74BD9FB33932}"/>
                </a:ext>
              </a:extLst>
            </p:cNvPr>
            <p:cNvCxnSpPr>
              <a:cxnSpLocks/>
              <a:stCxn id="43" idx="1"/>
              <a:endCxn id="103" idx="3"/>
            </p:cNvCxnSpPr>
            <p:nvPr/>
          </p:nvCxnSpPr>
          <p:spPr>
            <a:xfrm flipH="1">
              <a:off x="3308611" y="2527982"/>
              <a:ext cx="178287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AA749F-B0C2-3ED7-4DF3-E26B471E5110}"/>
                </a:ext>
              </a:extLst>
            </p:cNvPr>
            <p:cNvCxnSpPr>
              <a:cxnSpLocks/>
              <a:stCxn id="48" idx="1"/>
              <a:endCxn id="103" idx="3"/>
            </p:cNvCxnSpPr>
            <p:nvPr/>
          </p:nvCxnSpPr>
          <p:spPr>
            <a:xfrm flipH="1">
              <a:off x="3308611" y="2527982"/>
              <a:ext cx="2259554" cy="57845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6611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29C8D72-0DB7-29C2-CCC9-EBBA23C14740}"/>
              </a:ext>
            </a:extLst>
          </p:cNvPr>
          <p:cNvGrpSpPr/>
          <p:nvPr/>
        </p:nvGrpSpPr>
        <p:grpSpPr>
          <a:xfrm>
            <a:off x="172198" y="648603"/>
            <a:ext cx="6560229" cy="6020757"/>
            <a:chOff x="-56402" y="630315"/>
            <a:chExt cx="6560229" cy="60207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5A32CF-A80A-7D25-AF86-5957EC179048}"/>
                </a:ext>
              </a:extLst>
            </p:cNvPr>
            <p:cNvSpPr/>
            <p:nvPr/>
          </p:nvSpPr>
          <p:spPr>
            <a:xfrm>
              <a:off x="656948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A9B0499-584F-A1FA-AB14-6C4AA189D85F}"/>
                </a:ext>
              </a:extLst>
            </p:cNvPr>
            <p:cNvSpPr/>
            <p:nvPr/>
          </p:nvSpPr>
          <p:spPr>
            <a:xfrm>
              <a:off x="4856086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F207147-A437-812D-EC79-62EC39C68205}"/>
                </a:ext>
              </a:extLst>
            </p:cNvPr>
            <p:cNvSpPr/>
            <p:nvPr/>
          </p:nvSpPr>
          <p:spPr>
            <a:xfrm>
              <a:off x="654183" y="58787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Verilator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FF76C45-02A1-9F0E-9FDF-00E8F47E854C}"/>
                </a:ext>
              </a:extLst>
            </p:cNvPr>
            <p:cNvSpPr/>
            <p:nvPr/>
          </p:nvSpPr>
          <p:spPr>
            <a:xfrm>
              <a:off x="2770572" y="630315"/>
              <a:ext cx="1438182" cy="77235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 Frontends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630A7A-A7B5-9514-CCF9-E79A4F870296}"/>
                </a:ext>
              </a:extLst>
            </p:cNvPr>
            <p:cNvSpPr/>
            <p:nvPr/>
          </p:nvSpPr>
          <p:spPr>
            <a:xfrm>
              <a:off x="654183" y="4914271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Event Model</a:t>
              </a:r>
            </a:p>
          </p:txBody>
        </p:sp>
        <p:sp>
          <p:nvSpPr>
            <p:cNvPr id="40" name="Cloud 39">
              <a:extLst>
                <a:ext uri="{FF2B5EF4-FFF2-40B4-BE49-F238E27FC236}">
                  <a16:creationId xmlns:a16="http://schemas.microsoft.com/office/drawing/2014/main" id="{02B2787B-9F89-5C10-7930-FAD79AE5C04F}"/>
                </a:ext>
              </a:extLst>
            </p:cNvPr>
            <p:cNvSpPr/>
            <p:nvPr/>
          </p:nvSpPr>
          <p:spPr>
            <a:xfrm>
              <a:off x="437612" y="1666838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HLS Compiler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8A8EED-489C-C490-13CE-1EFC387D84FD}"/>
                </a:ext>
              </a:extLst>
            </p:cNvPr>
            <p:cNvSpPr/>
            <p:nvPr/>
          </p:nvSpPr>
          <p:spPr>
            <a:xfrm>
              <a:off x="2770572" y="3076532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70B22C-F794-65AB-824C-F290C35C8FAD}"/>
                </a:ext>
              </a:extLst>
            </p:cNvPr>
            <p:cNvSpPr/>
            <p:nvPr/>
          </p:nvSpPr>
          <p:spPr>
            <a:xfrm>
              <a:off x="2551236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 Compiler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B4B6759-0EE9-026A-D4CB-2A2370592453}"/>
                </a:ext>
              </a:extLst>
            </p:cNvPr>
            <p:cNvCxnSpPr>
              <a:cxnSpLocks/>
              <a:stCxn id="4" idx="2"/>
              <a:endCxn id="40" idx="3"/>
            </p:cNvCxnSpPr>
            <p:nvPr/>
          </p:nvCxnSpPr>
          <p:spPr>
            <a:xfrm flipH="1">
              <a:off x="1373274" y="1402672"/>
              <a:ext cx="2765" cy="3164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5802992-DF12-1D3B-6EF9-4D11CD5E9331}"/>
                </a:ext>
              </a:extLst>
            </p:cNvPr>
            <p:cNvCxnSpPr>
              <a:stCxn id="24" idx="2"/>
              <a:endCxn id="43" idx="3"/>
            </p:cNvCxnSpPr>
            <p:nvPr/>
          </p:nvCxnSpPr>
          <p:spPr>
            <a:xfrm flipH="1">
              <a:off x="3486898" y="1402672"/>
              <a:ext cx="2765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loud 47">
              <a:extLst>
                <a:ext uri="{FF2B5EF4-FFF2-40B4-BE49-F238E27FC236}">
                  <a16:creationId xmlns:a16="http://schemas.microsoft.com/office/drawing/2014/main" id="{15E159B4-2B7A-C9FF-7704-13E2D02BC1BC}"/>
                </a:ext>
              </a:extLst>
            </p:cNvPr>
            <p:cNvSpPr/>
            <p:nvPr/>
          </p:nvSpPr>
          <p:spPr>
            <a:xfrm>
              <a:off x="4632503" y="1614556"/>
              <a:ext cx="1871324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Compiler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EFABCC4-474E-FA9A-14DE-EC54550565F9}"/>
                </a:ext>
              </a:extLst>
            </p:cNvPr>
            <p:cNvCxnSpPr>
              <a:cxnSpLocks/>
              <a:stCxn id="43" idx="1"/>
              <a:endCxn id="42" idx="0"/>
            </p:cNvCxnSpPr>
            <p:nvPr/>
          </p:nvCxnSpPr>
          <p:spPr>
            <a:xfrm>
              <a:off x="3486898" y="2527982"/>
              <a:ext cx="2765" cy="5485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1AA0166-1234-BC9C-5FFC-8DE4A95EB365}"/>
                </a:ext>
              </a:extLst>
            </p:cNvPr>
            <p:cNvSpPr/>
            <p:nvPr/>
          </p:nvSpPr>
          <p:spPr>
            <a:xfrm>
              <a:off x="3703469" y="3900999"/>
              <a:ext cx="1438182" cy="55378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CF29ECF-E5CB-C91A-973B-3EB0907B64BB}"/>
                </a:ext>
              </a:extLst>
            </p:cNvPr>
            <p:cNvCxnSpPr>
              <a:cxnSpLocks/>
              <a:stCxn id="57" idx="2"/>
              <a:endCxn id="36" idx="0"/>
            </p:cNvCxnSpPr>
            <p:nvPr/>
          </p:nvCxnSpPr>
          <p:spPr>
            <a:xfrm flipH="1">
              <a:off x="1373274" y="4454781"/>
              <a:ext cx="3049286" cy="4594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A2254EC-34CE-CCF8-DEF8-8D1843C50CF2}"/>
                </a:ext>
              </a:extLst>
            </p:cNvPr>
            <p:cNvCxnSpPr>
              <a:cxnSpLocks/>
              <a:stCxn id="48" idx="1"/>
              <a:endCxn id="57" idx="0"/>
            </p:cNvCxnSpPr>
            <p:nvPr/>
          </p:nvCxnSpPr>
          <p:spPr>
            <a:xfrm flipH="1">
              <a:off x="4422560" y="2527982"/>
              <a:ext cx="1145605" cy="137301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4EEBE8DE-C4DF-959C-B7A3-4F258277CC36}"/>
                </a:ext>
              </a:extLst>
            </p:cNvPr>
            <p:cNvCxnSpPr>
              <a:cxnSpLocks/>
              <a:stCxn id="40" idx="1"/>
              <a:endCxn id="36" idx="0"/>
            </p:cNvCxnSpPr>
            <p:nvPr/>
          </p:nvCxnSpPr>
          <p:spPr>
            <a:xfrm>
              <a:off x="1373274" y="2580264"/>
              <a:ext cx="0" cy="2334007"/>
            </a:xfrm>
            <a:prstGeom prst="straightConnector1">
              <a:avLst/>
            </a:prstGeom>
            <a:ln w="2857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0E71DF3F-8579-FDF8-80CD-DAD7F8C2CE79}"/>
                </a:ext>
              </a:extLst>
            </p:cNvPr>
            <p:cNvCxnSpPr>
              <a:cxnSpLocks/>
              <a:stCxn id="36" idx="2"/>
              <a:endCxn id="8" idx="0"/>
            </p:cNvCxnSpPr>
            <p:nvPr/>
          </p:nvCxnSpPr>
          <p:spPr>
            <a:xfrm>
              <a:off x="1373274" y="5468053"/>
              <a:ext cx="0" cy="410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2454D93E-578F-CA4F-A9B9-E9BBAC2E1F57}"/>
                </a:ext>
              </a:extLst>
            </p:cNvPr>
            <p:cNvCxnSpPr>
              <a:cxnSpLocks/>
              <a:stCxn id="5" idx="2"/>
              <a:endCxn id="48" idx="3"/>
            </p:cNvCxnSpPr>
            <p:nvPr/>
          </p:nvCxnSpPr>
          <p:spPr>
            <a:xfrm flipH="1">
              <a:off x="5568165" y="1402672"/>
              <a:ext cx="7012" cy="2641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1B4D98A-C5F4-0955-713B-61CB51EBE0F6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flipH="1">
              <a:off x="1373274" y="3630314"/>
              <a:ext cx="2116389" cy="1283957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F4C58A8-883E-0FDB-F8D0-7EBB0E6517AD}"/>
                </a:ext>
              </a:extLst>
            </p:cNvPr>
            <p:cNvSpPr/>
            <p:nvPr/>
          </p:nvSpPr>
          <p:spPr>
            <a:xfrm>
              <a:off x="-56402" y="3353423"/>
              <a:ext cx="1322773" cy="553782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7719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1A58D66-07E8-44C1-051D-70E199786747}"/>
              </a:ext>
            </a:extLst>
          </p:cNvPr>
          <p:cNvGrpSpPr/>
          <p:nvPr/>
        </p:nvGrpSpPr>
        <p:grpSpPr>
          <a:xfrm>
            <a:off x="-317724" y="805595"/>
            <a:ext cx="7978352" cy="5658572"/>
            <a:chOff x="-317724" y="805595"/>
            <a:chExt cx="7978352" cy="5658572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256FD929-8CCB-2CD7-78F7-97550A309F7B}"/>
                </a:ext>
              </a:extLst>
            </p:cNvPr>
            <p:cNvSpPr/>
            <p:nvPr/>
          </p:nvSpPr>
          <p:spPr>
            <a:xfrm>
              <a:off x="1811410" y="4681087"/>
              <a:ext cx="3720084" cy="1783080"/>
            </a:xfrm>
            <a:prstGeom prst="cloud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Discrete Event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Scheduler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E13AEC0-CC39-E78A-6DEC-89852EB8CAFA}"/>
                </a:ext>
              </a:extLst>
            </p:cNvPr>
            <p:cNvSpPr/>
            <p:nvPr/>
          </p:nvSpPr>
          <p:spPr>
            <a:xfrm>
              <a:off x="5204491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RTL 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C9F427-5077-EEBF-D95E-279F2CB84A0B}"/>
                </a:ext>
              </a:extLst>
            </p:cNvPr>
            <p:cNvSpPr/>
            <p:nvPr/>
          </p:nvSpPr>
          <p:spPr>
            <a:xfrm>
              <a:off x="2795995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Calyx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C76BB5-6E9E-21C9-C9E8-311BED31C53A}"/>
                </a:ext>
              </a:extLst>
            </p:cNvPr>
            <p:cNvSpPr/>
            <p:nvPr/>
          </p:nvSpPr>
          <p:spPr>
            <a:xfrm>
              <a:off x="384059" y="805595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Behavioral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AAACFA1-4940-0650-0283-50C528548DD9}"/>
                </a:ext>
              </a:extLst>
            </p:cNvPr>
            <p:cNvSpPr/>
            <p:nvPr/>
          </p:nvSpPr>
          <p:spPr>
            <a:xfrm>
              <a:off x="-317724" y="3394850"/>
              <a:ext cx="7978352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Common Transaction Scheme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6F9910-006D-334E-D648-0AA22E5DAF2B}"/>
                </a:ext>
              </a:extLst>
            </p:cNvPr>
            <p:cNvCxnSpPr>
              <a:cxnSpLocks/>
              <a:stCxn id="11" idx="2"/>
              <a:endCxn id="39" idx="0"/>
            </p:cNvCxnSpPr>
            <p:nvPr/>
          </p:nvCxnSpPr>
          <p:spPr>
            <a:xfrm flipH="1">
              <a:off x="384059" y="1537115"/>
              <a:ext cx="873252" cy="54893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2AC347-4006-BDD9-AACF-1D136530A13C}"/>
                </a:ext>
              </a:extLst>
            </p:cNvPr>
            <p:cNvCxnSpPr>
              <a:cxnSpLocks/>
              <a:stCxn id="12" idx="2"/>
              <a:endCxn id="6" idx="3"/>
            </p:cNvCxnSpPr>
            <p:nvPr/>
          </p:nvCxnSpPr>
          <p:spPr>
            <a:xfrm>
              <a:off x="3671452" y="4126370"/>
              <a:ext cx="0" cy="65666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E75A6F5-9DDE-EAF5-22D9-7A8DA509FD19}"/>
                </a:ext>
              </a:extLst>
            </p:cNvPr>
            <p:cNvSpPr/>
            <p:nvPr/>
          </p:nvSpPr>
          <p:spPr>
            <a:xfrm>
              <a:off x="2798200" y="2108613"/>
              <a:ext cx="1746504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Latency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Insensitive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B123AEF-F161-CBE4-0046-163F859BD48F}"/>
                </a:ext>
              </a:extLst>
            </p:cNvPr>
            <p:cNvSpPr/>
            <p:nvPr/>
          </p:nvSpPr>
          <p:spPr>
            <a:xfrm>
              <a:off x="4718159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Wire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736317-E36D-1846-0760-EE0FECC8E969}"/>
                </a:ext>
              </a:extLst>
            </p:cNvPr>
            <p:cNvSpPr/>
            <p:nvPr/>
          </p:nvSpPr>
          <p:spPr>
            <a:xfrm>
              <a:off x="5671114" y="2108613"/>
              <a:ext cx="813258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Valid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373FD2B-B63D-37A1-AE6B-08CE320A6425}"/>
                </a:ext>
              </a:extLst>
            </p:cNvPr>
            <p:cNvSpPr/>
            <p:nvPr/>
          </p:nvSpPr>
          <p:spPr>
            <a:xfrm>
              <a:off x="6660033" y="2097620"/>
              <a:ext cx="1000595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Rdy</a:t>
              </a:r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/Val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BC1AE4D-E805-E78D-AAC1-23A3782FB088}"/>
                </a:ext>
              </a:extLst>
            </p:cNvPr>
            <p:cNvSpPr/>
            <p:nvPr/>
          </p:nvSpPr>
          <p:spPr>
            <a:xfrm>
              <a:off x="-317724" y="2086045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Various peek poke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0444A4A-20D6-477F-AE62-F3FF807DDEF6}"/>
                </a:ext>
              </a:extLst>
            </p:cNvPr>
            <p:cNvSpPr/>
            <p:nvPr/>
          </p:nvSpPr>
          <p:spPr>
            <a:xfrm>
              <a:off x="1296063" y="2097038"/>
              <a:ext cx="1403566" cy="731520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 Calls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FBE061-9DBC-294D-3873-EBE314D6A501}"/>
                </a:ext>
              </a:extLst>
            </p:cNvPr>
            <p:cNvCxnSpPr>
              <a:cxnSpLocks/>
              <a:stCxn id="11" idx="2"/>
              <a:endCxn id="41" idx="0"/>
            </p:cNvCxnSpPr>
            <p:nvPr/>
          </p:nvCxnSpPr>
          <p:spPr>
            <a:xfrm>
              <a:off x="1257311" y="1537115"/>
              <a:ext cx="740535" cy="55992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ABD3361-A4B1-9087-8687-210AD3584EB0}"/>
                </a:ext>
              </a:extLst>
            </p:cNvPr>
            <p:cNvCxnSpPr>
              <a:cxnSpLocks/>
              <a:stCxn id="7" idx="2"/>
              <a:endCxn id="35" idx="0"/>
            </p:cNvCxnSpPr>
            <p:nvPr/>
          </p:nvCxnSpPr>
          <p:spPr>
            <a:xfrm flipH="1">
              <a:off x="5124788" y="1537115"/>
              <a:ext cx="95295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01B38E-5BF1-52B8-BB19-D80B5775A0B3}"/>
                </a:ext>
              </a:extLst>
            </p:cNvPr>
            <p:cNvCxnSpPr>
              <a:cxnSpLocks/>
              <a:stCxn id="7" idx="2"/>
              <a:endCxn id="37" idx="0"/>
            </p:cNvCxnSpPr>
            <p:nvPr/>
          </p:nvCxnSpPr>
          <p:spPr>
            <a:xfrm>
              <a:off x="6077743" y="1537115"/>
              <a:ext cx="0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B7FD80A-DAB6-C96B-2B80-5A6D233E2997}"/>
                </a:ext>
              </a:extLst>
            </p:cNvPr>
            <p:cNvCxnSpPr>
              <a:cxnSpLocks/>
              <a:stCxn id="7" idx="2"/>
              <a:endCxn id="38" idx="0"/>
            </p:cNvCxnSpPr>
            <p:nvPr/>
          </p:nvCxnSpPr>
          <p:spPr>
            <a:xfrm>
              <a:off x="6077743" y="1537115"/>
              <a:ext cx="1082588" cy="56050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3E2B5A8-932D-FF0E-1178-95F36A884AA0}"/>
                </a:ext>
              </a:extLst>
            </p:cNvPr>
            <p:cNvCxnSpPr>
              <a:cxnSpLocks/>
              <a:stCxn id="10" idx="2"/>
              <a:endCxn id="34" idx="0"/>
            </p:cNvCxnSpPr>
            <p:nvPr/>
          </p:nvCxnSpPr>
          <p:spPr>
            <a:xfrm>
              <a:off x="3669247" y="1537115"/>
              <a:ext cx="2205" cy="57149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E3447B0-5A79-AAA0-1557-62363337A0AE}"/>
                </a:ext>
              </a:extLst>
            </p:cNvPr>
            <p:cNvCxnSpPr>
              <a:stCxn id="39" idx="2"/>
            </p:cNvCxnSpPr>
            <p:nvPr/>
          </p:nvCxnSpPr>
          <p:spPr>
            <a:xfrm>
              <a:off x="384059" y="2817565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A72BB0B-1883-3239-2117-4F2BEF96DCB2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1997846" y="2828558"/>
              <a:ext cx="0" cy="57728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B5B0F0E-F9B8-D09E-ECB6-52699ED032E7}"/>
                </a:ext>
              </a:extLst>
            </p:cNvPr>
            <p:cNvCxnSpPr>
              <a:cxnSpLocks/>
              <a:stCxn id="34" idx="2"/>
              <a:endCxn id="12" idx="0"/>
            </p:cNvCxnSpPr>
            <p:nvPr/>
          </p:nvCxnSpPr>
          <p:spPr>
            <a:xfrm>
              <a:off x="3671452" y="2840133"/>
              <a:ext cx="0" cy="55471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869D1F2-989F-01B1-EFDE-B645C041234C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5124788" y="2840133"/>
              <a:ext cx="0" cy="56571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EC03FD-7BCC-39B9-B051-37DE3E3AADA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>
              <a:off x="6077743" y="2840133"/>
              <a:ext cx="0" cy="54314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A512568-A551-E4EC-9A65-E49181C245A4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7160330" y="2829140"/>
              <a:ext cx="1" cy="55413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514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396</Words>
  <Application>Microsoft Macintosh PowerPoint</Application>
  <PresentationFormat>Widescreen</PresentationFormat>
  <Paragraphs>224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Joonho Whangbo</dc:creator>
  <cp:lastModifiedBy>Joonho Whangbo</cp:lastModifiedBy>
  <cp:revision>125</cp:revision>
  <dcterms:created xsi:type="dcterms:W3CDTF">2024-04-18T06:16:51Z</dcterms:created>
  <dcterms:modified xsi:type="dcterms:W3CDTF">2024-04-24T00:08:49Z</dcterms:modified>
</cp:coreProperties>
</file>